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59" r:id="rId6"/>
    <p:sldId id="258" r:id="rId7"/>
    <p:sldId id="260" r:id="rId8"/>
    <p:sldId id="257" r:id="rId9"/>
    <p:sldId id="263" r:id="rId10"/>
    <p:sldId id="261" r:id="rId11"/>
    <p:sldId id="262" r:id="rId12"/>
    <p:sldId id="264" r:id="rId13"/>
    <p:sldId id="265" r:id="rId14"/>
    <p:sldId id="269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D9DAAE-DF9F-4FF7-B8D6-120B1D823E4E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25484A-44E5-4D8D-9751-EC73A4FDD6E8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Мікоризні</a:t>
          </a:r>
          <a:r>
            <a:rPr lang="uk-UA" dirty="0" smtClean="0"/>
            <a:t> </a:t>
          </a:r>
          <a:endParaRPr lang="ru-RU" dirty="0"/>
        </a:p>
      </dgm:t>
    </dgm:pt>
    <dgm:pt modelId="{D16A76BB-E553-4410-B3AF-FD1C8122E1D4}" type="parTrans" cxnId="{D51B9E98-FCAF-41AC-99AF-88107E2F2E35}">
      <dgm:prSet/>
      <dgm:spPr/>
      <dgm:t>
        <a:bodyPr/>
        <a:lstStyle/>
        <a:p>
          <a:endParaRPr lang="ru-RU"/>
        </a:p>
      </dgm:t>
    </dgm:pt>
    <dgm:pt modelId="{92ADEFC3-C0BF-4D3A-9676-9E2138186A8D}" type="sibTrans" cxnId="{D51B9E98-FCAF-41AC-99AF-88107E2F2E35}">
      <dgm:prSet/>
      <dgm:spPr/>
      <dgm:t>
        <a:bodyPr/>
        <a:lstStyle/>
        <a:p>
          <a:endParaRPr lang="ru-RU"/>
        </a:p>
      </dgm:t>
    </dgm:pt>
    <dgm:pt modelId="{5115F528-FDA0-4C97-B7CF-26FE66D49D2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Утворюють симбіоз із коренями вищих рослин - мікоризу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7C26AFC-FA8F-4EE9-8F06-E68352EC9358}" type="parTrans" cxnId="{AAFC46CF-D933-48E8-B5F8-35E6DBC23149}">
      <dgm:prSet/>
      <dgm:spPr/>
      <dgm:t>
        <a:bodyPr/>
        <a:lstStyle/>
        <a:p>
          <a:endParaRPr lang="ru-RU"/>
        </a:p>
      </dgm:t>
    </dgm:pt>
    <dgm:pt modelId="{F989449F-FABC-481B-B8CC-8F949653C86C}" type="sibTrans" cxnId="{AAFC46CF-D933-48E8-B5F8-35E6DBC23149}">
      <dgm:prSet/>
      <dgm:spPr/>
      <dgm:t>
        <a:bodyPr/>
        <a:lstStyle/>
        <a:p>
          <a:endParaRPr lang="ru-RU"/>
        </a:p>
      </dgm:t>
    </dgm:pt>
    <dgm:pt modelId="{9CD4067E-CBEF-4597-95E0-1D4EA22D619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err="1" smtClean="0">
              <a:latin typeface="Times New Roman" pitchFamily="18" charset="0"/>
              <a:cs typeface="Times New Roman" pitchFamily="18" charset="0"/>
            </a:rPr>
            <a:t>Підберезовик</a:t>
          </a:r>
          <a:r>
            <a:rPr lang="uk-UA" dirty="0" smtClean="0">
              <a:latin typeface="Times New Roman" pitchFamily="18" charset="0"/>
              <a:cs typeface="Times New Roman" pitchFamily="18" charset="0"/>
            </a:rPr>
            <a:t>, підосичник, сироїжка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4765527-9969-4386-B6E9-C7676D8CA4BB}" type="parTrans" cxnId="{D00AD47D-FE86-4828-AD7D-7A49D2BCB6D5}">
      <dgm:prSet/>
      <dgm:spPr/>
      <dgm:t>
        <a:bodyPr/>
        <a:lstStyle/>
        <a:p>
          <a:endParaRPr lang="ru-RU"/>
        </a:p>
      </dgm:t>
    </dgm:pt>
    <dgm:pt modelId="{C08018DA-61FF-4259-B7D8-8A8ACE448862}" type="sibTrans" cxnId="{D00AD47D-FE86-4828-AD7D-7A49D2BCB6D5}">
      <dgm:prSet/>
      <dgm:spPr/>
      <dgm:t>
        <a:bodyPr/>
        <a:lstStyle/>
        <a:p>
          <a:endParaRPr lang="ru-RU"/>
        </a:p>
      </dgm:t>
    </dgm:pt>
    <dgm:pt modelId="{7F6E66DC-ECED-458D-AE9F-64DC820CB6AD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Паразитичні</a:t>
          </a:r>
          <a:r>
            <a:rPr lang="uk-UA" dirty="0" smtClean="0"/>
            <a:t> </a:t>
          </a:r>
          <a:endParaRPr lang="ru-RU" dirty="0"/>
        </a:p>
      </dgm:t>
    </dgm:pt>
    <dgm:pt modelId="{66C63DBB-B5E4-44F2-AB26-0809BAF176B8}" type="parTrans" cxnId="{EC4E7816-A034-4FD0-BCB9-B0F93072C68E}">
      <dgm:prSet/>
      <dgm:spPr/>
      <dgm:t>
        <a:bodyPr/>
        <a:lstStyle/>
        <a:p>
          <a:endParaRPr lang="ru-RU"/>
        </a:p>
      </dgm:t>
    </dgm:pt>
    <dgm:pt modelId="{1215AE40-D21E-4FE4-819E-F3A94146256F}" type="sibTrans" cxnId="{EC4E7816-A034-4FD0-BCB9-B0F93072C68E}">
      <dgm:prSet/>
      <dgm:spPr/>
      <dgm:t>
        <a:bodyPr/>
        <a:lstStyle/>
        <a:p>
          <a:endParaRPr lang="ru-RU"/>
        </a:p>
      </dgm:t>
    </dgm:pt>
    <dgm:pt modelId="{5D146519-A08A-4A78-812F-CF2447F6E30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Оселяються на живих деревах, розкладають деревину, рослина гине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554F20F-31EC-4396-9F8D-E102F335A4F7}" type="parTrans" cxnId="{A3081A52-232F-4D9A-B891-6287E8942E5A}">
      <dgm:prSet/>
      <dgm:spPr/>
      <dgm:t>
        <a:bodyPr/>
        <a:lstStyle/>
        <a:p>
          <a:endParaRPr lang="ru-RU"/>
        </a:p>
      </dgm:t>
    </dgm:pt>
    <dgm:pt modelId="{EDA8B287-911F-479E-A420-38D86AAD479A}" type="sibTrans" cxnId="{A3081A52-232F-4D9A-B891-6287E8942E5A}">
      <dgm:prSet/>
      <dgm:spPr/>
      <dgm:t>
        <a:bodyPr/>
        <a:lstStyle/>
        <a:p>
          <a:endParaRPr lang="ru-RU"/>
        </a:p>
      </dgm:t>
    </dgm:pt>
    <dgm:pt modelId="{B065C9AB-8AFA-4AF5-BF22-6EB4AB22C75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Плодові тіла дерев’янисті, багаторічні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9FBD22B-D592-47CB-B066-2B01EA6027D7}" type="parTrans" cxnId="{FF899FA3-8F52-452A-A9BD-6B83932EB3BF}">
      <dgm:prSet/>
      <dgm:spPr/>
      <dgm:t>
        <a:bodyPr/>
        <a:lstStyle/>
        <a:p>
          <a:endParaRPr lang="ru-RU"/>
        </a:p>
      </dgm:t>
    </dgm:pt>
    <dgm:pt modelId="{86CFC1A3-59E6-4DA2-91F8-0198A15F58E8}" type="sibTrans" cxnId="{FF899FA3-8F52-452A-A9BD-6B83932EB3BF}">
      <dgm:prSet/>
      <dgm:spPr/>
      <dgm:t>
        <a:bodyPr/>
        <a:lstStyle/>
        <a:p>
          <a:endParaRPr lang="ru-RU"/>
        </a:p>
      </dgm:t>
    </dgm:pt>
    <dgm:pt modelId="{1BA928FA-2291-4061-AD7E-07217B51DF97}">
      <dgm:prSet phldrT="[Текст]"/>
      <dgm:spPr/>
      <dgm:t>
        <a:bodyPr/>
        <a:lstStyle/>
        <a:p>
          <a:r>
            <a:rPr lang="uk-UA" dirty="0" err="1" smtClean="0">
              <a:latin typeface="Times New Roman" pitchFamily="18" charset="0"/>
              <a:cs typeface="Times New Roman" pitchFamily="18" charset="0"/>
            </a:rPr>
            <a:t>Сапротрофні</a:t>
          </a:r>
          <a:r>
            <a:rPr lang="uk-UA" dirty="0" smtClean="0"/>
            <a:t> </a:t>
          </a:r>
          <a:endParaRPr lang="ru-RU" dirty="0"/>
        </a:p>
      </dgm:t>
    </dgm:pt>
    <dgm:pt modelId="{B1167CAF-F4FD-482A-80F4-6534CFB6C88C}" type="parTrans" cxnId="{FB612C68-FA54-4112-ABC2-4E848454B63C}">
      <dgm:prSet/>
      <dgm:spPr/>
      <dgm:t>
        <a:bodyPr/>
        <a:lstStyle/>
        <a:p>
          <a:endParaRPr lang="ru-RU"/>
        </a:p>
      </dgm:t>
    </dgm:pt>
    <dgm:pt modelId="{79B3E6CD-1DCB-4BD6-AE40-6BC958434A4D}" type="sibTrans" cxnId="{FB612C68-FA54-4112-ABC2-4E848454B63C}">
      <dgm:prSet/>
      <dgm:spPr/>
      <dgm:t>
        <a:bodyPr/>
        <a:lstStyle/>
        <a:p>
          <a:endParaRPr lang="ru-RU"/>
        </a:p>
      </dgm:t>
    </dgm:pt>
    <dgm:pt modelId="{2FFF4764-49DF-4FAC-937F-3051C1747FC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Джерелом поживних речовин є опале листя, деревина та інша органіка </a:t>
          </a:r>
          <a:r>
            <a:rPr lang="uk-UA" sz="1800" dirty="0" err="1" smtClean="0">
              <a:latin typeface="Times New Roman" pitchFamily="18" charset="0"/>
              <a:cs typeface="Times New Roman" pitchFamily="18" charset="0"/>
            </a:rPr>
            <a:t>грунту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734860F-32DF-4BFF-A3E9-C8D1DD81F1A4}" type="parTrans" cxnId="{D40C3EC7-BA2B-40EA-8D79-6202034CFA53}">
      <dgm:prSet/>
      <dgm:spPr/>
      <dgm:t>
        <a:bodyPr/>
        <a:lstStyle/>
        <a:p>
          <a:endParaRPr lang="ru-RU"/>
        </a:p>
      </dgm:t>
    </dgm:pt>
    <dgm:pt modelId="{BD279DA5-DDAE-4738-81BC-6E5E3B504001}" type="sibTrans" cxnId="{D40C3EC7-BA2B-40EA-8D79-6202034CFA53}">
      <dgm:prSet/>
      <dgm:spPr/>
      <dgm:t>
        <a:bodyPr/>
        <a:lstStyle/>
        <a:p>
          <a:endParaRPr lang="ru-RU"/>
        </a:p>
      </dgm:t>
    </dgm:pt>
    <dgm:pt modelId="{27379371-FBFA-4779-B4DE-E2D62BF820D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Є </a:t>
          </a:r>
          <a:r>
            <a:rPr lang="uk-UA" sz="1800" dirty="0" err="1" smtClean="0">
              <a:latin typeface="Times New Roman" pitchFamily="18" charset="0"/>
              <a:cs typeface="Times New Roman" pitchFamily="18" charset="0"/>
            </a:rPr>
            <a:t>грунтові</a:t>
          </a:r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uk-UA" sz="1800" dirty="0" err="1" smtClean="0">
              <a:latin typeface="Times New Roman" pitchFamily="18" charset="0"/>
              <a:cs typeface="Times New Roman" pitchFamily="18" charset="0"/>
            </a:rPr>
            <a:t>дереворунуючі</a:t>
          </a:r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dirty="0" err="1" smtClean="0">
              <a:latin typeface="Times New Roman" pitchFamily="18" charset="0"/>
              <a:cs typeface="Times New Roman" pitchFamily="18" charset="0"/>
            </a:rPr>
            <a:t>сапротрофи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24FF6F8-4669-447A-99B9-D0A7C6BEA468}" type="parTrans" cxnId="{55B8C3D7-31FB-4B4B-99CB-AA4B2B5D733D}">
      <dgm:prSet/>
      <dgm:spPr/>
      <dgm:t>
        <a:bodyPr/>
        <a:lstStyle/>
        <a:p>
          <a:endParaRPr lang="ru-RU"/>
        </a:p>
      </dgm:t>
    </dgm:pt>
    <dgm:pt modelId="{CFB2F4FA-9808-46D8-8317-1DD89E45B54B}" type="sibTrans" cxnId="{55B8C3D7-31FB-4B4B-99CB-AA4B2B5D733D}">
      <dgm:prSet/>
      <dgm:spPr/>
      <dgm:t>
        <a:bodyPr/>
        <a:lstStyle/>
        <a:p>
          <a:endParaRPr lang="ru-RU"/>
        </a:p>
      </dgm:t>
    </dgm:pt>
    <dgm:pt modelId="{CD821373-B5D0-483C-885F-D51B727746C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Трутовик справжній,  глива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46F42CF-C65A-4692-80B0-74BE16F7859F}" type="parTrans" cxnId="{FBEA68BD-BC11-42F1-8948-EF4AC64750AD}">
      <dgm:prSet/>
      <dgm:spPr/>
      <dgm:t>
        <a:bodyPr/>
        <a:lstStyle/>
        <a:p>
          <a:endParaRPr lang="ru-RU"/>
        </a:p>
      </dgm:t>
    </dgm:pt>
    <dgm:pt modelId="{C6251EE9-47EF-4680-A21E-031160CD1D91}" type="sibTrans" cxnId="{FBEA68BD-BC11-42F1-8948-EF4AC64750AD}">
      <dgm:prSet/>
      <dgm:spPr/>
      <dgm:t>
        <a:bodyPr/>
        <a:lstStyle/>
        <a:p>
          <a:endParaRPr lang="ru-RU"/>
        </a:p>
      </dgm:t>
    </dgm:pt>
    <dgm:pt modelId="{1E38305C-5563-4EFC-9893-A6703D5B939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Дощовик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2E2EC40-C112-47C6-B45C-9F033D68114E}" type="parTrans" cxnId="{B42E7C4F-27DD-4294-BBFE-1D85FAB30E55}">
      <dgm:prSet/>
      <dgm:spPr/>
      <dgm:t>
        <a:bodyPr/>
        <a:lstStyle/>
        <a:p>
          <a:endParaRPr lang="ru-RU"/>
        </a:p>
      </dgm:t>
    </dgm:pt>
    <dgm:pt modelId="{F06C11A2-B228-4069-AE08-B86E8545C2E4}" type="sibTrans" cxnId="{B42E7C4F-27DD-4294-BBFE-1D85FAB30E55}">
      <dgm:prSet/>
      <dgm:spPr/>
      <dgm:t>
        <a:bodyPr/>
        <a:lstStyle/>
        <a:p>
          <a:endParaRPr lang="ru-RU"/>
        </a:p>
      </dgm:t>
    </dgm:pt>
    <dgm:pt modelId="{C0ACD7EF-4C24-41D0-9CA4-F59548CC13C9}" type="pres">
      <dgm:prSet presAssocID="{95D9DAAE-DF9F-4FF7-B8D6-120B1D823E4E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8D45E4B-60DD-4C33-AE9F-3636F28391E4}" type="pres">
      <dgm:prSet presAssocID="{0E25484A-44E5-4D8D-9751-EC73A4FDD6E8}" presName="compositeNode" presStyleCnt="0">
        <dgm:presLayoutVars>
          <dgm:bulletEnabled val="1"/>
        </dgm:presLayoutVars>
      </dgm:prSet>
      <dgm:spPr/>
    </dgm:pt>
    <dgm:pt modelId="{712FF05E-1B1E-4C24-92B5-FA091ABC2747}" type="pres">
      <dgm:prSet presAssocID="{0E25484A-44E5-4D8D-9751-EC73A4FDD6E8}" presName="image" presStyleLbl="fgImgPlace1" presStyleIdx="0" presStyleCnt="3" custScaleX="107889" custScaleY="840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D4B76DC-06EC-40E7-B847-432395A90F7D}" type="pres">
      <dgm:prSet presAssocID="{0E25484A-44E5-4D8D-9751-EC73A4FDD6E8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61DA74-E59D-4E9D-8B33-D43F1E3931A0}" type="pres">
      <dgm:prSet presAssocID="{0E25484A-44E5-4D8D-9751-EC73A4FDD6E8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5F13C-4D4F-48D4-9397-63B41846BE8A}" type="pres">
      <dgm:prSet presAssocID="{92ADEFC3-C0BF-4D3A-9676-9E2138186A8D}" presName="sibTrans" presStyleCnt="0"/>
      <dgm:spPr/>
    </dgm:pt>
    <dgm:pt modelId="{1DF93C84-A2AA-4E81-934F-6D478FB54991}" type="pres">
      <dgm:prSet presAssocID="{7F6E66DC-ECED-458D-AE9F-64DC820CB6AD}" presName="compositeNode" presStyleCnt="0">
        <dgm:presLayoutVars>
          <dgm:bulletEnabled val="1"/>
        </dgm:presLayoutVars>
      </dgm:prSet>
      <dgm:spPr/>
    </dgm:pt>
    <dgm:pt modelId="{07E9C8B8-FB66-46B4-9A72-886CEC972453}" type="pres">
      <dgm:prSet presAssocID="{7F6E66DC-ECED-458D-AE9F-64DC820CB6AD}" presName="image" presStyleLbl="fgImgPlace1" presStyleIdx="1" presStyleCnt="3" custScaleY="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4C7F33E-EAEE-4212-B221-09632568BB70}" type="pres">
      <dgm:prSet presAssocID="{7F6E66DC-ECED-458D-AE9F-64DC820CB6A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4F7119-A743-46BF-9E6D-FF9378265BFC}" type="pres">
      <dgm:prSet presAssocID="{7F6E66DC-ECED-458D-AE9F-64DC820CB6AD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3C66C-CF99-4CE2-93DA-534E510E061E}" type="pres">
      <dgm:prSet presAssocID="{1215AE40-D21E-4FE4-819E-F3A94146256F}" presName="sibTrans" presStyleCnt="0"/>
      <dgm:spPr/>
    </dgm:pt>
    <dgm:pt modelId="{9AABE08F-282E-4CEA-AA5D-0362DF8221EB}" type="pres">
      <dgm:prSet presAssocID="{1BA928FA-2291-4061-AD7E-07217B51DF97}" presName="compositeNode" presStyleCnt="0">
        <dgm:presLayoutVars>
          <dgm:bulletEnabled val="1"/>
        </dgm:presLayoutVars>
      </dgm:prSet>
      <dgm:spPr/>
    </dgm:pt>
    <dgm:pt modelId="{F922A400-B9F5-4A93-8FB9-8B92FB7488DE}" type="pres">
      <dgm:prSet presAssocID="{1BA928FA-2291-4061-AD7E-07217B51DF97}" presName="imag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FBF384C-BAD4-4089-AED4-2F11A77DC3ED}" type="pres">
      <dgm:prSet presAssocID="{1BA928FA-2291-4061-AD7E-07217B51DF9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4D913-1FE7-4DF0-9089-8DCDC481E9EA}" type="pres">
      <dgm:prSet presAssocID="{1BA928FA-2291-4061-AD7E-07217B51DF97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D4E75A-D63D-4AD5-8AD9-1B60AF4A1239}" type="presOf" srcId="{7F6E66DC-ECED-458D-AE9F-64DC820CB6AD}" destId="{E24F7119-A743-46BF-9E6D-FF9378265BFC}" srcOrd="0" destOrd="0" presId="urn:microsoft.com/office/officeart/2005/8/layout/hList2"/>
    <dgm:cxn modelId="{AAFC46CF-D933-48E8-B5F8-35E6DBC23149}" srcId="{0E25484A-44E5-4D8D-9751-EC73A4FDD6E8}" destId="{5115F528-FDA0-4C97-B7CF-26FE66D49D20}" srcOrd="0" destOrd="0" parTransId="{97C26AFC-FA8F-4EE9-8F06-E68352EC9358}" sibTransId="{F989449F-FABC-481B-B8CC-8F949653C86C}"/>
    <dgm:cxn modelId="{F1B55FB7-9BF9-46EA-924A-CF32AB9E13F3}" type="presOf" srcId="{9CD4067E-CBEF-4597-95E0-1D4EA22D6192}" destId="{AD4B76DC-06EC-40E7-B847-432395A90F7D}" srcOrd="0" destOrd="1" presId="urn:microsoft.com/office/officeart/2005/8/layout/hList2"/>
    <dgm:cxn modelId="{2AD33F9A-3121-43A4-869B-CB0FCFE22E7E}" type="presOf" srcId="{95D9DAAE-DF9F-4FF7-B8D6-120B1D823E4E}" destId="{C0ACD7EF-4C24-41D0-9CA4-F59548CC13C9}" srcOrd="0" destOrd="0" presId="urn:microsoft.com/office/officeart/2005/8/layout/hList2"/>
    <dgm:cxn modelId="{3E6F791D-1571-4D1E-93FE-56B4F13B0840}" type="presOf" srcId="{1E38305C-5563-4EFC-9893-A6703D5B939E}" destId="{6FBF384C-BAD4-4089-AED4-2F11A77DC3ED}" srcOrd="0" destOrd="2" presId="urn:microsoft.com/office/officeart/2005/8/layout/hList2"/>
    <dgm:cxn modelId="{EC4E7816-A034-4FD0-BCB9-B0F93072C68E}" srcId="{95D9DAAE-DF9F-4FF7-B8D6-120B1D823E4E}" destId="{7F6E66DC-ECED-458D-AE9F-64DC820CB6AD}" srcOrd="1" destOrd="0" parTransId="{66C63DBB-B5E4-44F2-AB26-0809BAF176B8}" sibTransId="{1215AE40-D21E-4FE4-819E-F3A94146256F}"/>
    <dgm:cxn modelId="{CF308977-BE18-4741-9C33-05E195713472}" type="presOf" srcId="{CD821373-B5D0-483C-885F-D51B727746CA}" destId="{94C7F33E-EAEE-4212-B221-09632568BB70}" srcOrd="0" destOrd="2" presId="urn:microsoft.com/office/officeart/2005/8/layout/hList2"/>
    <dgm:cxn modelId="{C9A44431-B010-419F-B988-4A0F1AEC709D}" type="presOf" srcId="{27379371-FBFA-4779-B4DE-E2D62BF820D6}" destId="{6FBF384C-BAD4-4089-AED4-2F11A77DC3ED}" srcOrd="0" destOrd="1" presId="urn:microsoft.com/office/officeart/2005/8/layout/hList2"/>
    <dgm:cxn modelId="{D51B9E98-FCAF-41AC-99AF-88107E2F2E35}" srcId="{95D9DAAE-DF9F-4FF7-B8D6-120B1D823E4E}" destId="{0E25484A-44E5-4D8D-9751-EC73A4FDD6E8}" srcOrd="0" destOrd="0" parTransId="{D16A76BB-E553-4410-B3AF-FD1C8122E1D4}" sibTransId="{92ADEFC3-C0BF-4D3A-9676-9E2138186A8D}"/>
    <dgm:cxn modelId="{324C3685-80F4-4817-9B2D-0FDFED76966E}" type="presOf" srcId="{2FFF4764-49DF-4FAC-937F-3051C1747FCF}" destId="{6FBF384C-BAD4-4089-AED4-2F11A77DC3ED}" srcOrd="0" destOrd="0" presId="urn:microsoft.com/office/officeart/2005/8/layout/hList2"/>
    <dgm:cxn modelId="{D00AD47D-FE86-4828-AD7D-7A49D2BCB6D5}" srcId="{0E25484A-44E5-4D8D-9751-EC73A4FDD6E8}" destId="{9CD4067E-CBEF-4597-95E0-1D4EA22D6192}" srcOrd="1" destOrd="0" parTransId="{24765527-9969-4386-B6E9-C7676D8CA4BB}" sibTransId="{C08018DA-61FF-4259-B7D8-8A8ACE448862}"/>
    <dgm:cxn modelId="{489AF33A-6738-482E-A78F-CCDF3D684D22}" type="presOf" srcId="{5115F528-FDA0-4C97-B7CF-26FE66D49D20}" destId="{AD4B76DC-06EC-40E7-B847-432395A90F7D}" srcOrd="0" destOrd="0" presId="urn:microsoft.com/office/officeart/2005/8/layout/hList2"/>
    <dgm:cxn modelId="{FF899FA3-8F52-452A-A9BD-6B83932EB3BF}" srcId="{7F6E66DC-ECED-458D-AE9F-64DC820CB6AD}" destId="{B065C9AB-8AFA-4AF5-BF22-6EB4AB22C758}" srcOrd="1" destOrd="0" parTransId="{A9FBD22B-D592-47CB-B066-2B01EA6027D7}" sibTransId="{86CFC1A3-59E6-4DA2-91F8-0198A15F58E8}"/>
    <dgm:cxn modelId="{A3081A52-232F-4D9A-B891-6287E8942E5A}" srcId="{7F6E66DC-ECED-458D-AE9F-64DC820CB6AD}" destId="{5D146519-A08A-4A78-812F-CF2447F6E308}" srcOrd="0" destOrd="0" parTransId="{A554F20F-31EC-4396-9F8D-E102F335A4F7}" sibTransId="{EDA8B287-911F-479E-A420-38D86AAD479A}"/>
    <dgm:cxn modelId="{CFD7250D-F36C-48FD-AD5B-8E1FA630E9B0}" type="presOf" srcId="{0E25484A-44E5-4D8D-9751-EC73A4FDD6E8}" destId="{5261DA74-E59D-4E9D-8B33-D43F1E3931A0}" srcOrd="0" destOrd="0" presId="urn:microsoft.com/office/officeart/2005/8/layout/hList2"/>
    <dgm:cxn modelId="{EEB8C338-0E7E-4751-83B2-5523A8403F09}" type="presOf" srcId="{5D146519-A08A-4A78-812F-CF2447F6E308}" destId="{94C7F33E-EAEE-4212-B221-09632568BB70}" srcOrd="0" destOrd="0" presId="urn:microsoft.com/office/officeart/2005/8/layout/hList2"/>
    <dgm:cxn modelId="{B42E7C4F-27DD-4294-BBFE-1D85FAB30E55}" srcId="{1BA928FA-2291-4061-AD7E-07217B51DF97}" destId="{1E38305C-5563-4EFC-9893-A6703D5B939E}" srcOrd="2" destOrd="0" parTransId="{02E2EC40-C112-47C6-B45C-9F033D68114E}" sibTransId="{F06C11A2-B228-4069-AE08-B86E8545C2E4}"/>
    <dgm:cxn modelId="{FBEA68BD-BC11-42F1-8948-EF4AC64750AD}" srcId="{7F6E66DC-ECED-458D-AE9F-64DC820CB6AD}" destId="{CD821373-B5D0-483C-885F-D51B727746CA}" srcOrd="2" destOrd="0" parTransId="{446F42CF-C65A-4692-80B0-74BE16F7859F}" sibTransId="{C6251EE9-47EF-4680-A21E-031160CD1D91}"/>
    <dgm:cxn modelId="{1F66E244-0D7C-48A6-9485-63164CF39321}" type="presOf" srcId="{1BA928FA-2291-4061-AD7E-07217B51DF97}" destId="{C3C4D913-1FE7-4DF0-9089-8DCDC481E9EA}" srcOrd="0" destOrd="0" presId="urn:microsoft.com/office/officeart/2005/8/layout/hList2"/>
    <dgm:cxn modelId="{55B8C3D7-31FB-4B4B-99CB-AA4B2B5D733D}" srcId="{1BA928FA-2291-4061-AD7E-07217B51DF97}" destId="{27379371-FBFA-4779-B4DE-E2D62BF820D6}" srcOrd="1" destOrd="0" parTransId="{F24FF6F8-4669-447A-99B9-D0A7C6BEA468}" sibTransId="{CFB2F4FA-9808-46D8-8317-1DD89E45B54B}"/>
    <dgm:cxn modelId="{FB612C68-FA54-4112-ABC2-4E848454B63C}" srcId="{95D9DAAE-DF9F-4FF7-B8D6-120B1D823E4E}" destId="{1BA928FA-2291-4061-AD7E-07217B51DF97}" srcOrd="2" destOrd="0" parTransId="{B1167CAF-F4FD-482A-80F4-6534CFB6C88C}" sibTransId="{79B3E6CD-1DCB-4BD6-AE40-6BC958434A4D}"/>
    <dgm:cxn modelId="{DD55E2D3-85DF-40B8-A4CB-DF27E108E8E9}" type="presOf" srcId="{B065C9AB-8AFA-4AF5-BF22-6EB4AB22C758}" destId="{94C7F33E-EAEE-4212-B221-09632568BB70}" srcOrd="0" destOrd="1" presId="urn:microsoft.com/office/officeart/2005/8/layout/hList2"/>
    <dgm:cxn modelId="{D40C3EC7-BA2B-40EA-8D79-6202034CFA53}" srcId="{1BA928FA-2291-4061-AD7E-07217B51DF97}" destId="{2FFF4764-49DF-4FAC-937F-3051C1747FCF}" srcOrd="0" destOrd="0" parTransId="{D734860F-32DF-4BFF-A3E9-C8D1DD81F1A4}" sibTransId="{BD279DA5-DDAE-4738-81BC-6E5E3B504001}"/>
    <dgm:cxn modelId="{04E27573-5F0F-4DB5-9A5B-B2B037E4D4D9}" type="presParOf" srcId="{C0ACD7EF-4C24-41D0-9CA4-F59548CC13C9}" destId="{E8D45E4B-60DD-4C33-AE9F-3636F28391E4}" srcOrd="0" destOrd="0" presId="urn:microsoft.com/office/officeart/2005/8/layout/hList2"/>
    <dgm:cxn modelId="{C33EF04C-A543-44C7-A3FE-6C43600D4E04}" type="presParOf" srcId="{E8D45E4B-60DD-4C33-AE9F-3636F28391E4}" destId="{712FF05E-1B1E-4C24-92B5-FA091ABC2747}" srcOrd="0" destOrd="0" presId="urn:microsoft.com/office/officeart/2005/8/layout/hList2"/>
    <dgm:cxn modelId="{E665169F-4BC1-46DD-9E47-EBB9F539797E}" type="presParOf" srcId="{E8D45E4B-60DD-4C33-AE9F-3636F28391E4}" destId="{AD4B76DC-06EC-40E7-B847-432395A90F7D}" srcOrd="1" destOrd="0" presId="urn:microsoft.com/office/officeart/2005/8/layout/hList2"/>
    <dgm:cxn modelId="{7A208B55-D9C9-4D26-8AAF-5DE52ABB6877}" type="presParOf" srcId="{E8D45E4B-60DD-4C33-AE9F-3636F28391E4}" destId="{5261DA74-E59D-4E9D-8B33-D43F1E3931A0}" srcOrd="2" destOrd="0" presId="urn:microsoft.com/office/officeart/2005/8/layout/hList2"/>
    <dgm:cxn modelId="{5F8701C7-6C75-4253-8A93-B5753F429DBE}" type="presParOf" srcId="{C0ACD7EF-4C24-41D0-9CA4-F59548CC13C9}" destId="{F105F13C-4D4F-48D4-9397-63B41846BE8A}" srcOrd="1" destOrd="0" presId="urn:microsoft.com/office/officeart/2005/8/layout/hList2"/>
    <dgm:cxn modelId="{37BA57F3-E8EF-482E-BD46-825F6F0406E8}" type="presParOf" srcId="{C0ACD7EF-4C24-41D0-9CA4-F59548CC13C9}" destId="{1DF93C84-A2AA-4E81-934F-6D478FB54991}" srcOrd="2" destOrd="0" presId="urn:microsoft.com/office/officeart/2005/8/layout/hList2"/>
    <dgm:cxn modelId="{96ED50B6-A488-4A22-9339-F9F25251577E}" type="presParOf" srcId="{1DF93C84-A2AA-4E81-934F-6D478FB54991}" destId="{07E9C8B8-FB66-46B4-9A72-886CEC972453}" srcOrd="0" destOrd="0" presId="urn:microsoft.com/office/officeart/2005/8/layout/hList2"/>
    <dgm:cxn modelId="{303AC5B6-BFD9-47E9-8B19-191E1C773386}" type="presParOf" srcId="{1DF93C84-A2AA-4E81-934F-6D478FB54991}" destId="{94C7F33E-EAEE-4212-B221-09632568BB70}" srcOrd="1" destOrd="0" presId="urn:microsoft.com/office/officeart/2005/8/layout/hList2"/>
    <dgm:cxn modelId="{DB421D89-DA0E-4417-B07D-56BC515931CB}" type="presParOf" srcId="{1DF93C84-A2AA-4E81-934F-6D478FB54991}" destId="{E24F7119-A743-46BF-9E6D-FF9378265BFC}" srcOrd="2" destOrd="0" presId="urn:microsoft.com/office/officeart/2005/8/layout/hList2"/>
    <dgm:cxn modelId="{5A182F1E-2D35-4CB1-B731-96AE7B6A63A0}" type="presParOf" srcId="{C0ACD7EF-4C24-41D0-9CA4-F59548CC13C9}" destId="{8443C66C-CF99-4CE2-93DA-534E510E061E}" srcOrd="3" destOrd="0" presId="urn:microsoft.com/office/officeart/2005/8/layout/hList2"/>
    <dgm:cxn modelId="{D55C8094-0F92-4FBB-A99A-CEB83DBEB7FC}" type="presParOf" srcId="{C0ACD7EF-4C24-41D0-9CA4-F59548CC13C9}" destId="{9AABE08F-282E-4CEA-AA5D-0362DF8221EB}" srcOrd="4" destOrd="0" presId="urn:microsoft.com/office/officeart/2005/8/layout/hList2"/>
    <dgm:cxn modelId="{EF645B67-0319-4440-A9FB-1F8494DE8169}" type="presParOf" srcId="{9AABE08F-282E-4CEA-AA5D-0362DF8221EB}" destId="{F922A400-B9F5-4A93-8FB9-8B92FB7488DE}" srcOrd="0" destOrd="0" presId="urn:microsoft.com/office/officeart/2005/8/layout/hList2"/>
    <dgm:cxn modelId="{79B38DF4-38B6-4CF1-9A68-A25D867AADD8}" type="presParOf" srcId="{9AABE08F-282E-4CEA-AA5D-0362DF8221EB}" destId="{6FBF384C-BAD4-4089-AED4-2F11A77DC3ED}" srcOrd="1" destOrd="0" presId="urn:microsoft.com/office/officeart/2005/8/layout/hList2"/>
    <dgm:cxn modelId="{842BAF25-6DB2-4E55-A739-D4A776BA7611}" type="presParOf" srcId="{9AABE08F-282E-4CEA-AA5D-0362DF8221EB}" destId="{C3C4D913-1FE7-4DF0-9089-8DCDC481E9E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61DA74-E59D-4E9D-8B33-D43F1E3931A0}">
      <dsp:nvSpPr>
        <dsp:cNvPr id="0" name=""/>
        <dsp:cNvSpPr/>
      </dsp:nvSpPr>
      <dsp:spPr>
        <a:xfrm rot="16200000">
          <a:off x="-1494358" y="2263198"/>
          <a:ext cx="3530251" cy="395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766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Мікоризні</a:t>
          </a:r>
          <a:r>
            <a:rPr lang="uk-UA" sz="2800" kern="1200" dirty="0" smtClean="0"/>
            <a:t> </a:t>
          </a:r>
          <a:endParaRPr lang="ru-RU" sz="2800" kern="1200" dirty="0"/>
        </a:p>
      </dsp:txBody>
      <dsp:txXfrm rot="16200000">
        <a:off x="-1494358" y="2263198"/>
        <a:ext cx="3530251" cy="395451"/>
      </dsp:txXfrm>
    </dsp:sp>
    <dsp:sp modelId="{AD4B76DC-06EC-40E7-B847-432395A90F7D}">
      <dsp:nvSpPr>
        <dsp:cNvPr id="0" name=""/>
        <dsp:cNvSpPr/>
      </dsp:nvSpPr>
      <dsp:spPr>
        <a:xfrm>
          <a:off x="468492" y="695799"/>
          <a:ext cx="1969768" cy="3530251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0688" tIns="348766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dirty="0" smtClean="0">
              <a:latin typeface="Times New Roman" pitchFamily="18" charset="0"/>
              <a:cs typeface="Times New Roman" pitchFamily="18" charset="0"/>
            </a:rPr>
            <a:t>Утворюють симбіоз із коренями вищих рослин - мікоризу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dirty="0" err="1" smtClean="0">
              <a:latin typeface="Times New Roman" pitchFamily="18" charset="0"/>
              <a:cs typeface="Times New Roman" pitchFamily="18" charset="0"/>
            </a:rPr>
            <a:t>Підберезовик</a:t>
          </a:r>
          <a:r>
            <a:rPr lang="uk-UA" sz="1900" kern="1200" dirty="0" smtClean="0">
              <a:latin typeface="Times New Roman" pitchFamily="18" charset="0"/>
              <a:cs typeface="Times New Roman" pitchFamily="18" charset="0"/>
            </a:rPr>
            <a:t>, підосичник, сироїжка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8492" y="695799"/>
        <a:ext cx="1969768" cy="3530251"/>
      </dsp:txXfrm>
    </dsp:sp>
    <dsp:sp modelId="{712FF05E-1B1E-4C24-92B5-FA091ABC2747}">
      <dsp:nvSpPr>
        <dsp:cNvPr id="0" name=""/>
        <dsp:cNvSpPr/>
      </dsp:nvSpPr>
      <dsp:spPr>
        <a:xfrm>
          <a:off x="41844" y="236857"/>
          <a:ext cx="853297" cy="66479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4F7119-A743-46BF-9E6D-FF9378265BFC}">
      <dsp:nvSpPr>
        <dsp:cNvPr id="0" name=""/>
        <dsp:cNvSpPr/>
      </dsp:nvSpPr>
      <dsp:spPr>
        <a:xfrm rot="16200000">
          <a:off x="1380388" y="2326253"/>
          <a:ext cx="3530251" cy="395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766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Паразитичні</a:t>
          </a:r>
          <a:r>
            <a:rPr lang="uk-UA" sz="2800" kern="1200" dirty="0" smtClean="0"/>
            <a:t> </a:t>
          </a:r>
          <a:endParaRPr lang="ru-RU" sz="2800" kern="1200" dirty="0"/>
        </a:p>
      </dsp:txBody>
      <dsp:txXfrm rot="16200000">
        <a:off x="1380388" y="2326253"/>
        <a:ext cx="3530251" cy="395451"/>
      </dsp:txXfrm>
    </dsp:sp>
    <dsp:sp modelId="{94C7F33E-EAEE-4212-B221-09632568BB70}">
      <dsp:nvSpPr>
        <dsp:cNvPr id="0" name=""/>
        <dsp:cNvSpPr/>
      </dsp:nvSpPr>
      <dsp:spPr>
        <a:xfrm>
          <a:off x="3343240" y="758853"/>
          <a:ext cx="1969768" cy="3530251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34876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Оселяються на живих деревах, розкладають деревину, рослина гине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Плодові тіла дерев’янисті, багаторічні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Трутовик справжній,  глива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43240" y="758853"/>
        <a:ext cx="1969768" cy="3530251"/>
      </dsp:txXfrm>
    </dsp:sp>
    <dsp:sp modelId="{07E9C8B8-FB66-46B4-9A72-886CEC972453}">
      <dsp:nvSpPr>
        <dsp:cNvPr id="0" name=""/>
        <dsp:cNvSpPr/>
      </dsp:nvSpPr>
      <dsp:spPr>
        <a:xfrm>
          <a:off x="2947788" y="236857"/>
          <a:ext cx="790903" cy="79090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4D913-1FE7-4DF0-9089-8DCDC481E9EA}">
      <dsp:nvSpPr>
        <dsp:cNvPr id="0" name=""/>
        <dsp:cNvSpPr/>
      </dsp:nvSpPr>
      <dsp:spPr>
        <a:xfrm rot="16200000">
          <a:off x="4255136" y="2326253"/>
          <a:ext cx="3530251" cy="395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766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err="1" smtClean="0">
              <a:latin typeface="Times New Roman" pitchFamily="18" charset="0"/>
              <a:cs typeface="Times New Roman" pitchFamily="18" charset="0"/>
            </a:rPr>
            <a:t>Сапротрофні</a:t>
          </a:r>
          <a:r>
            <a:rPr lang="uk-UA" sz="2800" kern="1200" dirty="0" smtClean="0"/>
            <a:t> </a:t>
          </a:r>
          <a:endParaRPr lang="ru-RU" sz="2800" kern="1200" dirty="0"/>
        </a:p>
      </dsp:txBody>
      <dsp:txXfrm rot="16200000">
        <a:off x="4255136" y="2326253"/>
        <a:ext cx="3530251" cy="395451"/>
      </dsp:txXfrm>
    </dsp:sp>
    <dsp:sp modelId="{6FBF384C-BAD4-4089-AED4-2F11A77DC3ED}">
      <dsp:nvSpPr>
        <dsp:cNvPr id="0" name=""/>
        <dsp:cNvSpPr/>
      </dsp:nvSpPr>
      <dsp:spPr>
        <a:xfrm>
          <a:off x="6217987" y="758853"/>
          <a:ext cx="1969768" cy="3530251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34876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Джерелом поживних речовин є опале листя, деревина та інша органіка </a:t>
          </a:r>
          <a:r>
            <a:rPr lang="uk-UA" sz="1800" kern="1200" dirty="0" err="1" smtClean="0">
              <a:latin typeface="Times New Roman" pitchFamily="18" charset="0"/>
              <a:cs typeface="Times New Roman" pitchFamily="18" charset="0"/>
            </a:rPr>
            <a:t>грунту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Є </a:t>
          </a:r>
          <a:r>
            <a:rPr lang="uk-UA" sz="1800" kern="1200" dirty="0" err="1" smtClean="0">
              <a:latin typeface="Times New Roman" pitchFamily="18" charset="0"/>
              <a:cs typeface="Times New Roman" pitchFamily="18" charset="0"/>
            </a:rPr>
            <a:t>грунтові</a:t>
          </a: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uk-UA" sz="1800" kern="1200" dirty="0" err="1" smtClean="0">
              <a:latin typeface="Times New Roman" pitchFamily="18" charset="0"/>
              <a:cs typeface="Times New Roman" pitchFamily="18" charset="0"/>
            </a:rPr>
            <a:t>дереворунуючі</a:t>
          </a: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kern="1200" dirty="0" err="1" smtClean="0">
              <a:latin typeface="Times New Roman" pitchFamily="18" charset="0"/>
              <a:cs typeface="Times New Roman" pitchFamily="18" charset="0"/>
            </a:rPr>
            <a:t>сапротрофи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Дощовик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7987" y="758853"/>
        <a:ext cx="1969768" cy="3530251"/>
      </dsp:txXfrm>
    </dsp:sp>
    <dsp:sp modelId="{F922A400-B9F5-4A93-8FB9-8B92FB7488DE}">
      <dsp:nvSpPr>
        <dsp:cNvPr id="0" name=""/>
        <dsp:cNvSpPr/>
      </dsp:nvSpPr>
      <dsp:spPr>
        <a:xfrm>
          <a:off x="5822536" y="236857"/>
          <a:ext cx="790903" cy="79090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CAB7E-68A3-4A47-8B8A-F01BFB01AC7A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8D2B1-5F03-4C67-B484-01729DBB5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heck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CurveDown">
              <a:avLst/>
            </a:prstTxWarp>
            <a:normAutofit/>
          </a:bodyPr>
          <a:lstStyle/>
          <a:p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Ці дивовижні гриби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116632"/>
            <a:ext cx="5752728" cy="1224136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Урок: </a:t>
            </a:r>
            <a:r>
              <a:rPr lang="uk-UA" dirty="0" err="1" smtClean="0">
                <a:solidFill>
                  <a:schemeClr val="tx1"/>
                </a:solidFill>
              </a:rPr>
              <a:t>“Макроскопічні</a:t>
            </a:r>
            <a:r>
              <a:rPr lang="uk-UA" dirty="0" smtClean="0">
                <a:solidFill>
                  <a:schemeClr val="tx1"/>
                </a:solidFill>
              </a:rPr>
              <a:t> гриби: особливості </a:t>
            </a:r>
            <a:r>
              <a:rPr lang="uk-UA" dirty="0" err="1" smtClean="0">
                <a:solidFill>
                  <a:schemeClr val="tx1"/>
                </a:solidFill>
              </a:rPr>
              <a:t>живлення”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fairy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556792"/>
            <a:ext cx="4317498" cy="19203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52120" y="5589240"/>
            <a:ext cx="3384376" cy="11521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Ярмоленко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Лариса Михайлівна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вчитель біології</a:t>
            </a:r>
          </a:p>
          <a:p>
            <a:pPr algn="ctr"/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Дмитрівський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НВК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Грунтові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2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4543517" cy="3031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71600" y="1340768"/>
            <a:ext cx="1515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Кривавий зуб</a:t>
            </a:r>
            <a:endParaRPr lang="ru-RU" dirty="0"/>
          </a:p>
        </p:txBody>
      </p:sp>
      <p:pic>
        <p:nvPicPr>
          <p:cNvPr id="7" name="Рисунок 6" descr="решіт черв.jpg"/>
          <p:cNvPicPr>
            <a:picLocks noChangeAspect="1"/>
          </p:cNvPicPr>
          <p:nvPr/>
        </p:nvPicPr>
        <p:blipFill>
          <a:blip r:embed="rId3" cstate="print"/>
          <a:srcRect r="12758"/>
          <a:stretch>
            <a:fillRect/>
          </a:stretch>
        </p:blipFill>
        <p:spPr>
          <a:xfrm>
            <a:off x="4499992" y="3212976"/>
            <a:ext cx="4032448" cy="2974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436096" y="2780928"/>
            <a:ext cx="2368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Решіточник</a:t>
            </a:r>
            <a:r>
              <a:rPr lang="uk-UA" dirty="0" smtClean="0"/>
              <a:t> червоний 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Грунтові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2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4635599" cy="3093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морчок конічн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796497"/>
            <a:ext cx="3240360" cy="432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15616" y="1340768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Блакитний гриб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5661248"/>
            <a:ext cx="2028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Зморшок конічний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Дереворуйнуючі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2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одержимое 4" descr="родот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1" y="1772816"/>
            <a:ext cx="451250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1340768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Родотус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" name="Рисунок 6" descr="іудине вухо.jpg"/>
          <p:cNvPicPr>
            <a:picLocks noChangeAspect="1"/>
          </p:cNvPicPr>
          <p:nvPr/>
        </p:nvPicPr>
        <p:blipFill>
          <a:blip r:embed="rId3" cstate="print"/>
          <a:srcRect l="5890" t="8344" r="10176" b="7231"/>
          <a:stretch>
            <a:fillRect/>
          </a:stretch>
        </p:blipFill>
        <p:spPr>
          <a:xfrm>
            <a:off x="4427984" y="3140968"/>
            <a:ext cx="410445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868144" y="2780928"/>
            <a:ext cx="1314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Іудине вухо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Дереворуйнуючі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453238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1340768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Індичий хвіст </a:t>
            </a:r>
            <a:endParaRPr lang="ru-RU" dirty="0"/>
          </a:p>
        </p:txBody>
      </p:sp>
      <p:pic>
        <p:nvPicPr>
          <p:cNvPr id="7" name="Рисунок 6" descr="37597_7e0b09cc.jpg"/>
          <p:cNvPicPr>
            <a:picLocks noChangeAspect="1"/>
          </p:cNvPicPr>
          <p:nvPr/>
        </p:nvPicPr>
        <p:blipFill>
          <a:blip r:embed="rId3" cstate="print"/>
          <a:srcRect b="13568"/>
          <a:stretch>
            <a:fillRect/>
          </a:stretch>
        </p:blipFill>
        <p:spPr>
          <a:xfrm>
            <a:off x="5076056" y="2348880"/>
            <a:ext cx="3374107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796136" y="2060848"/>
            <a:ext cx="7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Глива 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Фізкульт-хвилинка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276872"/>
            <a:ext cx="8075240" cy="3849291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Місимо  тісто – оберти головою в різні боки,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Ліпимо варенички – мнемо вуха пальчиками,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Змащуємо маслом – розтираємо вуха долоньками,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Беремо виделки – вказівним та середнім пальчиками розминаємо перед та за вухами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6192688" cy="3456384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Поясни приказки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564904"/>
            <a:ext cx="7499176" cy="3561259"/>
          </a:xfrm>
        </p:spPr>
        <p:txBody>
          <a:bodyPr/>
          <a:lstStyle/>
          <a:p>
            <a:r>
              <a:rPr lang="uk-UA" dirty="0" smtClean="0">
                <a:latin typeface="Monotype Corsiva" pitchFamily="66" charset="0"/>
              </a:rPr>
              <a:t>Лісу не має, і гриб не народиться</a:t>
            </a:r>
          </a:p>
          <a:p>
            <a:r>
              <a:rPr lang="uk-UA" dirty="0" smtClean="0">
                <a:latin typeface="Monotype Corsiva" pitchFamily="66" charset="0"/>
              </a:rPr>
              <a:t>Де дуби – там і гриби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556792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Видай прописку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0_83517_eaf14aaf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4195361"/>
            <a:ext cx="3203945" cy="2662639"/>
          </a:xfrm>
        </p:spPr>
      </p:pic>
      <p:pic>
        <p:nvPicPr>
          <p:cNvPr id="8" name="Рисунок 7" descr="7fc76707a7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941168"/>
            <a:ext cx="1153975" cy="1727116"/>
          </a:xfrm>
          <a:prstGeom prst="rect">
            <a:avLst/>
          </a:prstGeom>
        </p:spPr>
      </p:pic>
      <p:pic>
        <p:nvPicPr>
          <p:cNvPr id="9" name="Рисунок 8" descr="trav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5675481"/>
            <a:ext cx="4499992" cy="11825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3968" y="198884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Маслюк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2996952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Глива</a:t>
            </a:r>
            <a:r>
              <a:rPr lang="uk-UA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198884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Трутовик</a:t>
            </a:r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263691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Веселка </a:t>
            </a:r>
            <a:r>
              <a:rPr lang="uk-UA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3717032"/>
            <a:ext cx="1346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Дощовик </a:t>
            </a:r>
            <a:r>
              <a:rPr lang="uk-UA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2780928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Опеньок </a:t>
            </a:r>
            <a:r>
              <a:rPr lang="uk-UA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7" name="Рисунок 16" descr="0_6d01a_f98b75e7_orig.png"/>
          <p:cNvPicPr>
            <a:picLocks noChangeAspect="1"/>
          </p:cNvPicPr>
          <p:nvPr/>
        </p:nvPicPr>
        <p:blipFill>
          <a:blip r:embed="rId5" cstate="print"/>
          <a:srcRect l="14815"/>
          <a:stretch>
            <a:fillRect/>
          </a:stretch>
        </p:blipFill>
        <p:spPr>
          <a:xfrm>
            <a:off x="611560" y="1988840"/>
            <a:ext cx="3312368" cy="38884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71600" y="2852936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</a:t>
            </a:r>
            <a:r>
              <a:rPr lang="uk-UA" dirty="0" smtClean="0">
                <a:latin typeface="Monotype Corsiva" pitchFamily="66" charset="0"/>
              </a:rPr>
              <a:t>Назва гриба</a:t>
            </a:r>
          </a:p>
          <a:p>
            <a:endParaRPr lang="uk-UA" dirty="0" smtClean="0">
              <a:latin typeface="Monotype Corsiva" pitchFamily="66" charset="0"/>
            </a:endParaRPr>
          </a:p>
          <a:p>
            <a:r>
              <a:rPr lang="uk-UA" dirty="0" smtClean="0">
                <a:latin typeface="Monotype Corsiva" pitchFamily="66" charset="0"/>
              </a:rPr>
              <a:t>     Де зустрічається </a:t>
            </a:r>
          </a:p>
          <a:p>
            <a:endParaRPr lang="uk-UA" dirty="0" smtClean="0">
              <a:latin typeface="Monotype Corsiva" pitchFamily="66" charset="0"/>
            </a:endParaRPr>
          </a:p>
          <a:p>
            <a:r>
              <a:rPr lang="uk-UA" dirty="0" smtClean="0">
                <a:latin typeface="Monotype Corsiva" pitchFamily="66" charset="0"/>
              </a:rPr>
              <a:t>   Спосіб живлення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7776864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7344816" cy="4065315"/>
          </a:xfrm>
        </p:spPr>
        <p:txBody>
          <a:bodyPr>
            <a:normAutofit/>
          </a:bodyPr>
          <a:lstStyle/>
          <a:p>
            <a:pPr>
              <a:buFont typeface="Webdings" pitchFamily="18" charset="2"/>
              <a:buChar char="s"/>
            </a:pPr>
            <a:r>
              <a:rPr lang="uk-UA" dirty="0" smtClean="0">
                <a:latin typeface="Monotype Corsiva" pitchFamily="66" charset="0"/>
              </a:rPr>
              <a:t>Яким чином епіграф уроку відповідає темі уроку?   </a:t>
            </a:r>
            <a:r>
              <a:rPr lang="uk-UA" dirty="0" err="1" smtClean="0">
                <a:latin typeface="Monotype Corsiva" pitchFamily="66" charset="0"/>
              </a:rPr>
              <a:t>“Мужик</a:t>
            </a:r>
            <a:r>
              <a:rPr lang="uk-UA" dirty="0" smtClean="0">
                <a:latin typeface="Monotype Corsiva" pitchFamily="66" charset="0"/>
              </a:rPr>
              <a:t> сосну рубає, а по грибах тріска </a:t>
            </a:r>
            <a:r>
              <a:rPr lang="uk-UA" smtClean="0">
                <a:latin typeface="Monotype Corsiva" pitchFamily="66" charset="0"/>
              </a:rPr>
              <a:t>б’є”</a:t>
            </a:r>
            <a:endParaRPr lang="uk-UA" dirty="0" smtClean="0">
              <a:latin typeface="Monotype Corsiva" pitchFamily="66" charset="0"/>
            </a:endParaRPr>
          </a:p>
          <a:p>
            <a:pPr>
              <a:buFont typeface="Webdings" pitchFamily="18" charset="2"/>
              <a:buChar char="s"/>
            </a:pPr>
            <a:r>
              <a:rPr lang="uk-UA" dirty="0" smtClean="0">
                <a:latin typeface="Monotype Corsiva" pitchFamily="66" charset="0"/>
              </a:rPr>
              <a:t>Чому на болотах дерева ростуть повільно і мають непривабливий вигляд?</a:t>
            </a:r>
          </a:p>
          <a:p>
            <a:pPr>
              <a:buFont typeface="Webdings" pitchFamily="18" charset="2"/>
              <a:buChar char="s"/>
            </a:pPr>
            <a:r>
              <a:rPr lang="uk-UA" dirty="0" smtClean="0">
                <a:latin typeface="Monotype Corsiva" pitchFamily="66" charset="0"/>
              </a:rPr>
              <a:t>Чому в домашніх умовах не можна налагодити вирощування білого гриба?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1F11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1F11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1F11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7544" y="1700808"/>
            <a:ext cx="820891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для 6 кл.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./ І.Ю.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Костіков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 ін. – К.: Освіта, 2014.</a:t>
            </a:r>
          </a:p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Гамуля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Ю. Г. Усі уроки біології 7 кл: навчально-метод. Посібник. _ Х.;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Вид.група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2007.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Матяш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Н. Ю. та ін. Завдання для державної підсумкової атестації з біології за курс основної школи. – 2-е вид., перероб.,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доповн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– К.: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2004</a:t>
            </a:r>
          </a:p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Розенштейн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 М. Самостоятельные работы учащихся по биологии: Растения: Пособие для учителя. – М.: Просвещение, 1988.</a:t>
            </a:r>
          </a:p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Сухомлин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М.М.,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Джаган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В.В. Гриби України: Атлас-довідник. /К.: КМ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Publishinq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2013.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517232"/>
            <a:ext cx="4360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http://lenagold.ru/fon/clipart/k/korz10.html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805264"/>
            <a:ext cx="3443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http://wikigrib.ru/trutovik-gartiga/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124744"/>
            <a:ext cx="6120680" cy="2664296"/>
          </a:xfrm>
        </p:spPr>
        <p:txBody>
          <a:bodyPr>
            <a:normAutofit/>
          </a:bodyPr>
          <a:lstStyle/>
          <a:p>
            <a:pPr algn="r"/>
            <a:r>
              <a:rPr lang="uk-UA" sz="5400" dirty="0" smtClean="0">
                <a:latin typeface="Mistral" pitchFamily="66" charset="0"/>
                <a:cs typeface="Times New Roman" pitchFamily="18" charset="0"/>
              </a:rPr>
              <a:t>Мужик сосну рубає, а по грибах тріска б’є</a:t>
            </a:r>
            <a:br>
              <a:rPr lang="uk-UA" sz="5400" dirty="0" smtClean="0">
                <a:latin typeface="Mistral" pitchFamily="66" charset="0"/>
                <a:cs typeface="Times New Roman" pitchFamily="18" charset="0"/>
              </a:rPr>
            </a:br>
            <a:endParaRPr lang="ru-RU" sz="5400" dirty="0">
              <a:latin typeface="Mistral" pitchFamily="66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Народна приказка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Мета уроку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484785"/>
            <a:ext cx="5482952" cy="3816424"/>
          </a:xfrm>
          <a:gradFill>
            <a:gsLst>
              <a:gs pos="0">
                <a:schemeClr val="accent3">
                  <a:shade val="51000"/>
                  <a:satMod val="130000"/>
                  <a:alpha val="69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 Розширити знання про макроскопічні гриби; дослідити джерела живлення цих грибів та їх роль у природі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3610744" cy="207424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Основні поняття та терміни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2780928"/>
            <a:ext cx="4038600" cy="2764904"/>
          </a:xfrm>
          <a:gradFill>
            <a:gsLst>
              <a:gs pos="0">
                <a:schemeClr val="accent3">
                  <a:shade val="51000"/>
                  <a:satMod val="130000"/>
                  <a:alpha val="69000"/>
                </a:schemeClr>
              </a:gs>
              <a:gs pos="80000">
                <a:schemeClr val="accent3">
                  <a:shade val="93000"/>
                  <a:satMod val="130000"/>
                  <a:alpha val="68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Мікориза;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Трутовики;</a:t>
            </a: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Дереворуйнуючі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Грунтові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88024" y="836712"/>
            <a:ext cx="36107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Проблемне питання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4788024" y="2780928"/>
            <a:ext cx="4038600" cy="2764904"/>
          </a:xfrm>
          <a:gradFill>
            <a:gsLst>
              <a:gs pos="0">
                <a:schemeClr val="accent3">
                  <a:shade val="51000"/>
                  <a:satMod val="130000"/>
                  <a:alpha val="69000"/>
                </a:schemeClr>
              </a:gs>
              <a:gs pos="80000">
                <a:schemeClr val="accent3">
                  <a:shade val="93000"/>
                  <a:satMod val="130000"/>
                  <a:alpha val="68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Чому в домашніх умовах не можна виростити білі гриби, а гливу – можна?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700808"/>
            <a:ext cx="8280920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Макроскопічні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2FF05E-1B1E-4C24-92B5-FA091ABC2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712FF05E-1B1E-4C24-92B5-FA091ABC2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712FF05E-1B1E-4C24-92B5-FA091ABC2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graphicEl>
                                              <a:dgm id="{712FF05E-1B1E-4C24-92B5-FA091ABC27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61DA74-E59D-4E9D-8B33-D43F1E393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graphicEl>
                                              <a:dgm id="{5261DA74-E59D-4E9D-8B33-D43F1E393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5261DA74-E59D-4E9D-8B33-D43F1E393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graphicEl>
                                              <a:dgm id="{5261DA74-E59D-4E9D-8B33-D43F1E3931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4B76DC-06EC-40E7-B847-432395A90F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AD4B76DC-06EC-40E7-B847-432395A90F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AD4B76DC-06EC-40E7-B847-432395A90F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AD4B76DC-06EC-40E7-B847-432395A90F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7E9C8B8-FB66-46B4-9A72-886CEC9724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07E9C8B8-FB66-46B4-9A72-886CEC9724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07E9C8B8-FB66-46B4-9A72-886CEC9724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graphicEl>
                                              <a:dgm id="{07E9C8B8-FB66-46B4-9A72-886CEC9724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4F7119-A743-46BF-9E6D-FF9378265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E24F7119-A743-46BF-9E6D-FF9378265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E24F7119-A743-46BF-9E6D-FF9378265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graphicEl>
                                              <a:dgm id="{E24F7119-A743-46BF-9E6D-FF9378265B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C7F33E-EAEE-4212-B221-09632568B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94C7F33E-EAEE-4212-B221-09632568B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dgm id="{94C7F33E-EAEE-4212-B221-09632568B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graphicEl>
                                              <a:dgm id="{94C7F33E-EAEE-4212-B221-09632568BB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22A400-B9F5-4A93-8FB9-8B92FB748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F922A400-B9F5-4A93-8FB9-8B92FB748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dgm id="{F922A400-B9F5-4A93-8FB9-8B92FB748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graphicEl>
                                              <a:dgm id="{F922A400-B9F5-4A93-8FB9-8B92FB748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C4D913-1FE7-4DF0-9089-8DCDC481E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C3C4D913-1FE7-4DF0-9089-8DCDC481E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C3C4D913-1FE7-4DF0-9089-8DCDC481E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graphicEl>
                                              <a:dgm id="{C3C4D913-1FE7-4DF0-9089-8DCDC481E9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BF384C-BAD4-4089-AED4-2F11A77DC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6FBF384C-BAD4-4089-AED4-2F11A77DC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graphicEl>
                                              <a:dgm id="{6FBF384C-BAD4-4089-AED4-2F11A77DC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graphicEl>
                                              <a:dgm id="{6FBF384C-BAD4-4089-AED4-2F11A77DC3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Мікориза мухомора з сосною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1700808"/>
            <a:ext cx="604867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rgbClr val="8488C4">
                  <a:alpha val="70000"/>
                </a:srgb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Содержимое 6" descr="мікори мухомора з сосно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7009" y="1844824"/>
            <a:ext cx="5835231" cy="433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1700808"/>
            <a:ext cx="7848872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Мікоризні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lisichka-nastoyashhaya-obyknovennaya-cantharellus-cibarius-lln3yk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599" y="1844824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иж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212976"/>
            <a:ext cx="3835992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15616" y="1268760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Лисички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2780928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Рижик 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1430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Паразитичні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628800"/>
            <a:ext cx="7992888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3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Содержимое 6" descr="Hericium erinace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4736478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1268760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Левова грива</a:t>
            </a:r>
            <a:endParaRPr lang="ru-RU" dirty="0"/>
          </a:p>
        </p:txBody>
      </p:sp>
      <p:pic>
        <p:nvPicPr>
          <p:cNvPr id="9" name="Рисунок 8" descr="Fistulina_hepatica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852936"/>
            <a:ext cx="4307970" cy="3230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796136" y="2492896"/>
            <a:ext cx="240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Печіночниця звичайна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Паразитичні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628800"/>
            <a:ext cx="7992888" cy="4608512"/>
          </a:xfrm>
          <a:prstGeom prst="roundRect">
            <a:avLst>
              <a:gd name="adj" fmla="val 11456"/>
            </a:avLst>
          </a:prstGeom>
          <a:gradFill flip="none" rotWithShape="1">
            <a:gsLst>
              <a:gs pos="0">
                <a:schemeClr val="accent6">
                  <a:lumMod val="75000"/>
                  <a:alpha val="70000"/>
                </a:schemeClr>
              </a:gs>
              <a:gs pos="53000">
                <a:srgbClr val="D4DEFF">
                  <a:alpha val="70000"/>
                </a:srgbClr>
              </a:gs>
              <a:gs pos="83000">
                <a:srgbClr val="92D050">
                  <a:alpha val="70000"/>
                </a:srgbClr>
              </a:gs>
              <a:gs pos="100000">
                <a:srgbClr val="96AB94">
                  <a:alpha val="70000"/>
                </a:srgbClr>
              </a:gs>
            </a:gsLst>
            <a:lin ang="16200000" scaled="0"/>
            <a:tileRect/>
          </a:gradFill>
          <a:ln w="5715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268760"/>
            <a:ext cx="198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Трутовик лускатий</a:t>
            </a:r>
            <a:endParaRPr lang="ru-RU" dirty="0"/>
          </a:p>
        </p:txBody>
      </p:sp>
      <p:pic>
        <p:nvPicPr>
          <p:cNvPr id="6" name="Содержимое 5" descr="Трутовик-чешуйчат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5" y="1700808"/>
            <a:ext cx="432977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ODG1_Phellinus_robustus_06_STV_20090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6170" y="3068960"/>
            <a:ext cx="4186546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724128" y="2780928"/>
            <a:ext cx="2368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Трутовик несправжній</a:t>
            </a:r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425</Words>
  <Application>Microsoft Office PowerPoint</Application>
  <PresentationFormat>Экран (4:3)</PresentationFormat>
  <Paragraphs>82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Ці дивовижні гриби</vt:lpstr>
      <vt:lpstr>Мужик сосну рубає, а по грибах тріска б’є </vt:lpstr>
      <vt:lpstr>Мета уроку</vt:lpstr>
      <vt:lpstr>Основні поняття та терміни</vt:lpstr>
      <vt:lpstr>Макроскопічні гриби</vt:lpstr>
      <vt:lpstr>Мікориза мухомора з сосною</vt:lpstr>
      <vt:lpstr>Мікоризні гриби</vt:lpstr>
      <vt:lpstr>Паразитичні гриби</vt:lpstr>
      <vt:lpstr>Паразитичні гриби</vt:lpstr>
      <vt:lpstr>Грунтові  сапротрофи</vt:lpstr>
      <vt:lpstr>Грунтові сапротрофи</vt:lpstr>
      <vt:lpstr>Дереворуйнуючі сапротрофи</vt:lpstr>
      <vt:lpstr>Дереворуйнуючі сапротрофи</vt:lpstr>
      <vt:lpstr>Фізкульт-хвилинка</vt:lpstr>
      <vt:lpstr>Поясни приказки</vt:lpstr>
      <vt:lpstr>Видай прописку</vt:lpstr>
      <vt:lpstr>Бесіда </vt:lpstr>
      <vt:lpstr>Використана література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Ці дивовижні гриби</dc:title>
  <dc:creator>Ярослав</dc:creator>
  <cp:lastModifiedBy>Ярослав</cp:lastModifiedBy>
  <cp:revision>50</cp:revision>
  <dcterms:created xsi:type="dcterms:W3CDTF">2015-01-08T06:55:14Z</dcterms:created>
  <dcterms:modified xsi:type="dcterms:W3CDTF">2015-02-02T06:11:27Z</dcterms:modified>
</cp:coreProperties>
</file>