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302" r:id="rId4"/>
    <p:sldId id="257" r:id="rId5"/>
    <p:sldId id="258" r:id="rId6"/>
    <p:sldId id="259" r:id="rId7"/>
    <p:sldId id="29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  <p:sldId id="265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304" r:id="rId34"/>
    <p:sldId id="285" r:id="rId35"/>
    <p:sldId id="286" r:id="rId36"/>
    <p:sldId id="300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6" r:id="rId45"/>
    <p:sldId id="294" r:id="rId46"/>
    <p:sldId id="295" r:id="rId47"/>
    <p:sldId id="297" r:id="rId48"/>
    <p:sldId id="305" r:id="rId49"/>
    <p:sldId id="306" r:id="rId50"/>
    <p:sldId id="309" r:id="rId51"/>
    <p:sldId id="310" r:id="rId52"/>
    <p:sldId id="311" r:id="rId53"/>
    <p:sldId id="312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CC00"/>
    <a:srgbClr val="542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Relationship Id="rId4" Type="http://schemas.openxmlformats.org/officeDocument/2006/relationships/image" Target="../media/image51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Relationship Id="rId4" Type="http://schemas.openxmlformats.org/officeDocument/2006/relationships/image" Target="../media/image51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A65DA5-D141-41A4-A2D0-4F6DFCAD7CC8}" type="doc">
      <dgm:prSet loTypeId="urn:microsoft.com/office/officeart/2005/8/layout/lProcess1" loCatId="process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3480652-FEB9-429F-ABCD-BF29AC40B959}">
      <dgm:prSet phldrT="[Текст]"/>
      <dgm:spPr/>
      <dgm:t>
        <a:bodyPr/>
        <a:lstStyle/>
        <a:p>
          <a:r>
            <a:rPr lang="uk-UA" b="1" dirty="0" smtClean="0"/>
            <a:t>Гриб</a:t>
          </a:r>
          <a:endParaRPr lang="ru-RU" b="1" dirty="0"/>
        </a:p>
      </dgm:t>
    </dgm:pt>
    <dgm:pt modelId="{9EC72BD1-8416-4A32-97C7-24E2FF7AEE38}" type="parTrans" cxnId="{FD31AC0E-212F-4D7F-810B-ECF772FA7A55}">
      <dgm:prSet/>
      <dgm:spPr/>
      <dgm:t>
        <a:bodyPr/>
        <a:lstStyle/>
        <a:p>
          <a:endParaRPr lang="ru-RU"/>
        </a:p>
      </dgm:t>
    </dgm:pt>
    <dgm:pt modelId="{690B3D9C-EC12-4F5F-A03B-4BCFD37F34A8}" type="sibTrans" cxnId="{FD31AC0E-212F-4D7F-810B-ECF772FA7A55}">
      <dgm:prSet/>
      <dgm:spPr/>
      <dgm:t>
        <a:bodyPr/>
        <a:lstStyle/>
        <a:p>
          <a:endParaRPr lang="ru-RU"/>
        </a:p>
      </dgm:t>
    </dgm:pt>
    <dgm:pt modelId="{087F7AEF-75D6-4805-BDF8-EF74B68B0947}">
      <dgm:prSet phldrT="[Текст]"/>
      <dgm:spPr/>
      <dgm:t>
        <a:bodyPr/>
        <a:lstStyle/>
        <a:p>
          <a:r>
            <a:rPr lang="uk-UA" b="1" dirty="0" smtClean="0"/>
            <a:t>Плазмодій</a:t>
          </a:r>
          <a:endParaRPr lang="ru-RU" b="1" dirty="0"/>
        </a:p>
      </dgm:t>
    </dgm:pt>
    <dgm:pt modelId="{3A241617-72D2-411A-B30A-71A1F38C9A09}" type="parTrans" cxnId="{B7159D64-1FE2-4809-ADF1-79971609A18F}">
      <dgm:prSet/>
      <dgm:spPr/>
      <dgm:t>
        <a:bodyPr/>
        <a:lstStyle/>
        <a:p>
          <a:endParaRPr lang="ru-RU"/>
        </a:p>
      </dgm:t>
    </dgm:pt>
    <dgm:pt modelId="{893572BC-60B7-4338-9185-D56007C02167}" type="sibTrans" cxnId="{B7159D64-1FE2-4809-ADF1-79971609A18F}">
      <dgm:prSet/>
      <dgm:spPr/>
      <dgm:t>
        <a:bodyPr/>
        <a:lstStyle/>
        <a:p>
          <a:endParaRPr lang="ru-RU"/>
        </a:p>
      </dgm:t>
    </dgm:pt>
    <dgm:pt modelId="{447FCDFF-C162-4887-9B39-959A7D4F15CD}">
      <dgm:prSet phldrT="[Текст]"/>
      <dgm:spPr/>
      <dgm:t>
        <a:bodyPr/>
        <a:lstStyle/>
        <a:p>
          <a:r>
            <a:rPr lang="uk-UA" b="1" dirty="0" smtClean="0"/>
            <a:t>Фітофтора</a:t>
          </a:r>
          <a:endParaRPr lang="ru-RU" b="1" dirty="0"/>
        </a:p>
      </dgm:t>
    </dgm:pt>
    <dgm:pt modelId="{E9F7D691-B14A-4CEF-9DDC-AE7492ACB6C1}" type="parTrans" cxnId="{A7F5979E-A04B-4613-A603-48820529CE0C}">
      <dgm:prSet/>
      <dgm:spPr/>
      <dgm:t>
        <a:bodyPr/>
        <a:lstStyle/>
        <a:p>
          <a:endParaRPr lang="ru-RU"/>
        </a:p>
      </dgm:t>
    </dgm:pt>
    <dgm:pt modelId="{621EF545-37FE-4FB2-BE23-CCFD64729B34}" type="sibTrans" cxnId="{A7F5979E-A04B-4613-A603-48820529CE0C}">
      <dgm:prSet/>
      <dgm:spPr/>
      <dgm:t>
        <a:bodyPr/>
        <a:lstStyle/>
        <a:p>
          <a:endParaRPr lang="ru-RU"/>
        </a:p>
      </dgm:t>
    </dgm:pt>
    <dgm:pt modelId="{A63BED06-E4D0-41D9-A2CF-DBB0D5D1D2A0}">
      <dgm:prSet phldrT="[Текст]"/>
      <dgm:spPr/>
      <dgm:t>
        <a:bodyPr/>
        <a:lstStyle/>
        <a:p>
          <a:r>
            <a:rPr lang="uk-UA" b="1" dirty="0" smtClean="0"/>
            <a:t>Характеристика</a:t>
          </a:r>
          <a:endParaRPr lang="ru-RU" b="1" dirty="0"/>
        </a:p>
      </dgm:t>
    </dgm:pt>
    <dgm:pt modelId="{D3A4BDF3-E78D-4D74-AA85-15E2D074B6EA}" type="parTrans" cxnId="{D3751443-1D1C-4D27-BCAC-33FD6671E302}">
      <dgm:prSet/>
      <dgm:spPr/>
      <dgm:t>
        <a:bodyPr/>
        <a:lstStyle/>
        <a:p>
          <a:endParaRPr lang="ru-RU"/>
        </a:p>
      </dgm:t>
    </dgm:pt>
    <dgm:pt modelId="{AED3F3F3-90A3-456B-A306-292BD9706312}" type="sibTrans" cxnId="{D3751443-1D1C-4D27-BCAC-33FD6671E302}">
      <dgm:prSet/>
      <dgm:spPr/>
      <dgm:t>
        <a:bodyPr/>
        <a:lstStyle/>
        <a:p>
          <a:endParaRPr lang="ru-RU"/>
        </a:p>
      </dgm:t>
    </dgm:pt>
    <dgm:pt modelId="{96408675-C7BB-4EA1-862D-61B71073D365}">
      <dgm:prSet phldrT="[Текст]"/>
      <dgm:spPr/>
      <dgm:t>
        <a:bodyPr/>
        <a:lstStyle/>
        <a:p>
          <a:r>
            <a:rPr lang="uk-UA" b="1" dirty="0" smtClean="0"/>
            <a:t>Паразитує на картоплі</a:t>
          </a:r>
          <a:endParaRPr lang="ru-RU" b="1" dirty="0"/>
        </a:p>
      </dgm:t>
    </dgm:pt>
    <dgm:pt modelId="{E6652162-6768-442C-B72E-67ADDAFAA937}" type="parTrans" cxnId="{AF4670DF-F094-4890-B676-997EDCFE8460}">
      <dgm:prSet/>
      <dgm:spPr/>
      <dgm:t>
        <a:bodyPr/>
        <a:lstStyle/>
        <a:p>
          <a:endParaRPr lang="ru-RU"/>
        </a:p>
      </dgm:t>
    </dgm:pt>
    <dgm:pt modelId="{36F69D05-728B-4573-9947-E0FB1F098C68}" type="sibTrans" cxnId="{AF4670DF-F094-4890-B676-997EDCFE8460}">
      <dgm:prSet/>
      <dgm:spPr/>
      <dgm:t>
        <a:bodyPr/>
        <a:lstStyle/>
        <a:p>
          <a:endParaRPr lang="ru-RU"/>
        </a:p>
      </dgm:t>
    </dgm:pt>
    <dgm:pt modelId="{B09497F7-25FE-496F-BEC0-45523989EF6E}">
      <dgm:prSet phldrT="[Текст]"/>
      <dgm:spPr/>
      <dgm:t>
        <a:bodyPr/>
        <a:lstStyle/>
        <a:p>
          <a:r>
            <a:rPr lang="uk-UA" b="1" dirty="0" smtClean="0"/>
            <a:t>Тіло не має сталої форми</a:t>
          </a:r>
          <a:endParaRPr lang="ru-RU" b="1" dirty="0"/>
        </a:p>
      </dgm:t>
    </dgm:pt>
    <dgm:pt modelId="{ADCEFD43-B77B-4E5E-ADF6-171C9BA241A4}" type="parTrans" cxnId="{3C6386BB-4226-42DE-942F-8B3981C2757D}">
      <dgm:prSet/>
      <dgm:spPr/>
      <dgm:t>
        <a:bodyPr/>
        <a:lstStyle/>
        <a:p>
          <a:endParaRPr lang="ru-RU"/>
        </a:p>
      </dgm:t>
    </dgm:pt>
    <dgm:pt modelId="{24E6A50C-BB9A-41B8-9894-843CCE504AEA}" type="sibTrans" cxnId="{3C6386BB-4226-42DE-942F-8B3981C2757D}">
      <dgm:prSet/>
      <dgm:spPr/>
      <dgm:t>
        <a:bodyPr/>
        <a:lstStyle/>
        <a:p>
          <a:endParaRPr lang="ru-RU"/>
        </a:p>
      </dgm:t>
    </dgm:pt>
    <dgm:pt modelId="{A1288EE6-C101-409C-97E0-8C3C52894F88}">
      <dgm:prSet/>
      <dgm:spPr/>
      <dgm:t>
        <a:bodyPr/>
        <a:lstStyle/>
        <a:p>
          <a:r>
            <a:rPr lang="uk-UA" b="1" dirty="0" smtClean="0"/>
            <a:t>Мукор</a:t>
          </a:r>
          <a:endParaRPr lang="ru-RU" b="1" dirty="0"/>
        </a:p>
      </dgm:t>
    </dgm:pt>
    <dgm:pt modelId="{43105C7A-C891-421A-A54B-02AE35FBB92C}" type="parTrans" cxnId="{46694E5C-8C16-4869-944D-7041EB9ECA89}">
      <dgm:prSet/>
      <dgm:spPr/>
      <dgm:t>
        <a:bodyPr/>
        <a:lstStyle/>
        <a:p>
          <a:endParaRPr lang="ru-RU"/>
        </a:p>
      </dgm:t>
    </dgm:pt>
    <dgm:pt modelId="{41CECC30-DE72-451D-8BD6-FA1527942FDF}" type="sibTrans" cxnId="{46694E5C-8C16-4869-944D-7041EB9ECA89}">
      <dgm:prSet/>
      <dgm:spPr/>
      <dgm:t>
        <a:bodyPr/>
        <a:lstStyle/>
        <a:p>
          <a:endParaRPr lang="ru-RU"/>
        </a:p>
      </dgm:t>
    </dgm:pt>
    <dgm:pt modelId="{C878ED1A-2D03-4DEC-B0B2-9BD28BA0A0ED}">
      <dgm:prSet/>
      <dgm:spPr/>
      <dgm:t>
        <a:bodyPr/>
        <a:lstStyle/>
        <a:p>
          <a:r>
            <a:rPr lang="uk-UA" b="1" dirty="0" err="1" smtClean="0"/>
            <a:t>Ольпідіум</a:t>
          </a:r>
          <a:endParaRPr lang="ru-RU" b="1" dirty="0"/>
        </a:p>
      </dgm:t>
    </dgm:pt>
    <dgm:pt modelId="{1AAFC6A0-B01B-4864-B5BE-D9FF8D1C6CFA}" type="parTrans" cxnId="{DD37C3B9-5102-4DAC-9132-1C7D0D778953}">
      <dgm:prSet/>
      <dgm:spPr/>
      <dgm:t>
        <a:bodyPr/>
        <a:lstStyle/>
        <a:p>
          <a:endParaRPr lang="ru-RU"/>
        </a:p>
      </dgm:t>
    </dgm:pt>
    <dgm:pt modelId="{C43C6C24-8268-4EFF-A089-235542D58E51}" type="sibTrans" cxnId="{DD37C3B9-5102-4DAC-9132-1C7D0D778953}">
      <dgm:prSet/>
      <dgm:spPr/>
      <dgm:t>
        <a:bodyPr/>
        <a:lstStyle/>
        <a:p>
          <a:endParaRPr lang="ru-RU"/>
        </a:p>
      </dgm:t>
    </dgm:pt>
    <dgm:pt modelId="{E763AD39-FA0D-48F8-91B7-283D39518A9C}">
      <dgm:prSet/>
      <dgm:spPr/>
      <dgm:t>
        <a:bodyPr/>
        <a:lstStyle/>
        <a:p>
          <a:r>
            <a:rPr lang="uk-UA" b="1" dirty="0" smtClean="0"/>
            <a:t>Паразитує на капусті</a:t>
          </a:r>
          <a:endParaRPr lang="ru-RU" b="1" dirty="0"/>
        </a:p>
      </dgm:t>
    </dgm:pt>
    <dgm:pt modelId="{B3B3D06A-167F-4A5E-AEE2-AFA461174ACD}" type="parTrans" cxnId="{B1877AD6-EB69-4C24-877B-D0753E0B5D8F}">
      <dgm:prSet/>
      <dgm:spPr/>
      <dgm:t>
        <a:bodyPr/>
        <a:lstStyle/>
        <a:p>
          <a:endParaRPr lang="ru-RU"/>
        </a:p>
      </dgm:t>
    </dgm:pt>
    <dgm:pt modelId="{96383F9E-0517-464A-AC23-718F6F815CFA}" type="sibTrans" cxnId="{B1877AD6-EB69-4C24-877B-D0753E0B5D8F}">
      <dgm:prSet/>
      <dgm:spPr/>
      <dgm:t>
        <a:bodyPr/>
        <a:lstStyle/>
        <a:p>
          <a:endParaRPr lang="ru-RU"/>
        </a:p>
      </dgm:t>
    </dgm:pt>
    <dgm:pt modelId="{C9F43F16-F825-4AC6-AE6C-1C8C4A4A42C3}">
      <dgm:prSet/>
      <dgm:spPr/>
      <dgm:t>
        <a:bodyPr/>
        <a:lstStyle/>
        <a:p>
          <a:r>
            <a:rPr lang="uk-UA" b="1" dirty="0" err="1" smtClean="0"/>
            <a:t>Сапротроф</a:t>
          </a:r>
          <a:endParaRPr lang="ru-RU" b="1" dirty="0"/>
        </a:p>
      </dgm:t>
    </dgm:pt>
    <dgm:pt modelId="{4B53A287-4332-4062-BD6D-197EFEAE513C}" type="parTrans" cxnId="{10664816-FA22-4DD0-A520-B5E04A142C68}">
      <dgm:prSet/>
      <dgm:spPr/>
      <dgm:t>
        <a:bodyPr/>
        <a:lstStyle/>
        <a:p>
          <a:endParaRPr lang="ru-RU"/>
        </a:p>
      </dgm:t>
    </dgm:pt>
    <dgm:pt modelId="{0AA05C86-4C72-45F0-9D2D-B40F01077928}" type="sibTrans" cxnId="{10664816-FA22-4DD0-A520-B5E04A142C68}">
      <dgm:prSet/>
      <dgm:spPr/>
      <dgm:t>
        <a:bodyPr/>
        <a:lstStyle/>
        <a:p>
          <a:endParaRPr lang="ru-RU"/>
        </a:p>
      </dgm:t>
    </dgm:pt>
    <dgm:pt modelId="{BA1AB705-8938-4B8F-9840-83018DA2753B}" type="pres">
      <dgm:prSet presAssocID="{CBA65DA5-D141-41A4-A2D0-4F6DFCAD7C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81C110-C114-47FD-BFB0-D845C031CEB1}" type="pres">
      <dgm:prSet presAssocID="{A3480652-FEB9-429F-ABCD-BF29AC40B959}" presName="vertFlow" presStyleCnt="0"/>
      <dgm:spPr/>
      <dgm:t>
        <a:bodyPr/>
        <a:lstStyle/>
        <a:p>
          <a:endParaRPr lang="ru-RU"/>
        </a:p>
      </dgm:t>
    </dgm:pt>
    <dgm:pt modelId="{38031ED9-9EC3-45F4-A494-66F9EE45384A}" type="pres">
      <dgm:prSet presAssocID="{A3480652-FEB9-429F-ABCD-BF29AC40B959}" presName="header" presStyleLbl="node1" presStyleIdx="0" presStyleCnt="2"/>
      <dgm:spPr/>
      <dgm:t>
        <a:bodyPr/>
        <a:lstStyle/>
        <a:p>
          <a:endParaRPr lang="ru-RU"/>
        </a:p>
      </dgm:t>
    </dgm:pt>
    <dgm:pt modelId="{603FA7EF-8F26-4177-B1E8-6B1D2E97DC0A}" type="pres">
      <dgm:prSet presAssocID="{3A241617-72D2-411A-B30A-71A1F38C9A09}" presName="parTrans" presStyleLbl="sibTrans2D1" presStyleIdx="0" presStyleCnt="8"/>
      <dgm:spPr/>
      <dgm:t>
        <a:bodyPr/>
        <a:lstStyle/>
        <a:p>
          <a:endParaRPr lang="ru-RU"/>
        </a:p>
      </dgm:t>
    </dgm:pt>
    <dgm:pt modelId="{455B93FD-A5B4-4C07-98DF-06699F95200E}" type="pres">
      <dgm:prSet presAssocID="{087F7AEF-75D6-4805-BDF8-EF74B68B0947}" presName="child" presStyleLbl="alignAccFollow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01ACB-E734-4D01-B561-0106AB786ED3}" type="pres">
      <dgm:prSet presAssocID="{893572BC-60B7-4338-9185-D56007C02167}" presName="sibTrans" presStyleLbl="sibTrans2D1" presStyleIdx="1" presStyleCnt="8"/>
      <dgm:spPr/>
      <dgm:t>
        <a:bodyPr/>
        <a:lstStyle/>
        <a:p>
          <a:endParaRPr lang="ru-RU"/>
        </a:p>
      </dgm:t>
    </dgm:pt>
    <dgm:pt modelId="{FB6905C7-D132-45D3-BCC0-D95423AAFD49}" type="pres">
      <dgm:prSet presAssocID="{447FCDFF-C162-4887-9B39-959A7D4F15CD}" presName="child" presStyleLbl="alignAccFollow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CED0D-12B2-4758-BC55-C29F6CF97BF2}" type="pres">
      <dgm:prSet presAssocID="{621EF545-37FE-4FB2-BE23-CCFD64729B34}" presName="sibTrans" presStyleLbl="sibTrans2D1" presStyleIdx="2" presStyleCnt="8"/>
      <dgm:spPr/>
      <dgm:t>
        <a:bodyPr/>
        <a:lstStyle/>
        <a:p>
          <a:endParaRPr lang="ru-RU"/>
        </a:p>
      </dgm:t>
    </dgm:pt>
    <dgm:pt modelId="{46B91C07-449F-4B38-8B3A-36701E53B5AE}" type="pres">
      <dgm:prSet presAssocID="{A1288EE6-C101-409C-97E0-8C3C52894F88}" presName="child" presStyleLbl="alignAccFollow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7FCBB-3058-4118-90A5-4F9A6A9C43E7}" type="pres">
      <dgm:prSet presAssocID="{41CECC30-DE72-451D-8BD6-FA1527942FDF}" presName="sibTrans" presStyleLbl="sibTrans2D1" presStyleIdx="3" presStyleCnt="8"/>
      <dgm:spPr/>
      <dgm:t>
        <a:bodyPr/>
        <a:lstStyle/>
        <a:p>
          <a:endParaRPr lang="ru-RU"/>
        </a:p>
      </dgm:t>
    </dgm:pt>
    <dgm:pt modelId="{79E52E4D-4556-4C63-9373-FD4F16F0C5CA}" type="pres">
      <dgm:prSet presAssocID="{C878ED1A-2D03-4DEC-B0B2-9BD28BA0A0ED}" presName="child" presStyleLbl="alignAccFollow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1B9FF-80D9-4796-B58E-3D0853BA8843}" type="pres">
      <dgm:prSet presAssocID="{A3480652-FEB9-429F-ABCD-BF29AC40B959}" presName="hSp" presStyleCnt="0"/>
      <dgm:spPr/>
      <dgm:t>
        <a:bodyPr/>
        <a:lstStyle/>
        <a:p>
          <a:endParaRPr lang="ru-RU"/>
        </a:p>
      </dgm:t>
    </dgm:pt>
    <dgm:pt modelId="{FF28D3DD-12F8-487F-A14F-0B52C82B5C18}" type="pres">
      <dgm:prSet presAssocID="{A63BED06-E4D0-41D9-A2CF-DBB0D5D1D2A0}" presName="vertFlow" presStyleCnt="0"/>
      <dgm:spPr/>
      <dgm:t>
        <a:bodyPr/>
        <a:lstStyle/>
        <a:p>
          <a:endParaRPr lang="ru-RU"/>
        </a:p>
      </dgm:t>
    </dgm:pt>
    <dgm:pt modelId="{927C267F-86F4-44DE-9382-71A5F1A768BA}" type="pres">
      <dgm:prSet presAssocID="{A63BED06-E4D0-41D9-A2CF-DBB0D5D1D2A0}" presName="header" presStyleLbl="node1" presStyleIdx="1" presStyleCnt="2"/>
      <dgm:spPr/>
      <dgm:t>
        <a:bodyPr/>
        <a:lstStyle/>
        <a:p>
          <a:endParaRPr lang="ru-RU"/>
        </a:p>
      </dgm:t>
    </dgm:pt>
    <dgm:pt modelId="{8F8FB23D-FC68-4850-9175-FA5E08F46211}" type="pres">
      <dgm:prSet presAssocID="{E6652162-6768-442C-B72E-67ADDAFAA937}" presName="parTrans" presStyleLbl="sibTrans2D1" presStyleIdx="4" presStyleCnt="8"/>
      <dgm:spPr/>
      <dgm:t>
        <a:bodyPr/>
        <a:lstStyle/>
        <a:p>
          <a:endParaRPr lang="ru-RU"/>
        </a:p>
      </dgm:t>
    </dgm:pt>
    <dgm:pt modelId="{89F6B406-FFE7-4866-9362-F543599CD519}" type="pres">
      <dgm:prSet presAssocID="{96408675-C7BB-4EA1-862D-61B71073D365}" presName="child" presStyleLbl="alignAccFollow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4FEEC6-7243-4B02-B825-8754946231A4}" type="pres">
      <dgm:prSet presAssocID="{36F69D05-728B-4573-9947-E0FB1F098C68}" presName="sibTrans" presStyleLbl="sibTrans2D1" presStyleIdx="5" presStyleCnt="8"/>
      <dgm:spPr/>
      <dgm:t>
        <a:bodyPr/>
        <a:lstStyle/>
        <a:p>
          <a:endParaRPr lang="ru-RU"/>
        </a:p>
      </dgm:t>
    </dgm:pt>
    <dgm:pt modelId="{2DE9F4C2-588F-4725-B598-7E79E2AAAAC8}" type="pres">
      <dgm:prSet presAssocID="{B09497F7-25FE-496F-BEC0-45523989EF6E}" presName="child" presStyleLbl="alignAccFollow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577D3-2F29-4AD8-8FFA-B9F31F72AA01}" type="pres">
      <dgm:prSet presAssocID="{24E6A50C-BB9A-41B8-9894-843CCE504AEA}" presName="sibTrans" presStyleLbl="sibTrans2D1" presStyleIdx="6" presStyleCnt="8"/>
      <dgm:spPr/>
      <dgm:t>
        <a:bodyPr/>
        <a:lstStyle/>
        <a:p>
          <a:endParaRPr lang="ru-RU"/>
        </a:p>
      </dgm:t>
    </dgm:pt>
    <dgm:pt modelId="{367686BF-1DB9-4027-B404-D82E0B7D488F}" type="pres">
      <dgm:prSet presAssocID="{C9F43F16-F825-4AC6-AE6C-1C8C4A4A42C3}" presName="child" presStyleLbl="alignAccFollow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2B7235-C256-4C53-AE17-FF4D2DF29868}" type="pres">
      <dgm:prSet presAssocID="{0AA05C86-4C72-45F0-9D2D-B40F01077928}" presName="sibTrans" presStyleLbl="sibTrans2D1" presStyleIdx="7" presStyleCnt="8"/>
      <dgm:spPr/>
      <dgm:t>
        <a:bodyPr/>
        <a:lstStyle/>
        <a:p>
          <a:endParaRPr lang="ru-RU"/>
        </a:p>
      </dgm:t>
    </dgm:pt>
    <dgm:pt modelId="{34C5F17D-339F-43FE-9861-207B2D7BF4DE}" type="pres">
      <dgm:prSet presAssocID="{E763AD39-FA0D-48F8-91B7-283D39518A9C}" presName="child" presStyleLbl="alignAccFollow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D7929B-E9BF-41DF-AFD2-2B980F1681BA}" type="presOf" srcId="{A1288EE6-C101-409C-97E0-8C3C52894F88}" destId="{46B91C07-449F-4B38-8B3A-36701E53B5AE}" srcOrd="0" destOrd="0" presId="urn:microsoft.com/office/officeart/2005/8/layout/lProcess1"/>
    <dgm:cxn modelId="{FD31AC0E-212F-4D7F-810B-ECF772FA7A55}" srcId="{CBA65DA5-D141-41A4-A2D0-4F6DFCAD7CC8}" destId="{A3480652-FEB9-429F-ABCD-BF29AC40B959}" srcOrd="0" destOrd="0" parTransId="{9EC72BD1-8416-4A32-97C7-24E2FF7AEE38}" sibTransId="{690B3D9C-EC12-4F5F-A03B-4BCFD37F34A8}"/>
    <dgm:cxn modelId="{CC56F7E8-A25D-47D3-AE64-7D1F93B1AABD}" type="presOf" srcId="{A3480652-FEB9-429F-ABCD-BF29AC40B959}" destId="{38031ED9-9EC3-45F4-A494-66F9EE45384A}" srcOrd="0" destOrd="0" presId="urn:microsoft.com/office/officeart/2005/8/layout/lProcess1"/>
    <dgm:cxn modelId="{46694E5C-8C16-4869-944D-7041EB9ECA89}" srcId="{A3480652-FEB9-429F-ABCD-BF29AC40B959}" destId="{A1288EE6-C101-409C-97E0-8C3C52894F88}" srcOrd="2" destOrd="0" parTransId="{43105C7A-C891-421A-A54B-02AE35FBB92C}" sibTransId="{41CECC30-DE72-451D-8BD6-FA1527942FDF}"/>
    <dgm:cxn modelId="{B1877AD6-EB69-4C24-877B-D0753E0B5D8F}" srcId="{A63BED06-E4D0-41D9-A2CF-DBB0D5D1D2A0}" destId="{E763AD39-FA0D-48F8-91B7-283D39518A9C}" srcOrd="3" destOrd="0" parTransId="{B3B3D06A-167F-4A5E-AEE2-AFA461174ACD}" sibTransId="{96383F9E-0517-464A-AC23-718F6F815CFA}"/>
    <dgm:cxn modelId="{91CC9B15-5ED4-4BB7-8312-DC5CA9E51A8A}" type="presOf" srcId="{36F69D05-728B-4573-9947-E0FB1F098C68}" destId="{DF4FEEC6-7243-4B02-B825-8754946231A4}" srcOrd="0" destOrd="0" presId="urn:microsoft.com/office/officeart/2005/8/layout/lProcess1"/>
    <dgm:cxn modelId="{10664816-FA22-4DD0-A520-B5E04A142C68}" srcId="{A63BED06-E4D0-41D9-A2CF-DBB0D5D1D2A0}" destId="{C9F43F16-F825-4AC6-AE6C-1C8C4A4A42C3}" srcOrd="2" destOrd="0" parTransId="{4B53A287-4332-4062-BD6D-197EFEAE513C}" sibTransId="{0AA05C86-4C72-45F0-9D2D-B40F01077928}"/>
    <dgm:cxn modelId="{D3082201-C529-42F3-85F7-F7A4DE34B054}" type="presOf" srcId="{087F7AEF-75D6-4805-BDF8-EF74B68B0947}" destId="{455B93FD-A5B4-4C07-98DF-06699F95200E}" srcOrd="0" destOrd="0" presId="urn:microsoft.com/office/officeart/2005/8/layout/lProcess1"/>
    <dgm:cxn modelId="{90641FBF-1875-4C29-BBC0-2BA0808108D6}" type="presOf" srcId="{B09497F7-25FE-496F-BEC0-45523989EF6E}" destId="{2DE9F4C2-588F-4725-B598-7E79E2AAAAC8}" srcOrd="0" destOrd="0" presId="urn:microsoft.com/office/officeart/2005/8/layout/lProcess1"/>
    <dgm:cxn modelId="{496B22FF-9DFA-4FC1-AC9A-6E37E310A246}" type="presOf" srcId="{E6652162-6768-442C-B72E-67ADDAFAA937}" destId="{8F8FB23D-FC68-4850-9175-FA5E08F46211}" srcOrd="0" destOrd="0" presId="urn:microsoft.com/office/officeart/2005/8/layout/lProcess1"/>
    <dgm:cxn modelId="{D3751443-1D1C-4D27-BCAC-33FD6671E302}" srcId="{CBA65DA5-D141-41A4-A2D0-4F6DFCAD7CC8}" destId="{A63BED06-E4D0-41D9-A2CF-DBB0D5D1D2A0}" srcOrd="1" destOrd="0" parTransId="{D3A4BDF3-E78D-4D74-AA85-15E2D074B6EA}" sibTransId="{AED3F3F3-90A3-456B-A306-292BD9706312}"/>
    <dgm:cxn modelId="{93344F9F-DD3F-48C8-9B1D-02D20ED282C3}" type="presOf" srcId="{893572BC-60B7-4338-9185-D56007C02167}" destId="{FFA01ACB-E734-4D01-B561-0106AB786ED3}" srcOrd="0" destOrd="0" presId="urn:microsoft.com/office/officeart/2005/8/layout/lProcess1"/>
    <dgm:cxn modelId="{5B8984EF-0495-4FA7-A658-22CB1E0960A1}" type="presOf" srcId="{3A241617-72D2-411A-B30A-71A1F38C9A09}" destId="{603FA7EF-8F26-4177-B1E8-6B1D2E97DC0A}" srcOrd="0" destOrd="0" presId="urn:microsoft.com/office/officeart/2005/8/layout/lProcess1"/>
    <dgm:cxn modelId="{88787CE1-1751-47E3-A48E-49D2A11996DD}" type="presOf" srcId="{CBA65DA5-D141-41A4-A2D0-4F6DFCAD7CC8}" destId="{BA1AB705-8938-4B8F-9840-83018DA2753B}" srcOrd="0" destOrd="0" presId="urn:microsoft.com/office/officeart/2005/8/layout/lProcess1"/>
    <dgm:cxn modelId="{A7F5979E-A04B-4613-A603-48820529CE0C}" srcId="{A3480652-FEB9-429F-ABCD-BF29AC40B959}" destId="{447FCDFF-C162-4887-9B39-959A7D4F15CD}" srcOrd="1" destOrd="0" parTransId="{E9F7D691-B14A-4CEF-9DDC-AE7492ACB6C1}" sibTransId="{621EF545-37FE-4FB2-BE23-CCFD64729B34}"/>
    <dgm:cxn modelId="{57F10173-738E-4AD2-A5E7-5AAE31305F26}" type="presOf" srcId="{447FCDFF-C162-4887-9B39-959A7D4F15CD}" destId="{FB6905C7-D132-45D3-BCC0-D95423AAFD49}" srcOrd="0" destOrd="0" presId="urn:microsoft.com/office/officeart/2005/8/layout/lProcess1"/>
    <dgm:cxn modelId="{B918FDDE-FD38-45D5-BF10-E22EBDB5F7B6}" type="presOf" srcId="{96408675-C7BB-4EA1-862D-61B71073D365}" destId="{89F6B406-FFE7-4866-9362-F543599CD519}" srcOrd="0" destOrd="0" presId="urn:microsoft.com/office/officeart/2005/8/layout/lProcess1"/>
    <dgm:cxn modelId="{DD37C3B9-5102-4DAC-9132-1C7D0D778953}" srcId="{A3480652-FEB9-429F-ABCD-BF29AC40B959}" destId="{C878ED1A-2D03-4DEC-B0B2-9BD28BA0A0ED}" srcOrd="3" destOrd="0" parTransId="{1AAFC6A0-B01B-4864-B5BE-D9FF8D1C6CFA}" sibTransId="{C43C6C24-8268-4EFF-A089-235542D58E51}"/>
    <dgm:cxn modelId="{171C9759-DBFA-45D2-9DD1-013F2578CE1F}" type="presOf" srcId="{A63BED06-E4D0-41D9-A2CF-DBB0D5D1D2A0}" destId="{927C267F-86F4-44DE-9382-71A5F1A768BA}" srcOrd="0" destOrd="0" presId="urn:microsoft.com/office/officeart/2005/8/layout/lProcess1"/>
    <dgm:cxn modelId="{912D230E-0696-45C8-BDEA-5B597928BE87}" type="presOf" srcId="{C878ED1A-2D03-4DEC-B0B2-9BD28BA0A0ED}" destId="{79E52E4D-4556-4C63-9373-FD4F16F0C5CA}" srcOrd="0" destOrd="0" presId="urn:microsoft.com/office/officeart/2005/8/layout/lProcess1"/>
    <dgm:cxn modelId="{1D3805C2-8363-49CD-A10B-7911C74B952B}" type="presOf" srcId="{621EF545-37FE-4FB2-BE23-CCFD64729B34}" destId="{C8FCED0D-12B2-4758-BC55-C29F6CF97BF2}" srcOrd="0" destOrd="0" presId="urn:microsoft.com/office/officeart/2005/8/layout/lProcess1"/>
    <dgm:cxn modelId="{F1A36D4E-1D20-4F8D-8F2A-129BEED4B7E8}" type="presOf" srcId="{24E6A50C-BB9A-41B8-9894-843CCE504AEA}" destId="{761577D3-2F29-4AD8-8FFA-B9F31F72AA01}" srcOrd="0" destOrd="0" presId="urn:microsoft.com/office/officeart/2005/8/layout/lProcess1"/>
    <dgm:cxn modelId="{B7159D64-1FE2-4809-ADF1-79971609A18F}" srcId="{A3480652-FEB9-429F-ABCD-BF29AC40B959}" destId="{087F7AEF-75D6-4805-BDF8-EF74B68B0947}" srcOrd="0" destOrd="0" parTransId="{3A241617-72D2-411A-B30A-71A1F38C9A09}" sibTransId="{893572BC-60B7-4338-9185-D56007C02167}"/>
    <dgm:cxn modelId="{B1EFBD7A-45A4-4EA8-B970-B202FFBEC1CC}" type="presOf" srcId="{0AA05C86-4C72-45F0-9D2D-B40F01077928}" destId="{522B7235-C256-4C53-AE17-FF4D2DF29868}" srcOrd="0" destOrd="0" presId="urn:microsoft.com/office/officeart/2005/8/layout/lProcess1"/>
    <dgm:cxn modelId="{6850B77A-6091-4CBB-B084-1A23BB593AC7}" type="presOf" srcId="{C9F43F16-F825-4AC6-AE6C-1C8C4A4A42C3}" destId="{367686BF-1DB9-4027-B404-D82E0B7D488F}" srcOrd="0" destOrd="0" presId="urn:microsoft.com/office/officeart/2005/8/layout/lProcess1"/>
    <dgm:cxn modelId="{AF4670DF-F094-4890-B676-997EDCFE8460}" srcId="{A63BED06-E4D0-41D9-A2CF-DBB0D5D1D2A0}" destId="{96408675-C7BB-4EA1-862D-61B71073D365}" srcOrd="0" destOrd="0" parTransId="{E6652162-6768-442C-B72E-67ADDAFAA937}" sibTransId="{36F69D05-728B-4573-9947-E0FB1F098C68}"/>
    <dgm:cxn modelId="{8ACD063D-A0D4-4AB3-B1DA-12EBE1FCA166}" type="presOf" srcId="{E763AD39-FA0D-48F8-91B7-283D39518A9C}" destId="{34C5F17D-339F-43FE-9861-207B2D7BF4DE}" srcOrd="0" destOrd="0" presId="urn:microsoft.com/office/officeart/2005/8/layout/lProcess1"/>
    <dgm:cxn modelId="{D45D473C-6692-4100-9CCD-0905EDC5C1A5}" type="presOf" srcId="{41CECC30-DE72-451D-8BD6-FA1527942FDF}" destId="{B457FCBB-3058-4118-90A5-4F9A6A9C43E7}" srcOrd="0" destOrd="0" presId="urn:microsoft.com/office/officeart/2005/8/layout/lProcess1"/>
    <dgm:cxn modelId="{3C6386BB-4226-42DE-942F-8B3981C2757D}" srcId="{A63BED06-E4D0-41D9-A2CF-DBB0D5D1D2A0}" destId="{B09497F7-25FE-496F-BEC0-45523989EF6E}" srcOrd="1" destOrd="0" parTransId="{ADCEFD43-B77B-4E5E-ADF6-171C9BA241A4}" sibTransId="{24E6A50C-BB9A-41B8-9894-843CCE504AEA}"/>
    <dgm:cxn modelId="{73687E5B-F782-48C8-944A-F053F215AE95}" type="presParOf" srcId="{BA1AB705-8938-4B8F-9840-83018DA2753B}" destId="{CF81C110-C114-47FD-BFB0-D845C031CEB1}" srcOrd="0" destOrd="0" presId="urn:microsoft.com/office/officeart/2005/8/layout/lProcess1"/>
    <dgm:cxn modelId="{5A0AFC87-1A9D-4AC2-A228-15BC8B267E7E}" type="presParOf" srcId="{CF81C110-C114-47FD-BFB0-D845C031CEB1}" destId="{38031ED9-9EC3-45F4-A494-66F9EE45384A}" srcOrd="0" destOrd="0" presId="urn:microsoft.com/office/officeart/2005/8/layout/lProcess1"/>
    <dgm:cxn modelId="{409BEC05-E6DF-42A6-AA87-212588772B22}" type="presParOf" srcId="{CF81C110-C114-47FD-BFB0-D845C031CEB1}" destId="{603FA7EF-8F26-4177-B1E8-6B1D2E97DC0A}" srcOrd="1" destOrd="0" presId="urn:microsoft.com/office/officeart/2005/8/layout/lProcess1"/>
    <dgm:cxn modelId="{87FD97D5-8F05-47ED-811E-397887EBB4DB}" type="presParOf" srcId="{CF81C110-C114-47FD-BFB0-D845C031CEB1}" destId="{455B93FD-A5B4-4C07-98DF-06699F95200E}" srcOrd="2" destOrd="0" presId="urn:microsoft.com/office/officeart/2005/8/layout/lProcess1"/>
    <dgm:cxn modelId="{1D616DB4-B5FC-401D-8A94-189EC3003D48}" type="presParOf" srcId="{CF81C110-C114-47FD-BFB0-D845C031CEB1}" destId="{FFA01ACB-E734-4D01-B561-0106AB786ED3}" srcOrd="3" destOrd="0" presId="urn:microsoft.com/office/officeart/2005/8/layout/lProcess1"/>
    <dgm:cxn modelId="{18AFAC7E-1130-451B-AA5D-C86016DE8A7E}" type="presParOf" srcId="{CF81C110-C114-47FD-BFB0-D845C031CEB1}" destId="{FB6905C7-D132-45D3-BCC0-D95423AAFD49}" srcOrd="4" destOrd="0" presId="urn:microsoft.com/office/officeart/2005/8/layout/lProcess1"/>
    <dgm:cxn modelId="{8E37D82A-7945-4769-820E-CBD99EE805A4}" type="presParOf" srcId="{CF81C110-C114-47FD-BFB0-D845C031CEB1}" destId="{C8FCED0D-12B2-4758-BC55-C29F6CF97BF2}" srcOrd="5" destOrd="0" presId="urn:microsoft.com/office/officeart/2005/8/layout/lProcess1"/>
    <dgm:cxn modelId="{8C275E9A-E93B-473B-BFE8-65F8EF8DA84B}" type="presParOf" srcId="{CF81C110-C114-47FD-BFB0-D845C031CEB1}" destId="{46B91C07-449F-4B38-8B3A-36701E53B5AE}" srcOrd="6" destOrd="0" presId="urn:microsoft.com/office/officeart/2005/8/layout/lProcess1"/>
    <dgm:cxn modelId="{31CBCCD5-21F9-444F-9187-CC5223A1C8A1}" type="presParOf" srcId="{CF81C110-C114-47FD-BFB0-D845C031CEB1}" destId="{B457FCBB-3058-4118-90A5-4F9A6A9C43E7}" srcOrd="7" destOrd="0" presId="urn:microsoft.com/office/officeart/2005/8/layout/lProcess1"/>
    <dgm:cxn modelId="{5509641A-A8A3-4725-A43B-DAC67F06D4AB}" type="presParOf" srcId="{CF81C110-C114-47FD-BFB0-D845C031CEB1}" destId="{79E52E4D-4556-4C63-9373-FD4F16F0C5CA}" srcOrd="8" destOrd="0" presId="urn:microsoft.com/office/officeart/2005/8/layout/lProcess1"/>
    <dgm:cxn modelId="{001AC988-A2A5-4B2F-A4EC-F1A7A200181B}" type="presParOf" srcId="{BA1AB705-8938-4B8F-9840-83018DA2753B}" destId="{F571B9FF-80D9-4796-B58E-3D0853BA8843}" srcOrd="1" destOrd="0" presId="urn:microsoft.com/office/officeart/2005/8/layout/lProcess1"/>
    <dgm:cxn modelId="{E6ABC486-C7E5-4326-B665-9F7B4192963B}" type="presParOf" srcId="{BA1AB705-8938-4B8F-9840-83018DA2753B}" destId="{FF28D3DD-12F8-487F-A14F-0B52C82B5C18}" srcOrd="2" destOrd="0" presId="urn:microsoft.com/office/officeart/2005/8/layout/lProcess1"/>
    <dgm:cxn modelId="{6734595F-75DF-466D-99F5-648281DBD23F}" type="presParOf" srcId="{FF28D3DD-12F8-487F-A14F-0B52C82B5C18}" destId="{927C267F-86F4-44DE-9382-71A5F1A768BA}" srcOrd="0" destOrd="0" presId="urn:microsoft.com/office/officeart/2005/8/layout/lProcess1"/>
    <dgm:cxn modelId="{D2EAB7D2-05F6-4D7C-8A90-24EF451899D7}" type="presParOf" srcId="{FF28D3DD-12F8-487F-A14F-0B52C82B5C18}" destId="{8F8FB23D-FC68-4850-9175-FA5E08F46211}" srcOrd="1" destOrd="0" presId="urn:microsoft.com/office/officeart/2005/8/layout/lProcess1"/>
    <dgm:cxn modelId="{94FFBC0F-DFC1-4DA2-B13A-8908D8C0EB23}" type="presParOf" srcId="{FF28D3DD-12F8-487F-A14F-0B52C82B5C18}" destId="{89F6B406-FFE7-4866-9362-F543599CD519}" srcOrd="2" destOrd="0" presId="urn:microsoft.com/office/officeart/2005/8/layout/lProcess1"/>
    <dgm:cxn modelId="{64A05317-6361-40DF-B2C0-DE59789099E6}" type="presParOf" srcId="{FF28D3DD-12F8-487F-A14F-0B52C82B5C18}" destId="{DF4FEEC6-7243-4B02-B825-8754946231A4}" srcOrd="3" destOrd="0" presId="urn:microsoft.com/office/officeart/2005/8/layout/lProcess1"/>
    <dgm:cxn modelId="{B79AFAEF-D05F-4A4F-9584-789318BEB4B0}" type="presParOf" srcId="{FF28D3DD-12F8-487F-A14F-0B52C82B5C18}" destId="{2DE9F4C2-588F-4725-B598-7E79E2AAAAC8}" srcOrd="4" destOrd="0" presId="urn:microsoft.com/office/officeart/2005/8/layout/lProcess1"/>
    <dgm:cxn modelId="{7D26722D-ACDE-410E-B535-F95E12E284B2}" type="presParOf" srcId="{FF28D3DD-12F8-487F-A14F-0B52C82B5C18}" destId="{761577D3-2F29-4AD8-8FFA-B9F31F72AA01}" srcOrd="5" destOrd="0" presId="urn:microsoft.com/office/officeart/2005/8/layout/lProcess1"/>
    <dgm:cxn modelId="{F8C9B077-4B09-4CE4-B939-90CF61AB9BF4}" type="presParOf" srcId="{FF28D3DD-12F8-487F-A14F-0B52C82B5C18}" destId="{367686BF-1DB9-4027-B404-D82E0B7D488F}" srcOrd="6" destOrd="0" presId="urn:microsoft.com/office/officeart/2005/8/layout/lProcess1"/>
    <dgm:cxn modelId="{D194E46F-C6C1-4CEA-BC05-3CD274685E7C}" type="presParOf" srcId="{FF28D3DD-12F8-487F-A14F-0B52C82B5C18}" destId="{522B7235-C256-4C53-AE17-FF4D2DF29868}" srcOrd="7" destOrd="0" presId="urn:microsoft.com/office/officeart/2005/8/layout/lProcess1"/>
    <dgm:cxn modelId="{C0BE033E-D3E0-4C98-9229-7852F0BE3620}" type="presParOf" srcId="{FF28D3DD-12F8-487F-A14F-0B52C82B5C18}" destId="{34C5F17D-339F-43FE-9861-207B2D7BF4DE}" srcOrd="8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0292AC-182F-4067-9EBB-892064D7D76A}" type="doc">
      <dgm:prSet loTypeId="urn:microsoft.com/office/officeart/2005/8/layout/hList3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13F1F47-6E3E-4DD4-AD1E-97885C73E492}">
      <dgm:prSet phldrT="[Текст]"/>
      <dgm:spPr/>
      <dgm:t>
        <a:bodyPr/>
        <a:lstStyle/>
        <a:p>
          <a:r>
            <a:rPr lang="uk-UA" b="1" dirty="0" smtClean="0"/>
            <a:t>Вищі гриби </a:t>
          </a:r>
          <a:r>
            <a:rPr lang="uk-UA" dirty="0" smtClean="0"/>
            <a:t>– це гриби, міцелій яких є багатоклітинним</a:t>
          </a:r>
          <a:endParaRPr lang="ru-RU" dirty="0"/>
        </a:p>
      </dgm:t>
    </dgm:pt>
    <dgm:pt modelId="{C835BD72-1197-4DC4-9A3E-8143C76EEFA4}" type="parTrans" cxnId="{27C0197A-612A-4869-951F-A8BE69280195}">
      <dgm:prSet/>
      <dgm:spPr/>
      <dgm:t>
        <a:bodyPr/>
        <a:lstStyle/>
        <a:p>
          <a:endParaRPr lang="ru-RU"/>
        </a:p>
      </dgm:t>
    </dgm:pt>
    <dgm:pt modelId="{85EAAE91-D1C5-4138-8108-4830EA95A303}" type="sibTrans" cxnId="{27C0197A-612A-4869-951F-A8BE69280195}">
      <dgm:prSet/>
      <dgm:spPr/>
      <dgm:t>
        <a:bodyPr/>
        <a:lstStyle/>
        <a:p>
          <a:endParaRPr lang="ru-RU"/>
        </a:p>
      </dgm:t>
    </dgm:pt>
    <dgm:pt modelId="{E1DF2548-CFE4-436F-9FC5-D6987EBB4FB0}">
      <dgm:prSet phldrT="[Текст]" custT="1"/>
      <dgm:spPr/>
      <dgm:t>
        <a:bodyPr/>
        <a:lstStyle/>
        <a:p>
          <a:endParaRPr lang="uk-UA" sz="2800" b="1" dirty="0" smtClean="0"/>
        </a:p>
        <a:p>
          <a:r>
            <a:rPr lang="uk-UA" sz="2800" b="1" dirty="0" err="1" smtClean="0"/>
            <a:t>Дейтероміцети</a:t>
          </a:r>
          <a:r>
            <a:rPr lang="uk-UA" sz="2400" b="1" dirty="0" smtClean="0"/>
            <a:t> </a:t>
          </a:r>
          <a:endParaRPr lang="uk-UA" sz="1700" b="1" dirty="0" smtClean="0"/>
        </a:p>
        <a:p>
          <a:r>
            <a:rPr lang="uk-UA" sz="1800" b="1" dirty="0" smtClean="0"/>
            <a:t>Це гриби з клітинним міцелієм, для яких невідоме статеве розмноження. Багато з них є сапрофітами, які псують продукти харчування, деякі паразитують на  рослинах і викликають </a:t>
          </a:r>
          <a:r>
            <a:rPr lang="uk-UA" sz="1800" b="1" dirty="0" err="1" smtClean="0"/>
            <a:t>дермомікози</a:t>
          </a:r>
          <a:r>
            <a:rPr lang="uk-UA" sz="1800" b="1" dirty="0" smtClean="0"/>
            <a:t> людини</a:t>
          </a:r>
        </a:p>
        <a:p>
          <a:endParaRPr lang="uk-UA" sz="1700" dirty="0" smtClean="0"/>
        </a:p>
        <a:p>
          <a:endParaRPr lang="uk-UA" sz="1700" dirty="0" smtClean="0"/>
        </a:p>
        <a:p>
          <a:endParaRPr lang="ru-RU" sz="1700" dirty="0"/>
        </a:p>
      </dgm:t>
    </dgm:pt>
    <dgm:pt modelId="{FC52E87B-D930-43EA-B135-2EE018B93086}" type="parTrans" cxnId="{16118130-CDCA-466E-B25D-9887EF4FFC40}">
      <dgm:prSet/>
      <dgm:spPr/>
      <dgm:t>
        <a:bodyPr/>
        <a:lstStyle/>
        <a:p>
          <a:endParaRPr lang="ru-RU"/>
        </a:p>
      </dgm:t>
    </dgm:pt>
    <dgm:pt modelId="{37A3FD97-150E-4B9E-A66B-64FD6D636D01}" type="sibTrans" cxnId="{16118130-CDCA-466E-B25D-9887EF4FFC40}">
      <dgm:prSet/>
      <dgm:spPr/>
      <dgm:t>
        <a:bodyPr/>
        <a:lstStyle/>
        <a:p>
          <a:endParaRPr lang="ru-RU"/>
        </a:p>
      </dgm:t>
    </dgm:pt>
    <dgm:pt modelId="{0C810084-7ECF-45F5-B2FB-A618FC0E5B08}">
      <dgm:prSet phldrT="[Текст]" custT="1"/>
      <dgm:spPr/>
      <dgm:t>
        <a:bodyPr/>
        <a:lstStyle/>
        <a:p>
          <a:r>
            <a:rPr lang="uk-UA" sz="2800" b="1" dirty="0" smtClean="0"/>
            <a:t>Аскоміцети</a:t>
          </a:r>
        </a:p>
        <a:p>
          <a:r>
            <a:rPr lang="uk-UA" sz="1800" b="1" dirty="0" smtClean="0"/>
            <a:t>Багатоклітинні гриби, спори у яких розвиваються на </a:t>
          </a:r>
          <a:r>
            <a:rPr lang="uk-UA" sz="1800" b="1" dirty="0" err="1" smtClean="0"/>
            <a:t>конідієносцях</a:t>
          </a:r>
          <a:r>
            <a:rPr lang="uk-UA" sz="1800" b="1" dirty="0" smtClean="0"/>
            <a:t>. Статеві клітини формуються у спеціальних сумках – </a:t>
          </a:r>
          <a:r>
            <a:rPr lang="uk-UA" sz="1800" b="1" dirty="0" err="1" smtClean="0"/>
            <a:t>асках</a:t>
          </a:r>
          <a:r>
            <a:rPr lang="uk-UA" sz="1800" b="1" dirty="0" smtClean="0"/>
            <a:t>. Поширені сапрофітні і паразитичні види</a:t>
          </a:r>
          <a:r>
            <a:rPr lang="uk-UA" sz="2200" dirty="0" smtClean="0"/>
            <a:t>.</a:t>
          </a:r>
        </a:p>
        <a:p>
          <a:endParaRPr lang="ru-RU" sz="2200" dirty="0"/>
        </a:p>
      </dgm:t>
    </dgm:pt>
    <dgm:pt modelId="{3BC94D92-728E-4BA9-96C4-C616927ED15E}" type="parTrans" cxnId="{366BEE0E-537E-4C49-9235-3B8B26BA2C0E}">
      <dgm:prSet/>
      <dgm:spPr/>
      <dgm:t>
        <a:bodyPr/>
        <a:lstStyle/>
        <a:p>
          <a:endParaRPr lang="ru-RU"/>
        </a:p>
      </dgm:t>
    </dgm:pt>
    <dgm:pt modelId="{268D7258-C78B-4096-9EFF-82652BFFA226}" type="sibTrans" cxnId="{366BEE0E-537E-4C49-9235-3B8B26BA2C0E}">
      <dgm:prSet/>
      <dgm:spPr/>
      <dgm:t>
        <a:bodyPr/>
        <a:lstStyle/>
        <a:p>
          <a:endParaRPr lang="ru-RU"/>
        </a:p>
      </dgm:t>
    </dgm:pt>
    <dgm:pt modelId="{980EE4B4-430F-40B1-A027-A338A1283DDE}">
      <dgm:prSet phldrT="[Текст]" custT="1"/>
      <dgm:spPr/>
      <dgm:t>
        <a:bodyPr/>
        <a:lstStyle/>
        <a:p>
          <a:r>
            <a:rPr lang="uk-UA" sz="2800" b="1" dirty="0" smtClean="0"/>
            <a:t>Базидіоміцети</a:t>
          </a:r>
        </a:p>
        <a:p>
          <a:r>
            <a:rPr lang="uk-UA" sz="2000" b="1" dirty="0" smtClean="0"/>
            <a:t>Це багатоклітинні гриби  часто з багаторічним міцелієм. Більшість живе у </a:t>
          </a:r>
          <a:r>
            <a:rPr lang="uk-UA" sz="2000" b="1" dirty="0" err="1" smtClean="0"/>
            <a:t>грунті</a:t>
          </a:r>
          <a:r>
            <a:rPr lang="uk-UA" sz="2000" b="1" dirty="0" smtClean="0"/>
            <a:t> на рослинних залишкам, деякі – на деревах. Безстатеве розмноження зустрічається рідко</a:t>
          </a:r>
          <a:endParaRPr lang="ru-RU" sz="2000" b="1" dirty="0"/>
        </a:p>
      </dgm:t>
    </dgm:pt>
    <dgm:pt modelId="{E3F75C5E-88B6-4725-B76D-3593FC9BB003}" type="parTrans" cxnId="{6B30B9A0-EF66-410F-8904-6AC3284F7C59}">
      <dgm:prSet/>
      <dgm:spPr/>
      <dgm:t>
        <a:bodyPr/>
        <a:lstStyle/>
        <a:p>
          <a:endParaRPr lang="ru-RU"/>
        </a:p>
      </dgm:t>
    </dgm:pt>
    <dgm:pt modelId="{9AAE523B-85EC-42D7-B128-DD9ACBC238B6}" type="sibTrans" cxnId="{6B30B9A0-EF66-410F-8904-6AC3284F7C59}">
      <dgm:prSet/>
      <dgm:spPr/>
      <dgm:t>
        <a:bodyPr/>
        <a:lstStyle/>
        <a:p>
          <a:endParaRPr lang="ru-RU"/>
        </a:p>
      </dgm:t>
    </dgm:pt>
    <dgm:pt modelId="{BD4BDE64-0FBE-4C77-ACB9-3171C2F46AAA}" type="pres">
      <dgm:prSet presAssocID="{1F0292AC-182F-4067-9EBB-892064D7D76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856FE3-189A-4E71-8EC1-52929F397A92}" type="pres">
      <dgm:prSet presAssocID="{B13F1F47-6E3E-4DD4-AD1E-97885C73E492}" presName="roof" presStyleLbl="dkBgShp" presStyleIdx="0" presStyleCnt="2"/>
      <dgm:spPr/>
      <dgm:t>
        <a:bodyPr/>
        <a:lstStyle/>
        <a:p>
          <a:endParaRPr lang="ru-RU"/>
        </a:p>
      </dgm:t>
    </dgm:pt>
    <dgm:pt modelId="{1D113729-2FE8-4779-8ABA-081C7FD5492D}" type="pres">
      <dgm:prSet presAssocID="{B13F1F47-6E3E-4DD4-AD1E-97885C73E492}" presName="pillars" presStyleCnt="0"/>
      <dgm:spPr/>
    </dgm:pt>
    <dgm:pt modelId="{513A108A-A5B3-48B6-99CB-4140C97D1C36}" type="pres">
      <dgm:prSet presAssocID="{B13F1F47-6E3E-4DD4-AD1E-97885C73E492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292B93-3BA2-4F22-8B45-ABB65BAD8284}" type="pres">
      <dgm:prSet presAssocID="{0C810084-7ECF-45F5-B2FB-A618FC0E5B08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3DE88-203D-4FDE-8604-8D6D2437E1B6}" type="pres">
      <dgm:prSet presAssocID="{980EE4B4-430F-40B1-A027-A338A1283DDE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311844-40C7-4BBE-A9D9-2024233FE140}" type="pres">
      <dgm:prSet presAssocID="{B13F1F47-6E3E-4DD4-AD1E-97885C73E492}" presName="base" presStyleLbl="dkBgShp" presStyleIdx="1" presStyleCnt="2"/>
      <dgm:spPr/>
    </dgm:pt>
  </dgm:ptLst>
  <dgm:cxnLst>
    <dgm:cxn modelId="{16118130-CDCA-466E-B25D-9887EF4FFC40}" srcId="{B13F1F47-6E3E-4DD4-AD1E-97885C73E492}" destId="{E1DF2548-CFE4-436F-9FC5-D6987EBB4FB0}" srcOrd="0" destOrd="0" parTransId="{FC52E87B-D930-43EA-B135-2EE018B93086}" sibTransId="{37A3FD97-150E-4B9E-A66B-64FD6D636D01}"/>
    <dgm:cxn modelId="{27C0197A-612A-4869-951F-A8BE69280195}" srcId="{1F0292AC-182F-4067-9EBB-892064D7D76A}" destId="{B13F1F47-6E3E-4DD4-AD1E-97885C73E492}" srcOrd="0" destOrd="0" parTransId="{C835BD72-1197-4DC4-9A3E-8143C76EEFA4}" sibTransId="{85EAAE91-D1C5-4138-8108-4830EA95A303}"/>
    <dgm:cxn modelId="{8D278237-BEEB-419B-BE64-32AF3D0560C8}" type="presOf" srcId="{B13F1F47-6E3E-4DD4-AD1E-97885C73E492}" destId="{D7856FE3-189A-4E71-8EC1-52929F397A92}" srcOrd="0" destOrd="0" presId="urn:microsoft.com/office/officeart/2005/8/layout/hList3"/>
    <dgm:cxn modelId="{83C2C6E8-9278-423C-A68C-615A2D14071E}" type="presOf" srcId="{E1DF2548-CFE4-436F-9FC5-D6987EBB4FB0}" destId="{513A108A-A5B3-48B6-99CB-4140C97D1C36}" srcOrd="0" destOrd="0" presId="urn:microsoft.com/office/officeart/2005/8/layout/hList3"/>
    <dgm:cxn modelId="{BA55CEF8-556E-4D9E-876C-D5F7588B9754}" type="presOf" srcId="{980EE4B4-430F-40B1-A027-A338A1283DDE}" destId="{4CC3DE88-203D-4FDE-8604-8D6D2437E1B6}" srcOrd="0" destOrd="0" presId="urn:microsoft.com/office/officeart/2005/8/layout/hList3"/>
    <dgm:cxn modelId="{CCADB369-DB87-44DB-B3CE-7EB75146AD90}" type="presOf" srcId="{0C810084-7ECF-45F5-B2FB-A618FC0E5B08}" destId="{A7292B93-3BA2-4F22-8B45-ABB65BAD8284}" srcOrd="0" destOrd="0" presId="urn:microsoft.com/office/officeart/2005/8/layout/hList3"/>
    <dgm:cxn modelId="{6B30B9A0-EF66-410F-8904-6AC3284F7C59}" srcId="{B13F1F47-6E3E-4DD4-AD1E-97885C73E492}" destId="{980EE4B4-430F-40B1-A027-A338A1283DDE}" srcOrd="2" destOrd="0" parTransId="{E3F75C5E-88B6-4725-B76D-3593FC9BB003}" sibTransId="{9AAE523B-85EC-42D7-B128-DD9ACBC238B6}"/>
    <dgm:cxn modelId="{394EAE7C-6ABB-4A76-9027-6C6F42D3C305}" type="presOf" srcId="{1F0292AC-182F-4067-9EBB-892064D7D76A}" destId="{BD4BDE64-0FBE-4C77-ACB9-3171C2F46AAA}" srcOrd="0" destOrd="0" presId="urn:microsoft.com/office/officeart/2005/8/layout/hList3"/>
    <dgm:cxn modelId="{366BEE0E-537E-4C49-9235-3B8B26BA2C0E}" srcId="{B13F1F47-6E3E-4DD4-AD1E-97885C73E492}" destId="{0C810084-7ECF-45F5-B2FB-A618FC0E5B08}" srcOrd="1" destOrd="0" parTransId="{3BC94D92-728E-4BA9-96C4-C616927ED15E}" sibTransId="{268D7258-C78B-4096-9EFF-82652BFFA226}"/>
    <dgm:cxn modelId="{D19D6BA7-E4DB-4AA5-B6BA-8B2FE1AFB94E}" type="presParOf" srcId="{BD4BDE64-0FBE-4C77-ACB9-3171C2F46AAA}" destId="{D7856FE3-189A-4E71-8EC1-52929F397A92}" srcOrd="0" destOrd="0" presId="urn:microsoft.com/office/officeart/2005/8/layout/hList3"/>
    <dgm:cxn modelId="{BCCA71CF-F2CA-4B4B-A765-DBCC8D6FF79F}" type="presParOf" srcId="{BD4BDE64-0FBE-4C77-ACB9-3171C2F46AAA}" destId="{1D113729-2FE8-4779-8ABA-081C7FD5492D}" srcOrd="1" destOrd="0" presId="urn:microsoft.com/office/officeart/2005/8/layout/hList3"/>
    <dgm:cxn modelId="{0306FFE4-F6F8-4CBC-AFBD-B2810D8ABF0F}" type="presParOf" srcId="{1D113729-2FE8-4779-8ABA-081C7FD5492D}" destId="{513A108A-A5B3-48B6-99CB-4140C97D1C36}" srcOrd="0" destOrd="0" presId="urn:microsoft.com/office/officeart/2005/8/layout/hList3"/>
    <dgm:cxn modelId="{53D437D2-21DB-4B63-B846-2DEA84D7C216}" type="presParOf" srcId="{1D113729-2FE8-4779-8ABA-081C7FD5492D}" destId="{A7292B93-3BA2-4F22-8B45-ABB65BAD8284}" srcOrd="1" destOrd="0" presId="urn:microsoft.com/office/officeart/2005/8/layout/hList3"/>
    <dgm:cxn modelId="{01D1391E-49FA-4517-9D23-CC9D47474027}" type="presParOf" srcId="{1D113729-2FE8-4779-8ABA-081C7FD5492D}" destId="{4CC3DE88-203D-4FDE-8604-8D6D2437E1B6}" srcOrd="2" destOrd="0" presId="urn:microsoft.com/office/officeart/2005/8/layout/hList3"/>
    <dgm:cxn modelId="{00335590-7F16-461A-9D01-1B1C3194DB4F}" type="presParOf" srcId="{BD4BDE64-0FBE-4C77-ACB9-3171C2F46AAA}" destId="{35311844-40C7-4BBE-A9D9-2024233FE14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E2DFE1-644D-455E-937A-F9F5E4D456AB}" type="doc">
      <dgm:prSet loTypeId="urn:microsoft.com/office/officeart/2005/8/layout/hList7#1" loCatId="list" qsTypeId="urn:microsoft.com/office/officeart/2005/8/quickstyle/3d1" qsCatId="3D" csTypeId="urn:microsoft.com/office/officeart/2005/8/colors/colorful1#1" csCatId="colorful" phldr="1"/>
      <dgm:spPr/>
    </dgm:pt>
    <dgm:pt modelId="{57DC3C41-8BA0-46AC-A713-4E6902AAFC73}">
      <dgm:prSet phldrT="[Текст]"/>
      <dgm:spPr/>
      <dgm:t>
        <a:bodyPr/>
        <a:lstStyle/>
        <a:p>
          <a:r>
            <a:rPr lang="uk-UA" b="1" dirty="0" err="1" smtClean="0"/>
            <a:t>Пеніцил</a:t>
          </a:r>
          <a:endParaRPr lang="ru-RU" b="1" dirty="0"/>
        </a:p>
      </dgm:t>
    </dgm:pt>
    <dgm:pt modelId="{8EDE13A6-109D-476C-A81C-1633E43DCDBA}" type="parTrans" cxnId="{CD45D958-164D-4CAD-93AB-B01C9D762F88}">
      <dgm:prSet/>
      <dgm:spPr/>
      <dgm:t>
        <a:bodyPr/>
        <a:lstStyle/>
        <a:p>
          <a:endParaRPr lang="ru-RU"/>
        </a:p>
      </dgm:t>
    </dgm:pt>
    <dgm:pt modelId="{014D57DA-7EB6-43F2-8588-136F1E529A19}" type="sibTrans" cxnId="{CD45D958-164D-4CAD-93AB-B01C9D762F88}">
      <dgm:prSet/>
      <dgm:spPr/>
      <dgm:t>
        <a:bodyPr/>
        <a:lstStyle/>
        <a:p>
          <a:endParaRPr lang="ru-RU"/>
        </a:p>
      </dgm:t>
    </dgm:pt>
    <dgm:pt modelId="{0BC37AA9-94FC-4175-BE2C-EDA07B5224F3}">
      <dgm:prSet phldrT="[Текст]"/>
      <dgm:spPr/>
      <dgm:t>
        <a:bodyPr/>
        <a:lstStyle/>
        <a:p>
          <a:r>
            <a:rPr lang="uk-UA" b="1" dirty="0" err="1" smtClean="0"/>
            <a:t>Аспергіл</a:t>
          </a:r>
          <a:endParaRPr lang="ru-RU" b="1" dirty="0"/>
        </a:p>
      </dgm:t>
    </dgm:pt>
    <dgm:pt modelId="{67E75852-9B5E-4C3B-80F6-B9CAD195852A}" type="parTrans" cxnId="{BE7856C6-0058-4E26-A3D4-3092A895EE17}">
      <dgm:prSet/>
      <dgm:spPr/>
      <dgm:t>
        <a:bodyPr/>
        <a:lstStyle/>
        <a:p>
          <a:endParaRPr lang="ru-RU"/>
        </a:p>
      </dgm:t>
    </dgm:pt>
    <dgm:pt modelId="{AE595557-D9D5-4E3E-8DE5-41AE0314C31F}" type="sibTrans" cxnId="{BE7856C6-0058-4E26-A3D4-3092A895EE17}">
      <dgm:prSet/>
      <dgm:spPr/>
      <dgm:t>
        <a:bodyPr/>
        <a:lstStyle/>
        <a:p>
          <a:endParaRPr lang="ru-RU"/>
        </a:p>
      </dgm:t>
    </dgm:pt>
    <dgm:pt modelId="{8EB1C1AC-21DE-4BDE-8E3E-63498A591245}">
      <dgm:prSet phldrT="[Текст]"/>
      <dgm:spPr/>
      <dgm:t>
        <a:bodyPr/>
        <a:lstStyle/>
        <a:p>
          <a:r>
            <a:rPr lang="uk-UA" b="1" dirty="0" smtClean="0"/>
            <a:t>Ріжки</a:t>
          </a:r>
          <a:endParaRPr lang="ru-RU" b="1" dirty="0"/>
        </a:p>
      </dgm:t>
    </dgm:pt>
    <dgm:pt modelId="{18BBB499-12B9-4B7D-9505-A7E2F5B60D98}" type="parTrans" cxnId="{F5B9DD9F-AC0B-4EAA-A5D4-2B0DE5AD8495}">
      <dgm:prSet/>
      <dgm:spPr/>
      <dgm:t>
        <a:bodyPr/>
        <a:lstStyle/>
        <a:p>
          <a:endParaRPr lang="ru-RU"/>
        </a:p>
      </dgm:t>
    </dgm:pt>
    <dgm:pt modelId="{2E088086-5C05-469C-855A-486F05B26D19}" type="sibTrans" cxnId="{F5B9DD9F-AC0B-4EAA-A5D4-2B0DE5AD8495}">
      <dgm:prSet/>
      <dgm:spPr/>
      <dgm:t>
        <a:bodyPr/>
        <a:lstStyle/>
        <a:p>
          <a:endParaRPr lang="ru-RU"/>
        </a:p>
      </dgm:t>
    </dgm:pt>
    <dgm:pt modelId="{3302AD12-3249-4640-9C46-B26D58E33BE2}">
      <dgm:prSet/>
      <dgm:spPr/>
      <dgm:t>
        <a:bodyPr/>
        <a:lstStyle/>
        <a:p>
          <a:r>
            <a:rPr lang="uk-UA" b="1" dirty="0" smtClean="0"/>
            <a:t>Дріжджі</a:t>
          </a:r>
          <a:endParaRPr lang="ru-RU" b="1" dirty="0"/>
        </a:p>
      </dgm:t>
    </dgm:pt>
    <dgm:pt modelId="{139E54D7-EE3E-4C3A-85F0-550CE1F6EA96}" type="parTrans" cxnId="{4BFE3D27-5694-4D01-A3C6-BFBB55E56057}">
      <dgm:prSet/>
      <dgm:spPr/>
      <dgm:t>
        <a:bodyPr/>
        <a:lstStyle/>
        <a:p>
          <a:endParaRPr lang="ru-RU"/>
        </a:p>
      </dgm:t>
    </dgm:pt>
    <dgm:pt modelId="{CCBCA599-CB23-4834-BC61-4375BF41A122}" type="sibTrans" cxnId="{4BFE3D27-5694-4D01-A3C6-BFBB55E56057}">
      <dgm:prSet/>
      <dgm:spPr/>
      <dgm:t>
        <a:bodyPr/>
        <a:lstStyle/>
        <a:p>
          <a:endParaRPr lang="ru-RU"/>
        </a:p>
      </dgm:t>
    </dgm:pt>
    <dgm:pt modelId="{4DF4C6D8-7E0B-4784-84D6-13AA8DC8F732}" type="pres">
      <dgm:prSet presAssocID="{C9E2DFE1-644D-455E-937A-F9F5E4D456AB}" presName="Name0" presStyleCnt="0">
        <dgm:presLayoutVars>
          <dgm:dir/>
          <dgm:resizeHandles val="exact"/>
        </dgm:presLayoutVars>
      </dgm:prSet>
      <dgm:spPr/>
    </dgm:pt>
    <dgm:pt modelId="{75012569-FE50-4865-B2E5-3321BE414F6A}" type="pres">
      <dgm:prSet presAssocID="{C9E2DFE1-644D-455E-937A-F9F5E4D456AB}" presName="fgShape" presStyleLbl="fgShp" presStyleIdx="0" presStyleCnt="1"/>
      <dgm:spPr/>
    </dgm:pt>
    <dgm:pt modelId="{32CB5B60-9FA2-494F-8CBE-0E57E2069E93}" type="pres">
      <dgm:prSet presAssocID="{C9E2DFE1-644D-455E-937A-F9F5E4D456AB}" presName="linComp" presStyleCnt="0"/>
      <dgm:spPr/>
    </dgm:pt>
    <dgm:pt modelId="{30A64B05-2290-47DB-8072-74FAEA1582C0}" type="pres">
      <dgm:prSet presAssocID="{57DC3C41-8BA0-46AC-A713-4E6902AAFC73}" presName="compNode" presStyleCnt="0"/>
      <dgm:spPr/>
    </dgm:pt>
    <dgm:pt modelId="{14E00CF8-FC70-402A-ADB0-C2937853420C}" type="pres">
      <dgm:prSet presAssocID="{57DC3C41-8BA0-46AC-A713-4E6902AAFC73}" presName="bkgdShape" presStyleLbl="node1" presStyleIdx="0" presStyleCnt="4"/>
      <dgm:spPr/>
      <dgm:t>
        <a:bodyPr/>
        <a:lstStyle/>
        <a:p>
          <a:endParaRPr lang="ru-RU"/>
        </a:p>
      </dgm:t>
    </dgm:pt>
    <dgm:pt modelId="{E7F100AC-4A9A-4826-BC6F-C4EF2D58EB02}" type="pres">
      <dgm:prSet presAssocID="{57DC3C41-8BA0-46AC-A713-4E6902AAFC73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C627A-EE6D-4704-B049-A23B0E223C37}" type="pres">
      <dgm:prSet presAssocID="{57DC3C41-8BA0-46AC-A713-4E6902AAFC73}" presName="invisiNode" presStyleLbl="node1" presStyleIdx="0" presStyleCnt="4"/>
      <dgm:spPr/>
    </dgm:pt>
    <dgm:pt modelId="{8B69B4D9-0782-46CC-B95C-81F20967DC13}" type="pres">
      <dgm:prSet presAssocID="{57DC3C41-8BA0-46AC-A713-4E6902AAFC73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E11BE7D-8E21-4720-9474-41E8949F0C5F}" type="pres">
      <dgm:prSet presAssocID="{014D57DA-7EB6-43F2-8588-136F1E529A1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8E5B92E-E665-4F55-A550-3D1AE5781DA9}" type="pres">
      <dgm:prSet presAssocID="{0BC37AA9-94FC-4175-BE2C-EDA07B5224F3}" presName="compNode" presStyleCnt="0"/>
      <dgm:spPr/>
    </dgm:pt>
    <dgm:pt modelId="{DD373BBD-A612-463F-9C83-BEC2642440BF}" type="pres">
      <dgm:prSet presAssocID="{0BC37AA9-94FC-4175-BE2C-EDA07B5224F3}" presName="bkgdShape" presStyleLbl="node1" presStyleIdx="1" presStyleCnt="4"/>
      <dgm:spPr/>
      <dgm:t>
        <a:bodyPr/>
        <a:lstStyle/>
        <a:p>
          <a:endParaRPr lang="ru-RU"/>
        </a:p>
      </dgm:t>
    </dgm:pt>
    <dgm:pt modelId="{CB781A67-A3F1-4597-A52F-6460A6B3BF6F}" type="pres">
      <dgm:prSet presAssocID="{0BC37AA9-94FC-4175-BE2C-EDA07B5224F3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329A7-0190-41F6-AE24-26EA561CF4B0}" type="pres">
      <dgm:prSet presAssocID="{0BC37AA9-94FC-4175-BE2C-EDA07B5224F3}" presName="invisiNode" presStyleLbl="node1" presStyleIdx="1" presStyleCnt="4"/>
      <dgm:spPr/>
    </dgm:pt>
    <dgm:pt modelId="{3EB31269-F3E0-4804-A01E-D38192006A78}" type="pres">
      <dgm:prSet presAssocID="{0BC37AA9-94FC-4175-BE2C-EDA07B5224F3}" presName="imagNod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B36B23D-2326-471A-A961-CB6579779B6B}" type="pres">
      <dgm:prSet presAssocID="{AE595557-D9D5-4E3E-8DE5-41AE0314C31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49C3660-640E-4152-9097-FD5852DB8A7D}" type="pres">
      <dgm:prSet presAssocID="{3302AD12-3249-4640-9C46-B26D58E33BE2}" presName="compNode" presStyleCnt="0"/>
      <dgm:spPr/>
    </dgm:pt>
    <dgm:pt modelId="{E3FC7DBC-891D-464D-843F-62587978B62E}" type="pres">
      <dgm:prSet presAssocID="{3302AD12-3249-4640-9C46-B26D58E33BE2}" presName="bkgdShape" presStyleLbl="node1" presStyleIdx="2" presStyleCnt="4"/>
      <dgm:spPr/>
      <dgm:t>
        <a:bodyPr/>
        <a:lstStyle/>
        <a:p>
          <a:endParaRPr lang="ru-RU"/>
        </a:p>
      </dgm:t>
    </dgm:pt>
    <dgm:pt modelId="{61384FEB-E4D3-4348-94E9-47F84A4CBC45}" type="pres">
      <dgm:prSet presAssocID="{3302AD12-3249-4640-9C46-B26D58E33BE2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E1817A-17AF-4A6C-B8F7-421BA3C15528}" type="pres">
      <dgm:prSet presAssocID="{3302AD12-3249-4640-9C46-B26D58E33BE2}" presName="invisiNode" presStyleLbl="node1" presStyleIdx="2" presStyleCnt="4"/>
      <dgm:spPr/>
    </dgm:pt>
    <dgm:pt modelId="{BB0B6E5C-A54A-4239-838A-92EACACA9C94}" type="pres">
      <dgm:prSet presAssocID="{3302AD12-3249-4640-9C46-B26D58E33BE2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D445931-9681-4D2A-ABF8-4A269FBD39DC}" type="pres">
      <dgm:prSet presAssocID="{CCBCA599-CB23-4834-BC61-4375BF41A12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2BE2348-25E0-490D-9BF7-B32D9BFF4AD1}" type="pres">
      <dgm:prSet presAssocID="{8EB1C1AC-21DE-4BDE-8E3E-63498A591245}" presName="compNode" presStyleCnt="0"/>
      <dgm:spPr/>
    </dgm:pt>
    <dgm:pt modelId="{864DA62B-CECC-4DBF-B8CA-6E0759C42A0E}" type="pres">
      <dgm:prSet presAssocID="{8EB1C1AC-21DE-4BDE-8E3E-63498A591245}" presName="bkgdShape" presStyleLbl="node1" presStyleIdx="3" presStyleCnt="4"/>
      <dgm:spPr/>
      <dgm:t>
        <a:bodyPr/>
        <a:lstStyle/>
        <a:p>
          <a:endParaRPr lang="ru-RU"/>
        </a:p>
      </dgm:t>
    </dgm:pt>
    <dgm:pt modelId="{9D2612DB-F358-4A4C-A0F2-DD66CD27BEF7}" type="pres">
      <dgm:prSet presAssocID="{8EB1C1AC-21DE-4BDE-8E3E-63498A591245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36641-27CB-4EA6-BD8C-B5105E0715A3}" type="pres">
      <dgm:prSet presAssocID="{8EB1C1AC-21DE-4BDE-8E3E-63498A591245}" presName="invisiNode" presStyleLbl="node1" presStyleIdx="3" presStyleCnt="4"/>
      <dgm:spPr/>
    </dgm:pt>
    <dgm:pt modelId="{FF238BCA-A69F-4027-BEE3-A959FDF67A32}" type="pres">
      <dgm:prSet presAssocID="{8EB1C1AC-21DE-4BDE-8E3E-63498A591245}" presName="imagNode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FA16A46E-D2BC-4C55-85B3-4822F72BCCF6}" type="presOf" srcId="{3302AD12-3249-4640-9C46-B26D58E33BE2}" destId="{E3FC7DBC-891D-464D-843F-62587978B62E}" srcOrd="0" destOrd="0" presId="urn:microsoft.com/office/officeart/2005/8/layout/hList7#1"/>
    <dgm:cxn modelId="{589749A6-ABF1-462C-89AB-3999C8498565}" type="presOf" srcId="{CCBCA599-CB23-4834-BC61-4375BF41A122}" destId="{9D445931-9681-4D2A-ABF8-4A269FBD39DC}" srcOrd="0" destOrd="0" presId="urn:microsoft.com/office/officeart/2005/8/layout/hList7#1"/>
    <dgm:cxn modelId="{6234B5B6-A77E-4203-A345-7F7D4EC00613}" type="presOf" srcId="{3302AD12-3249-4640-9C46-B26D58E33BE2}" destId="{61384FEB-E4D3-4348-94E9-47F84A4CBC45}" srcOrd="1" destOrd="0" presId="urn:microsoft.com/office/officeart/2005/8/layout/hList7#1"/>
    <dgm:cxn modelId="{F5B9DD9F-AC0B-4EAA-A5D4-2B0DE5AD8495}" srcId="{C9E2DFE1-644D-455E-937A-F9F5E4D456AB}" destId="{8EB1C1AC-21DE-4BDE-8E3E-63498A591245}" srcOrd="3" destOrd="0" parTransId="{18BBB499-12B9-4B7D-9505-A7E2F5B60D98}" sibTransId="{2E088086-5C05-469C-855A-486F05B26D19}"/>
    <dgm:cxn modelId="{EED83E23-E557-4C93-BB46-B162B041E3C9}" type="presOf" srcId="{8EB1C1AC-21DE-4BDE-8E3E-63498A591245}" destId="{864DA62B-CECC-4DBF-B8CA-6E0759C42A0E}" srcOrd="0" destOrd="0" presId="urn:microsoft.com/office/officeart/2005/8/layout/hList7#1"/>
    <dgm:cxn modelId="{CD45D958-164D-4CAD-93AB-B01C9D762F88}" srcId="{C9E2DFE1-644D-455E-937A-F9F5E4D456AB}" destId="{57DC3C41-8BA0-46AC-A713-4E6902AAFC73}" srcOrd="0" destOrd="0" parTransId="{8EDE13A6-109D-476C-A81C-1633E43DCDBA}" sibTransId="{014D57DA-7EB6-43F2-8588-136F1E529A19}"/>
    <dgm:cxn modelId="{DA8F4548-7027-40E0-BF40-978E1E66269B}" type="presOf" srcId="{C9E2DFE1-644D-455E-937A-F9F5E4D456AB}" destId="{4DF4C6D8-7E0B-4784-84D6-13AA8DC8F732}" srcOrd="0" destOrd="0" presId="urn:microsoft.com/office/officeart/2005/8/layout/hList7#1"/>
    <dgm:cxn modelId="{0B95EDC7-66FB-431C-ADFE-9ED6BA4011F2}" type="presOf" srcId="{57DC3C41-8BA0-46AC-A713-4E6902AAFC73}" destId="{14E00CF8-FC70-402A-ADB0-C2937853420C}" srcOrd="0" destOrd="0" presId="urn:microsoft.com/office/officeart/2005/8/layout/hList7#1"/>
    <dgm:cxn modelId="{172EBC5C-3395-4BFB-ACCC-B3D0F1EE5F7D}" type="presOf" srcId="{0BC37AA9-94FC-4175-BE2C-EDA07B5224F3}" destId="{CB781A67-A3F1-4597-A52F-6460A6B3BF6F}" srcOrd="1" destOrd="0" presId="urn:microsoft.com/office/officeart/2005/8/layout/hList7#1"/>
    <dgm:cxn modelId="{75968368-EF48-4CA4-BCD5-1B715C7A08DE}" type="presOf" srcId="{57DC3C41-8BA0-46AC-A713-4E6902AAFC73}" destId="{E7F100AC-4A9A-4826-BC6F-C4EF2D58EB02}" srcOrd="1" destOrd="0" presId="urn:microsoft.com/office/officeart/2005/8/layout/hList7#1"/>
    <dgm:cxn modelId="{4BFE3D27-5694-4D01-A3C6-BFBB55E56057}" srcId="{C9E2DFE1-644D-455E-937A-F9F5E4D456AB}" destId="{3302AD12-3249-4640-9C46-B26D58E33BE2}" srcOrd="2" destOrd="0" parTransId="{139E54D7-EE3E-4C3A-85F0-550CE1F6EA96}" sibTransId="{CCBCA599-CB23-4834-BC61-4375BF41A122}"/>
    <dgm:cxn modelId="{0928EC80-2CBC-4F6A-94A8-E7BDD4535746}" type="presOf" srcId="{8EB1C1AC-21DE-4BDE-8E3E-63498A591245}" destId="{9D2612DB-F358-4A4C-A0F2-DD66CD27BEF7}" srcOrd="1" destOrd="0" presId="urn:microsoft.com/office/officeart/2005/8/layout/hList7#1"/>
    <dgm:cxn modelId="{4B8EF3D2-C021-4B55-9AF5-19664879CC4A}" type="presOf" srcId="{0BC37AA9-94FC-4175-BE2C-EDA07B5224F3}" destId="{DD373BBD-A612-463F-9C83-BEC2642440BF}" srcOrd="0" destOrd="0" presId="urn:microsoft.com/office/officeart/2005/8/layout/hList7#1"/>
    <dgm:cxn modelId="{BE7856C6-0058-4E26-A3D4-3092A895EE17}" srcId="{C9E2DFE1-644D-455E-937A-F9F5E4D456AB}" destId="{0BC37AA9-94FC-4175-BE2C-EDA07B5224F3}" srcOrd="1" destOrd="0" parTransId="{67E75852-9B5E-4C3B-80F6-B9CAD195852A}" sibTransId="{AE595557-D9D5-4E3E-8DE5-41AE0314C31F}"/>
    <dgm:cxn modelId="{E48ED823-4F93-4CB2-91A8-7626F23C885D}" type="presOf" srcId="{AE595557-D9D5-4E3E-8DE5-41AE0314C31F}" destId="{9B36B23D-2326-471A-A961-CB6579779B6B}" srcOrd="0" destOrd="0" presId="urn:microsoft.com/office/officeart/2005/8/layout/hList7#1"/>
    <dgm:cxn modelId="{D5747BA0-58D4-40E7-897B-A4097AD05FBA}" type="presOf" srcId="{014D57DA-7EB6-43F2-8588-136F1E529A19}" destId="{2E11BE7D-8E21-4720-9474-41E8949F0C5F}" srcOrd="0" destOrd="0" presId="urn:microsoft.com/office/officeart/2005/8/layout/hList7#1"/>
    <dgm:cxn modelId="{3DF45932-3F49-4196-9B8D-7362947C0AEE}" type="presParOf" srcId="{4DF4C6D8-7E0B-4784-84D6-13AA8DC8F732}" destId="{75012569-FE50-4865-B2E5-3321BE414F6A}" srcOrd="0" destOrd="0" presId="urn:microsoft.com/office/officeart/2005/8/layout/hList7#1"/>
    <dgm:cxn modelId="{BAE37C58-061A-4B7D-9895-FF8C29377185}" type="presParOf" srcId="{4DF4C6D8-7E0B-4784-84D6-13AA8DC8F732}" destId="{32CB5B60-9FA2-494F-8CBE-0E57E2069E93}" srcOrd="1" destOrd="0" presId="urn:microsoft.com/office/officeart/2005/8/layout/hList7#1"/>
    <dgm:cxn modelId="{EF0C9CA1-FFAC-47A2-A976-4F49D28A2F64}" type="presParOf" srcId="{32CB5B60-9FA2-494F-8CBE-0E57E2069E93}" destId="{30A64B05-2290-47DB-8072-74FAEA1582C0}" srcOrd="0" destOrd="0" presId="urn:microsoft.com/office/officeart/2005/8/layout/hList7#1"/>
    <dgm:cxn modelId="{88C3700C-169F-41E3-84F8-4FA96DC25731}" type="presParOf" srcId="{30A64B05-2290-47DB-8072-74FAEA1582C0}" destId="{14E00CF8-FC70-402A-ADB0-C2937853420C}" srcOrd="0" destOrd="0" presId="urn:microsoft.com/office/officeart/2005/8/layout/hList7#1"/>
    <dgm:cxn modelId="{901B36AB-F331-4799-9C1D-7563C06E7271}" type="presParOf" srcId="{30A64B05-2290-47DB-8072-74FAEA1582C0}" destId="{E7F100AC-4A9A-4826-BC6F-C4EF2D58EB02}" srcOrd="1" destOrd="0" presId="urn:microsoft.com/office/officeart/2005/8/layout/hList7#1"/>
    <dgm:cxn modelId="{16916867-7390-4D43-86AC-2CE0B8BEA813}" type="presParOf" srcId="{30A64B05-2290-47DB-8072-74FAEA1582C0}" destId="{DC2C627A-EE6D-4704-B049-A23B0E223C37}" srcOrd="2" destOrd="0" presId="urn:microsoft.com/office/officeart/2005/8/layout/hList7#1"/>
    <dgm:cxn modelId="{0EF59341-3B1C-4DE8-9D60-54F26C5E9438}" type="presParOf" srcId="{30A64B05-2290-47DB-8072-74FAEA1582C0}" destId="{8B69B4D9-0782-46CC-B95C-81F20967DC13}" srcOrd="3" destOrd="0" presId="urn:microsoft.com/office/officeart/2005/8/layout/hList7#1"/>
    <dgm:cxn modelId="{336E3E35-9EF0-401C-9196-E758052EF01D}" type="presParOf" srcId="{32CB5B60-9FA2-494F-8CBE-0E57E2069E93}" destId="{2E11BE7D-8E21-4720-9474-41E8949F0C5F}" srcOrd="1" destOrd="0" presId="urn:microsoft.com/office/officeart/2005/8/layout/hList7#1"/>
    <dgm:cxn modelId="{76BEE204-4CB6-428F-B28F-2CBD59512531}" type="presParOf" srcId="{32CB5B60-9FA2-494F-8CBE-0E57E2069E93}" destId="{B8E5B92E-E665-4F55-A550-3D1AE5781DA9}" srcOrd="2" destOrd="0" presId="urn:microsoft.com/office/officeart/2005/8/layout/hList7#1"/>
    <dgm:cxn modelId="{F98F1B0A-129C-4625-BE06-F282AF630158}" type="presParOf" srcId="{B8E5B92E-E665-4F55-A550-3D1AE5781DA9}" destId="{DD373BBD-A612-463F-9C83-BEC2642440BF}" srcOrd="0" destOrd="0" presId="urn:microsoft.com/office/officeart/2005/8/layout/hList7#1"/>
    <dgm:cxn modelId="{2E371062-AB36-419E-AECF-53D07B0F018A}" type="presParOf" srcId="{B8E5B92E-E665-4F55-A550-3D1AE5781DA9}" destId="{CB781A67-A3F1-4597-A52F-6460A6B3BF6F}" srcOrd="1" destOrd="0" presId="urn:microsoft.com/office/officeart/2005/8/layout/hList7#1"/>
    <dgm:cxn modelId="{188847E0-4218-4974-92E1-9755398EDCD4}" type="presParOf" srcId="{B8E5B92E-E665-4F55-A550-3D1AE5781DA9}" destId="{E05329A7-0190-41F6-AE24-26EA561CF4B0}" srcOrd="2" destOrd="0" presId="urn:microsoft.com/office/officeart/2005/8/layout/hList7#1"/>
    <dgm:cxn modelId="{768BBD51-93F2-4C00-ABE4-09E347B67296}" type="presParOf" srcId="{B8E5B92E-E665-4F55-A550-3D1AE5781DA9}" destId="{3EB31269-F3E0-4804-A01E-D38192006A78}" srcOrd="3" destOrd="0" presId="urn:microsoft.com/office/officeart/2005/8/layout/hList7#1"/>
    <dgm:cxn modelId="{AA80704D-6ED2-4B4B-9F8B-7B19F82ED124}" type="presParOf" srcId="{32CB5B60-9FA2-494F-8CBE-0E57E2069E93}" destId="{9B36B23D-2326-471A-A961-CB6579779B6B}" srcOrd="3" destOrd="0" presId="urn:microsoft.com/office/officeart/2005/8/layout/hList7#1"/>
    <dgm:cxn modelId="{BE77B553-221E-4A86-8C23-D598F6F36879}" type="presParOf" srcId="{32CB5B60-9FA2-494F-8CBE-0E57E2069E93}" destId="{D49C3660-640E-4152-9097-FD5852DB8A7D}" srcOrd="4" destOrd="0" presId="urn:microsoft.com/office/officeart/2005/8/layout/hList7#1"/>
    <dgm:cxn modelId="{5024FB01-F2B2-484F-8D54-879A3E72399D}" type="presParOf" srcId="{D49C3660-640E-4152-9097-FD5852DB8A7D}" destId="{E3FC7DBC-891D-464D-843F-62587978B62E}" srcOrd="0" destOrd="0" presId="urn:microsoft.com/office/officeart/2005/8/layout/hList7#1"/>
    <dgm:cxn modelId="{AE881DD3-52C6-4E6A-B6C9-C250F5932BAA}" type="presParOf" srcId="{D49C3660-640E-4152-9097-FD5852DB8A7D}" destId="{61384FEB-E4D3-4348-94E9-47F84A4CBC45}" srcOrd="1" destOrd="0" presId="urn:microsoft.com/office/officeart/2005/8/layout/hList7#1"/>
    <dgm:cxn modelId="{06C4428F-FB15-4E74-8104-9FBD85EDAF6A}" type="presParOf" srcId="{D49C3660-640E-4152-9097-FD5852DB8A7D}" destId="{9CE1817A-17AF-4A6C-B8F7-421BA3C15528}" srcOrd="2" destOrd="0" presId="urn:microsoft.com/office/officeart/2005/8/layout/hList7#1"/>
    <dgm:cxn modelId="{AD0D03A6-D076-448B-918D-0723F0988533}" type="presParOf" srcId="{D49C3660-640E-4152-9097-FD5852DB8A7D}" destId="{BB0B6E5C-A54A-4239-838A-92EACACA9C94}" srcOrd="3" destOrd="0" presId="urn:microsoft.com/office/officeart/2005/8/layout/hList7#1"/>
    <dgm:cxn modelId="{A9F5CF02-3CDF-4C9E-AF13-206B018EF69A}" type="presParOf" srcId="{32CB5B60-9FA2-494F-8CBE-0E57E2069E93}" destId="{9D445931-9681-4D2A-ABF8-4A269FBD39DC}" srcOrd="5" destOrd="0" presId="urn:microsoft.com/office/officeart/2005/8/layout/hList7#1"/>
    <dgm:cxn modelId="{F5C5893E-A15C-4171-89C4-75FBAF361236}" type="presParOf" srcId="{32CB5B60-9FA2-494F-8CBE-0E57E2069E93}" destId="{92BE2348-25E0-490D-9BF7-B32D9BFF4AD1}" srcOrd="6" destOrd="0" presId="urn:microsoft.com/office/officeart/2005/8/layout/hList7#1"/>
    <dgm:cxn modelId="{1AD8E665-E505-430B-B9AA-63E56006AEAD}" type="presParOf" srcId="{92BE2348-25E0-490D-9BF7-B32D9BFF4AD1}" destId="{864DA62B-CECC-4DBF-B8CA-6E0759C42A0E}" srcOrd="0" destOrd="0" presId="urn:microsoft.com/office/officeart/2005/8/layout/hList7#1"/>
    <dgm:cxn modelId="{F7E59728-F9E5-41D3-B615-8CAC6E27F8F3}" type="presParOf" srcId="{92BE2348-25E0-490D-9BF7-B32D9BFF4AD1}" destId="{9D2612DB-F358-4A4C-A0F2-DD66CD27BEF7}" srcOrd="1" destOrd="0" presId="urn:microsoft.com/office/officeart/2005/8/layout/hList7#1"/>
    <dgm:cxn modelId="{83D6492D-321F-40B5-B41A-B7659B60FFB7}" type="presParOf" srcId="{92BE2348-25E0-490D-9BF7-B32D9BFF4AD1}" destId="{0F236641-27CB-4EA6-BD8C-B5105E0715A3}" srcOrd="2" destOrd="0" presId="urn:microsoft.com/office/officeart/2005/8/layout/hList7#1"/>
    <dgm:cxn modelId="{EE4D3DF9-84AB-4606-B322-94DDDAA68921}" type="presParOf" srcId="{92BE2348-25E0-490D-9BF7-B32D9BFF4AD1}" destId="{FF238BCA-A69F-4027-BEE3-A959FDF67A32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340F9FB-3440-420E-B1AD-A81B682BAD30}" type="doc">
      <dgm:prSet loTypeId="urn:microsoft.com/office/officeart/2005/8/layout/hList7#2" loCatId="list" qsTypeId="urn:microsoft.com/office/officeart/2005/8/quickstyle/3d1" qsCatId="3D" csTypeId="urn:microsoft.com/office/officeart/2005/8/colors/colorful1#2" csCatId="colorful" phldr="1"/>
      <dgm:spPr/>
    </dgm:pt>
    <dgm:pt modelId="{1FA7AFCF-419F-42A3-823D-4AABD4E61128}">
      <dgm:prSet phldrT="[Текст]"/>
      <dgm:spPr/>
      <dgm:t>
        <a:bodyPr/>
        <a:lstStyle/>
        <a:p>
          <a:r>
            <a:rPr lang="uk-UA" b="1" dirty="0" smtClean="0"/>
            <a:t>Сажкові</a:t>
          </a:r>
          <a:endParaRPr lang="ru-RU" b="1" dirty="0"/>
        </a:p>
      </dgm:t>
    </dgm:pt>
    <dgm:pt modelId="{B78E7106-2A08-4CAA-B901-407C17F2B1A9}" type="parTrans" cxnId="{D246E4DB-B557-44B4-9E31-6AA91F9DB367}">
      <dgm:prSet/>
      <dgm:spPr/>
      <dgm:t>
        <a:bodyPr/>
        <a:lstStyle/>
        <a:p>
          <a:endParaRPr lang="ru-RU"/>
        </a:p>
      </dgm:t>
    </dgm:pt>
    <dgm:pt modelId="{4C2E7915-5E3F-4A19-9510-8FBA646A1D45}" type="sibTrans" cxnId="{D246E4DB-B557-44B4-9E31-6AA91F9DB367}">
      <dgm:prSet/>
      <dgm:spPr/>
      <dgm:t>
        <a:bodyPr/>
        <a:lstStyle/>
        <a:p>
          <a:endParaRPr lang="ru-RU"/>
        </a:p>
      </dgm:t>
    </dgm:pt>
    <dgm:pt modelId="{0C262A8E-A6EE-4F9A-A8A3-9AF26D03373A}">
      <dgm:prSet phldrT="[Текст]"/>
      <dgm:spPr/>
      <dgm:t>
        <a:bodyPr/>
        <a:lstStyle/>
        <a:p>
          <a:r>
            <a:rPr lang="uk-UA" b="1" dirty="0" smtClean="0"/>
            <a:t>Борошнисто-росяні</a:t>
          </a:r>
          <a:endParaRPr lang="ru-RU" b="1" dirty="0"/>
        </a:p>
      </dgm:t>
    </dgm:pt>
    <dgm:pt modelId="{9447D982-6FDE-44B5-937F-7D804717F9B2}" type="parTrans" cxnId="{90EC20A9-EC8C-46AF-9CDC-331D020BCE27}">
      <dgm:prSet/>
      <dgm:spPr/>
      <dgm:t>
        <a:bodyPr/>
        <a:lstStyle/>
        <a:p>
          <a:endParaRPr lang="ru-RU"/>
        </a:p>
      </dgm:t>
    </dgm:pt>
    <dgm:pt modelId="{738D4D10-A25D-4991-8FE1-EE732316BC6E}" type="sibTrans" cxnId="{90EC20A9-EC8C-46AF-9CDC-331D020BCE27}">
      <dgm:prSet/>
      <dgm:spPr/>
      <dgm:t>
        <a:bodyPr/>
        <a:lstStyle/>
        <a:p>
          <a:endParaRPr lang="ru-RU"/>
        </a:p>
      </dgm:t>
    </dgm:pt>
    <dgm:pt modelId="{61F4AE31-BF40-4751-9449-3036A52AE284}">
      <dgm:prSet phldrT="[Текст]"/>
      <dgm:spPr/>
      <dgm:t>
        <a:bodyPr/>
        <a:lstStyle/>
        <a:p>
          <a:r>
            <a:rPr lang="uk-UA" b="1" dirty="0" smtClean="0"/>
            <a:t>Шапинкові</a:t>
          </a:r>
          <a:endParaRPr lang="ru-RU" b="1" dirty="0"/>
        </a:p>
      </dgm:t>
    </dgm:pt>
    <dgm:pt modelId="{2833B38A-3752-4D6C-BA0B-01C8143CF04C}" type="parTrans" cxnId="{BF33CA84-813A-483C-941F-191DC7A20E4B}">
      <dgm:prSet/>
      <dgm:spPr/>
      <dgm:t>
        <a:bodyPr/>
        <a:lstStyle/>
        <a:p>
          <a:endParaRPr lang="ru-RU"/>
        </a:p>
      </dgm:t>
    </dgm:pt>
    <dgm:pt modelId="{19496FA1-E84D-4F21-B836-C3AF15DBA7C9}" type="sibTrans" cxnId="{BF33CA84-813A-483C-941F-191DC7A20E4B}">
      <dgm:prSet/>
      <dgm:spPr/>
      <dgm:t>
        <a:bodyPr/>
        <a:lstStyle/>
        <a:p>
          <a:endParaRPr lang="ru-RU"/>
        </a:p>
      </dgm:t>
    </dgm:pt>
    <dgm:pt modelId="{58547474-F5A8-4DB0-879E-2C15269084BE}">
      <dgm:prSet/>
      <dgm:spPr/>
      <dgm:t>
        <a:bodyPr/>
        <a:lstStyle/>
        <a:p>
          <a:r>
            <a:rPr lang="uk-UA" b="1" dirty="0" smtClean="0"/>
            <a:t>Трутовики</a:t>
          </a:r>
          <a:endParaRPr lang="ru-RU" b="1" dirty="0"/>
        </a:p>
      </dgm:t>
    </dgm:pt>
    <dgm:pt modelId="{DD77BFC0-C23C-44BF-AD3E-A045643C2115}" type="parTrans" cxnId="{D69CF7AB-05B7-460C-B45F-1D93272A4AC2}">
      <dgm:prSet/>
      <dgm:spPr/>
      <dgm:t>
        <a:bodyPr/>
        <a:lstStyle/>
        <a:p>
          <a:endParaRPr lang="ru-RU"/>
        </a:p>
      </dgm:t>
    </dgm:pt>
    <dgm:pt modelId="{99090C74-1944-4072-8B2C-313D1D1A50C1}" type="sibTrans" cxnId="{D69CF7AB-05B7-460C-B45F-1D93272A4AC2}">
      <dgm:prSet/>
      <dgm:spPr/>
      <dgm:t>
        <a:bodyPr/>
        <a:lstStyle/>
        <a:p>
          <a:endParaRPr lang="ru-RU"/>
        </a:p>
      </dgm:t>
    </dgm:pt>
    <dgm:pt modelId="{C90DB0D3-1A83-48C2-A699-40C16B1305B4}" type="pres">
      <dgm:prSet presAssocID="{C340F9FB-3440-420E-B1AD-A81B682BAD30}" presName="Name0" presStyleCnt="0">
        <dgm:presLayoutVars>
          <dgm:dir/>
          <dgm:resizeHandles val="exact"/>
        </dgm:presLayoutVars>
      </dgm:prSet>
      <dgm:spPr/>
    </dgm:pt>
    <dgm:pt modelId="{F2DB9ED6-3960-48CB-B888-658DB8D5648F}" type="pres">
      <dgm:prSet presAssocID="{C340F9FB-3440-420E-B1AD-A81B682BAD30}" presName="fgShape" presStyleLbl="fgShp" presStyleIdx="0" presStyleCnt="1"/>
      <dgm:spPr/>
    </dgm:pt>
    <dgm:pt modelId="{6D89AEE9-6B3E-4C6D-AFFC-822CEECBDC2F}" type="pres">
      <dgm:prSet presAssocID="{C340F9FB-3440-420E-B1AD-A81B682BAD30}" presName="linComp" presStyleCnt="0"/>
      <dgm:spPr/>
    </dgm:pt>
    <dgm:pt modelId="{4885FD84-06B8-478A-9E0E-AA3001D1492C}" type="pres">
      <dgm:prSet presAssocID="{1FA7AFCF-419F-42A3-823D-4AABD4E61128}" presName="compNode" presStyleCnt="0"/>
      <dgm:spPr/>
    </dgm:pt>
    <dgm:pt modelId="{B7E9FD6E-2530-4451-B00E-4AD0425BF45F}" type="pres">
      <dgm:prSet presAssocID="{1FA7AFCF-419F-42A3-823D-4AABD4E61128}" presName="bkgdShape" presStyleLbl="node1" presStyleIdx="0" presStyleCnt="4"/>
      <dgm:spPr/>
      <dgm:t>
        <a:bodyPr/>
        <a:lstStyle/>
        <a:p>
          <a:endParaRPr lang="ru-RU"/>
        </a:p>
      </dgm:t>
    </dgm:pt>
    <dgm:pt modelId="{1C6EF25E-DABD-4F70-80D4-10225B976EAC}" type="pres">
      <dgm:prSet presAssocID="{1FA7AFCF-419F-42A3-823D-4AABD4E61128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6AAA0B-4192-4ACE-8F81-A927F7037A81}" type="pres">
      <dgm:prSet presAssocID="{1FA7AFCF-419F-42A3-823D-4AABD4E61128}" presName="invisiNode" presStyleLbl="node1" presStyleIdx="0" presStyleCnt="4"/>
      <dgm:spPr/>
    </dgm:pt>
    <dgm:pt modelId="{01566E6E-95FF-448B-A666-10D23A71FDCB}" type="pres">
      <dgm:prSet presAssocID="{1FA7AFCF-419F-42A3-823D-4AABD4E61128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BD65987-2017-4B73-86D0-E3035E2BE957}" type="pres">
      <dgm:prSet presAssocID="{4C2E7915-5E3F-4A19-9510-8FBA646A1D4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80072BF-C260-49AB-B4CF-D89D553F50E8}" type="pres">
      <dgm:prSet presAssocID="{0C262A8E-A6EE-4F9A-A8A3-9AF26D03373A}" presName="compNode" presStyleCnt="0"/>
      <dgm:spPr/>
    </dgm:pt>
    <dgm:pt modelId="{FBCB7EDA-00A5-4A74-B292-1AEB7E1B4C95}" type="pres">
      <dgm:prSet presAssocID="{0C262A8E-A6EE-4F9A-A8A3-9AF26D03373A}" presName="bkgdShape" presStyleLbl="node1" presStyleIdx="1" presStyleCnt="4"/>
      <dgm:spPr/>
      <dgm:t>
        <a:bodyPr/>
        <a:lstStyle/>
        <a:p>
          <a:endParaRPr lang="ru-RU"/>
        </a:p>
      </dgm:t>
    </dgm:pt>
    <dgm:pt modelId="{533E94F9-CF6C-4AE0-BF77-524EA3E45FFD}" type="pres">
      <dgm:prSet presAssocID="{0C262A8E-A6EE-4F9A-A8A3-9AF26D03373A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43149-6A9C-4B5F-8104-CC8F4D987CCD}" type="pres">
      <dgm:prSet presAssocID="{0C262A8E-A6EE-4F9A-A8A3-9AF26D03373A}" presName="invisiNode" presStyleLbl="node1" presStyleIdx="1" presStyleCnt="4"/>
      <dgm:spPr/>
    </dgm:pt>
    <dgm:pt modelId="{34C0AC79-7720-45C5-8BEE-2E90C8849C53}" type="pres">
      <dgm:prSet presAssocID="{0C262A8E-A6EE-4F9A-A8A3-9AF26D03373A}" presName="imagNod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B5F301F-B5AF-42B6-904C-7FC5F2C6A99C}" type="pres">
      <dgm:prSet presAssocID="{738D4D10-A25D-4991-8FE1-EE732316BC6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5E54A48-6B33-4A41-BCD2-AA35AC7ECCCC}" type="pres">
      <dgm:prSet presAssocID="{58547474-F5A8-4DB0-879E-2C15269084BE}" presName="compNode" presStyleCnt="0"/>
      <dgm:spPr/>
    </dgm:pt>
    <dgm:pt modelId="{F4884BB4-8A2B-4535-A2DE-7AE8D65C0E99}" type="pres">
      <dgm:prSet presAssocID="{58547474-F5A8-4DB0-879E-2C15269084BE}" presName="bkgdShape" presStyleLbl="node1" presStyleIdx="2" presStyleCnt="4"/>
      <dgm:spPr/>
      <dgm:t>
        <a:bodyPr/>
        <a:lstStyle/>
        <a:p>
          <a:endParaRPr lang="ru-RU"/>
        </a:p>
      </dgm:t>
    </dgm:pt>
    <dgm:pt modelId="{062ED7DE-731A-4443-802B-C889C692C68C}" type="pres">
      <dgm:prSet presAssocID="{58547474-F5A8-4DB0-879E-2C15269084BE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92A38-9DC9-471B-9929-D4772F7E4D23}" type="pres">
      <dgm:prSet presAssocID="{58547474-F5A8-4DB0-879E-2C15269084BE}" presName="invisiNode" presStyleLbl="node1" presStyleIdx="2" presStyleCnt="4"/>
      <dgm:spPr/>
    </dgm:pt>
    <dgm:pt modelId="{08878846-93AD-4A38-B6A9-86A4F2A1EDC5}" type="pres">
      <dgm:prSet presAssocID="{58547474-F5A8-4DB0-879E-2C15269084BE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5DA27CF-124B-448B-A350-9D1455B7D15B}" type="pres">
      <dgm:prSet presAssocID="{99090C74-1944-4072-8B2C-313D1D1A50C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00B1D1E-6AAC-48F1-838E-7E0E23C11216}" type="pres">
      <dgm:prSet presAssocID="{61F4AE31-BF40-4751-9449-3036A52AE284}" presName="compNode" presStyleCnt="0"/>
      <dgm:spPr/>
    </dgm:pt>
    <dgm:pt modelId="{1448C589-4633-4509-9210-A70170CF8145}" type="pres">
      <dgm:prSet presAssocID="{61F4AE31-BF40-4751-9449-3036A52AE284}" presName="bkgdShape" presStyleLbl="node1" presStyleIdx="3" presStyleCnt="4"/>
      <dgm:spPr/>
      <dgm:t>
        <a:bodyPr/>
        <a:lstStyle/>
        <a:p>
          <a:endParaRPr lang="ru-RU"/>
        </a:p>
      </dgm:t>
    </dgm:pt>
    <dgm:pt modelId="{921D921D-A141-4938-9362-36524A67C4DA}" type="pres">
      <dgm:prSet presAssocID="{61F4AE31-BF40-4751-9449-3036A52AE284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F5AB5-A7D3-45E4-AE98-097A22F53395}" type="pres">
      <dgm:prSet presAssocID="{61F4AE31-BF40-4751-9449-3036A52AE284}" presName="invisiNode" presStyleLbl="node1" presStyleIdx="3" presStyleCnt="4"/>
      <dgm:spPr/>
    </dgm:pt>
    <dgm:pt modelId="{C1D9A178-BD92-47C7-A5D5-4F849775F289}" type="pres">
      <dgm:prSet presAssocID="{61F4AE31-BF40-4751-9449-3036A52AE284}" presName="imagNode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A90D955E-A989-45BC-BADB-65B916ADDD09}" type="presOf" srcId="{61F4AE31-BF40-4751-9449-3036A52AE284}" destId="{921D921D-A141-4938-9362-36524A67C4DA}" srcOrd="1" destOrd="0" presId="urn:microsoft.com/office/officeart/2005/8/layout/hList7#2"/>
    <dgm:cxn modelId="{18CE32A1-DC75-4E94-95CD-3A1F0906995D}" type="presOf" srcId="{0C262A8E-A6EE-4F9A-A8A3-9AF26D03373A}" destId="{533E94F9-CF6C-4AE0-BF77-524EA3E45FFD}" srcOrd="1" destOrd="0" presId="urn:microsoft.com/office/officeart/2005/8/layout/hList7#2"/>
    <dgm:cxn modelId="{947DF99E-412A-4BBB-9B2D-3B1BCE6FF12F}" type="presOf" srcId="{1FA7AFCF-419F-42A3-823D-4AABD4E61128}" destId="{1C6EF25E-DABD-4F70-80D4-10225B976EAC}" srcOrd="1" destOrd="0" presId="urn:microsoft.com/office/officeart/2005/8/layout/hList7#2"/>
    <dgm:cxn modelId="{D69CF7AB-05B7-460C-B45F-1D93272A4AC2}" srcId="{C340F9FB-3440-420E-B1AD-A81B682BAD30}" destId="{58547474-F5A8-4DB0-879E-2C15269084BE}" srcOrd="2" destOrd="0" parTransId="{DD77BFC0-C23C-44BF-AD3E-A045643C2115}" sibTransId="{99090C74-1944-4072-8B2C-313D1D1A50C1}"/>
    <dgm:cxn modelId="{62B009EC-7737-474C-891C-50E5CA77A975}" type="presOf" srcId="{99090C74-1944-4072-8B2C-313D1D1A50C1}" destId="{45DA27CF-124B-448B-A350-9D1455B7D15B}" srcOrd="0" destOrd="0" presId="urn:microsoft.com/office/officeart/2005/8/layout/hList7#2"/>
    <dgm:cxn modelId="{7ED54D95-3381-4BCE-92BC-6823CA64D107}" type="presOf" srcId="{C340F9FB-3440-420E-B1AD-A81B682BAD30}" destId="{C90DB0D3-1A83-48C2-A699-40C16B1305B4}" srcOrd="0" destOrd="0" presId="urn:microsoft.com/office/officeart/2005/8/layout/hList7#2"/>
    <dgm:cxn modelId="{58FED98A-5899-4F7E-9953-340BB8179FA7}" type="presOf" srcId="{1FA7AFCF-419F-42A3-823D-4AABD4E61128}" destId="{B7E9FD6E-2530-4451-B00E-4AD0425BF45F}" srcOrd="0" destOrd="0" presId="urn:microsoft.com/office/officeart/2005/8/layout/hList7#2"/>
    <dgm:cxn modelId="{803960C4-855C-4443-B782-3148A0ED3B0B}" type="presOf" srcId="{0C262A8E-A6EE-4F9A-A8A3-9AF26D03373A}" destId="{FBCB7EDA-00A5-4A74-B292-1AEB7E1B4C95}" srcOrd="0" destOrd="0" presId="urn:microsoft.com/office/officeart/2005/8/layout/hList7#2"/>
    <dgm:cxn modelId="{90EC20A9-EC8C-46AF-9CDC-331D020BCE27}" srcId="{C340F9FB-3440-420E-B1AD-A81B682BAD30}" destId="{0C262A8E-A6EE-4F9A-A8A3-9AF26D03373A}" srcOrd="1" destOrd="0" parTransId="{9447D982-6FDE-44B5-937F-7D804717F9B2}" sibTransId="{738D4D10-A25D-4991-8FE1-EE732316BC6E}"/>
    <dgm:cxn modelId="{EFB11EAC-8717-4130-A910-34019A71E686}" type="presOf" srcId="{58547474-F5A8-4DB0-879E-2C15269084BE}" destId="{F4884BB4-8A2B-4535-A2DE-7AE8D65C0E99}" srcOrd="0" destOrd="0" presId="urn:microsoft.com/office/officeart/2005/8/layout/hList7#2"/>
    <dgm:cxn modelId="{3C0BE91E-869F-400E-A316-52606385A07C}" type="presOf" srcId="{738D4D10-A25D-4991-8FE1-EE732316BC6E}" destId="{4B5F301F-B5AF-42B6-904C-7FC5F2C6A99C}" srcOrd="0" destOrd="0" presId="urn:microsoft.com/office/officeart/2005/8/layout/hList7#2"/>
    <dgm:cxn modelId="{BF33CA84-813A-483C-941F-191DC7A20E4B}" srcId="{C340F9FB-3440-420E-B1AD-A81B682BAD30}" destId="{61F4AE31-BF40-4751-9449-3036A52AE284}" srcOrd="3" destOrd="0" parTransId="{2833B38A-3752-4D6C-BA0B-01C8143CF04C}" sibTransId="{19496FA1-E84D-4F21-B836-C3AF15DBA7C9}"/>
    <dgm:cxn modelId="{3E5B0A3E-59AE-4B0F-AC59-DF08CD610546}" type="presOf" srcId="{4C2E7915-5E3F-4A19-9510-8FBA646A1D45}" destId="{0BD65987-2017-4B73-86D0-E3035E2BE957}" srcOrd="0" destOrd="0" presId="urn:microsoft.com/office/officeart/2005/8/layout/hList7#2"/>
    <dgm:cxn modelId="{D246E4DB-B557-44B4-9E31-6AA91F9DB367}" srcId="{C340F9FB-3440-420E-B1AD-A81B682BAD30}" destId="{1FA7AFCF-419F-42A3-823D-4AABD4E61128}" srcOrd="0" destOrd="0" parTransId="{B78E7106-2A08-4CAA-B901-407C17F2B1A9}" sibTransId="{4C2E7915-5E3F-4A19-9510-8FBA646A1D45}"/>
    <dgm:cxn modelId="{46117625-D525-4A65-9DE5-99C0A3DFA068}" type="presOf" srcId="{61F4AE31-BF40-4751-9449-3036A52AE284}" destId="{1448C589-4633-4509-9210-A70170CF8145}" srcOrd="0" destOrd="0" presId="urn:microsoft.com/office/officeart/2005/8/layout/hList7#2"/>
    <dgm:cxn modelId="{0EE65B67-93DD-415F-8F55-FFDF52DA18DD}" type="presOf" srcId="{58547474-F5A8-4DB0-879E-2C15269084BE}" destId="{062ED7DE-731A-4443-802B-C889C692C68C}" srcOrd="1" destOrd="0" presId="urn:microsoft.com/office/officeart/2005/8/layout/hList7#2"/>
    <dgm:cxn modelId="{F374A3F1-2D31-431B-A3A1-C218076B5D25}" type="presParOf" srcId="{C90DB0D3-1A83-48C2-A699-40C16B1305B4}" destId="{F2DB9ED6-3960-48CB-B888-658DB8D5648F}" srcOrd="0" destOrd="0" presId="urn:microsoft.com/office/officeart/2005/8/layout/hList7#2"/>
    <dgm:cxn modelId="{457109BA-356B-4049-A112-32A37728E619}" type="presParOf" srcId="{C90DB0D3-1A83-48C2-A699-40C16B1305B4}" destId="{6D89AEE9-6B3E-4C6D-AFFC-822CEECBDC2F}" srcOrd="1" destOrd="0" presId="urn:microsoft.com/office/officeart/2005/8/layout/hList7#2"/>
    <dgm:cxn modelId="{51F7B007-9DB8-4E5B-B494-7BCDD7430AF7}" type="presParOf" srcId="{6D89AEE9-6B3E-4C6D-AFFC-822CEECBDC2F}" destId="{4885FD84-06B8-478A-9E0E-AA3001D1492C}" srcOrd="0" destOrd="0" presId="urn:microsoft.com/office/officeart/2005/8/layout/hList7#2"/>
    <dgm:cxn modelId="{0594EDCA-84D1-42B6-B4E8-7455EB680EA8}" type="presParOf" srcId="{4885FD84-06B8-478A-9E0E-AA3001D1492C}" destId="{B7E9FD6E-2530-4451-B00E-4AD0425BF45F}" srcOrd="0" destOrd="0" presId="urn:microsoft.com/office/officeart/2005/8/layout/hList7#2"/>
    <dgm:cxn modelId="{E8ECF72C-C4A6-41A6-9BFD-336ECCC361F7}" type="presParOf" srcId="{4885FD84-06B8-478A-9E0E-AA3001D1492C}" destId="{1C6EF25E-DABD-4F70-80D4-10225B976EAC}" srcOrd="1" destOrd="0" presId="urn:microsoft.com/office/officeart/2005/8/layout/hList7#2"/>
    <dgm:cxn modelId="{DD60FF80-CE55-4FB2-8E33-15BB3AC16147}" type="presParOf" srcId="{4885FD84-06B8-478A-9E0E-AA3001D1492C}" destId="{806AAA0B-4192-4ACE-8F81-A927F7037A81}" srcOrd="2" destOrd="0" presId="urn:microsoft.com/office/officeart/2005/8/layout/hList7#2"/>
    <dgm:cxn modelId="{DE7978E0-4CCA-4117-85BE-F2FE1E9FC06A}" type="presParOf" srcId="{4885FD84-06B8-478A-9E0E-AA3001D1492C}" destId="{01566E6E-95FF-448B-A666-10D23A71FDCB}" srcOrd="3" destOrd="0" presId="urn:microsoft.com/office/officeart/2005/8/layout/hList7#2"/>
    <dgm:cxn modelId="{0CFB026A-C13B-49CD-868F-63298BB15092}" type="presParOf" srcId="{6D89AEE9-6B3E-4C6D-AFFC-822CEECBDC2F}" destId="{0BD65987-2017-4B73-86D0-E3035E2BE957}" srcOrd="1" destOrd="0" presId="urn:microsoft.com/office/officeart/2005/8/layout/hList7#2"/>
    <dgm:cxn modelId="{4B8D2C94-FE76-40FA-A8BB-344508F71404}" type="presParOf" srcId="{6D89AEE9-6B3E-4C6D-AFFC-822CEECBDC2F}" destId="{580072BF-C260-49AB-B4CF-D89D553F50E8}" srcOrd="2" destOrd="0" presId="urn:microsoft.com/office/officeart/2005/8/layout/hList7#2"/>
    <dgm:cxn modelId="{2246EB79-A482-4A17-A923-CA1DC4F25D38}" type="presParOf" srcId="{580072BF-C260-49AB-B4CF-D89D553F50E8}" destId="{FBCB7EDA-00A5-4A74-B292-1AEB7E1B4C95}" srcOrd="0" destOrd="0" presId="urn:microsoft.com/office/officeart/2005/8/layout/hList7#2"/>
    <dgm:cxn modelId="{390D56C8-7ED8-460B-A03B-57D42C99C9C5}" type="presParOf" srcId="{580072BF-C260-49AB-B4CF-D89D553F50E8}" destId="{533E94F9-CF6C-4AE0-BF77-524EA3E45FFD}" srcOrd="1" destOrd="0" presId="urn:microsoft.com/office/officeart/2005/8/layout/hList7#2"/>
    <dgm:cxn modelId="{74CA5E5C-207C-457E-9C1D-52DFA1F07122}" type="presParOf" srcId="{580072BF-C260-49AB-B4CF-D89D553F50E8}" destId="{0D843149-6A9C-4B5F-8104-CC8F4D987CCD}" srcOrd="2" destOrd="0" presId="urn:microsoft.com/office/officeart/2005/8/layout/hList7#2"/>
    <dgm:cxn modelId="{D62BC4CC-5C8A-44C1-A414-0F825F68B3A7}" type="presParOf" srcId="{580072BF-C260-49AB-B4CF-D89D553F50E8}" destId="{34C0AC79-7720-45C5-8BEE-2E90C8849C53}" srcOrd="3" destOrd="0" presId="urn:microsoft.com/office/officeart/2005/8/layout/hList7#2"/>
    <dgm:cxn modelId="{ACCD1EFE-AE83-4543-B363-AAE1535D1FA7}" type="presParOf" srcId="{6D89AEE9-6B3E-4C6D-AFFC-822CEECBDC2F}" destId="{4B5F301F-B5AF-42B6-904C-7FC5F2C6A99C}" srcOrd="3" destOrd="0" presId="urn:microsoft.com/office/officeart/2005/8/layout/hList7#2"/>
    <dgm:cxn modelId="{326973F0-25FE-4520-B698-6392AD076064}" type="presParOf" srcId="{6D89AEE9-6B3E-4C6D-AFFC-822CEECBDC2F}" destId="{D5E54A48-6B33-4A41-BCD2-AA35AC7ECCCC}" srcOrd="4" destOrd="0" presId="urn:microsoft.com/office/officeart/2005/8/layout/hList7#2"/>
    <dgm:cxn modelId="{A98CBACE-CEAD-4908-9DF8-D5C301CF64FB}" type="presParOf" srcId="{D5E54A48-6B33-4A41-BCD2-AA35AC7ECCCC}" destId="{F4884BB4-8A2B-4535-A2DE-7AE8D65C0E99}" srcOrd="0" destOrd="0" presId="urn:microsoft.com/office/officeart/2005/8/layout/hList7#2"/>
    <dgm:cxn modelId="{EAEF7504-1262-40CC-AB8D-4AB146F21D33}" type="presParOf" srcId="{D5E54A48-6B33-4A41-BCD2-AA35AC7ECCCC}" destId="{062ED7DE-731A-4443-802B-C889C692C68C}" srcOrd="1" destOrd="0" presId="urn:microsoft.com/office/officeart/2005/8/layout/hList7#2"/>
    <dgm:cxn modelId="{B5D29DD3-205F-4BCF-874A-F302884C9F89}" type="presParOf" srcId="{D5E54A48-6B33-4A41-BCD2-AA35AC7ECCCC}" destId="{F5292A38-9DC9-471B-9929-D4772F7E4D23}" srcOrd="2" destOrd="0" presId="urn:microsoft.com/office/officeart/2005/8/layout/hList7#2"/>
    <dgm:cxn modelId="{1480F68C-128B-43B3-A7B2-1F8AF771FDDE}" type="presParOf" srcId="{D5E54A48-6B33-4A41-BCD2-AA35AC7ECCCC}" destId="{08878846-93AD-4A38-B6A9-86A4F2A1EDC5}" srcOrd="3" destOrd="0" presId="urn:microsoft.com/office/officeart/2005/8/layout/hList7#2"/>
    <dgm:cxn modelId="{39D219FE-2DE0-472B-B3C9-A684DA3CFEFF}" type="presParOf" srcId="{6D89AEE9-6B3E-4C6D-AFFC-822CEECBDC2F}" destId="{45DA27CF-124B-448B-A350-9D1455B7D15B}" srcOrd="5" destOrd="0" presId="urn:microsoft.com/office/officeart/2005/8/layout/hList7#2"/>
    <dgm:cxn modelId="{684000C0-9C28-44BC-856D-5C9EB4BA4F25}" type="presParOf" srcId="{6D89AEE9-6B3E-4C6D-AFFC-822CEECBDC2F}" destId="{600B1D1E-6AAC-48F1-838E-7E0E23C11216}" srcOrd="6" destOrd="0" presId="urn:microsoft.com/office/officeart/2005/8/layout/hList7#2"/>
    <dgm:cxn modelId="{45357A08-AABB-459E-A774-FABFA8A3E2C7}" type="presParOf" srcId="{600B1D1E-6AAC-48F1-838E-7E0E23C11216}" destId="{1448C589-4633-4509-9210-A70170CF8145}" srcOrd="0" destOrd="0" presId="urn:microsoft.com/office/officeart/2005/8/layout/hList7#2"/>
    <dgm:cxn modelId="{E7E2C9E2-64BE-471D-A15D-886D378C4199}" type="presParOf" srcId="{600B1D1E-6AAC-48F1-838E-7E0E23C11216}" destId="{921D921D-A141-4938-9362-36524A67C4DA}" srcOrd="1" destOrd="0" presId="urn:microsoft.com/office/officeart/2005/8/layout/hList7#2"/>
    <dgm:cxn modelId="{65E3D25E-308F-419B-9B00-E38AFA9EA8E4}" type="presParOf" srcId="{600B1D1E-6AAC-48F1-838E-7E0E23C11216}" destId="{7A0F5AB5-A7D3-45E4-AE98-097A22F53395}" srcOrd="2" destOrd="0" presId="urn:microsoft.com/office/officeart/2005/8/layout/hList7#2"/>
    <dgm:cxn modelId="{AAA0661C-68D1-4251-B97C-776C3BEEF77E}" type="presParOf" srcId="{600B1D1E-6AAC-48F1-838E-7E0E23C11216}" destId="{C1D9A178-BD92-47C7-A5D5-4F849775F289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1EC5514-72D9-4A96-8B12-6754DDD68952}" type="doc">
      <dgm:prSet loTypeId="urn:microsoft.com/office/officeart/2005/8/layout/hList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06B5335-1262-4615-B7FF-FC44CAB8F97F}">
      <dgm:prSet phldrT="[Текст]"/>
      <dgm:spPr/>
      <dgm:t>
        <a:bodyPr/>
        <a:lstStyle/>
        <a:p>
          <a:r>
            <a:rPr lang="uk-UA" b="1" dirty="0" smtClean="0"/>
            <a:t>Форми плодових тіл</a:t>
          </a:r>
          <a:endParaRPr lang="ru-RU" b="1" dirty="0"/>
        </a:p>
      </dgm:t>
    </dgm:pt>
    <dgm:pt modelId="{EE3E78DF-F9B2-46A5-BA21-62CA617B602C}" type="parTrans" cxnId="{D01D6C11-209F-4976-AFA3-AE4BBC442291}">
      <dgm:prSet/>
      <dgm:spPr/>
      <dgm:t>
        <a:bodyPr/>
        <a:lstStyle/>
        <a:p>
          <a:endParaRPr lang="ru-RU"/>
        </a:p>
      </dgm:t>
    </dgm:pt>
    <dgm:pt modelId="{EE81BFB9-3265-4A0E-9E19-A4FB20BC039E}" type="sibTrans" cxnId="{D01D6C11-209F-4976-AFA3-AE4BBC442291}">
      <dgm:prSet/>
      <dgm:spPr/>
      <dgm:t>
        <a:bodyPr/>
        <a:lstStyle/>
        <a:p>
          <a:endParaRPr lang="ru-RU"/>
        </a:p>
      </dgm:t>
    </dgm:pt>
    <dgm:pt modelId="{9989DF16-D602-4166-B36D-EBCC491EF1E5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 b="1" dirty="0" smtClean="0"/>
        </a:p>
        <a:p>
          <a:endParaRPr lang="uk-UA" b="1" dirty="0" smtClean="0"/>
        </a:p>
        <a:p>
          <a:endParaRPr lang="uk-UA" b="1" dirty="0" smtClean="0"/>
        </a:p>
        <a:p>
          <a:endParaRPr lang="uk-UA" b="1" dirty="0" smtClean="0"/>
        </a:p>
        <a:p>
          <a:r>
            <a:rPr lang="uk-UA" b="1" dirty="0" smtClean="0"/>
            <a:t>Пластинчасті</a:t>
          </a:r>
          <a:endParaRPr lang="ru-RU" b="1" dirty="0"/>
        </a:p>
      </dgm:t>
    </dgm:pt>
    <dgm:pt modelId="{A90088EF-545D-4FBE-8437-B6D3E66FB5FB}" type="parTrans" cxnId="{878B2A05-E089-4C0D-AA41-8EE3E1840B61}">
      <dgm:prSet/>
      <dgm:spPr/>
      <dgm:t>
        <a:bodyPr/>
        <a:lstStyle/>
        <a:p>
          <a:endParaRPr lang="ru-RU"/>
        </a:p>
      </dgm:t>
    </dgm:pt>
    <dgm:pt modelId="{B9A63A5F-D871-4722-BB83-8BAB5F06EB99}" type="sibTrans" cxnId="{878B2A05-E089-4C0D-AA41-8EE3E1840B61}">
      <dgm:prSet/>
      <dgm:spPr/>
      <dgm:t>
        <a:bodyPr/>
        <a:lstStyle/>
        <a:p>
          <a:endParaRPr lang="ru-RU"/>
        </a:p>
      </dgm:t>
    </dgm:pt>
    <dgm:pt modelId="{7B8E6881-B124-4F09-BC32-838D7812257E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uk-UA" b="1" dirty="0" smtClean="0"/>
        </a:p>
        <a:p>
          <a:endParaRPr lang="uk-UA" b="1" dirty="0" smtClean="0"/>
        </a:p>
        <a:p>
          <a:endParaRPr lang="uk-UA" b="1" dirty="0" smtClean="0"/>
        </a:p>
        <a:p>
          <a:endParaRPr lang="uk-UA" b="1" dirty="0" smtClean="0"/>
        </a:p>
        <a:p>
          <a:r>
            <a:rPr lang="uk-UA" b="1" dirty="0" smtClean="0"/>
            <a:t>Дерев</a:t>
          </a:r>
          <a:r>
            <a:rPr lang="en-US" b="1" dirty="0" smtClean="0"/>
            <a:t>’</a:t>
          </a:r>
          <a:r>
            <a:rPr lang="uk-UA" b="1" dirty="0" err="1" smtClean="0"/>
            <a:t>янисті</a:t>
          </a:r>
          <a:endParaRPr lang="ru-RU" b="1" dirty="0"/>
        </a:p>
      </dgm:t>
    </dgm:pt>
    <dgm:pt modelId="{77C5D1BA-9B11-49FF-9D21-F816FF3FF259}" type="parTrans" cxnId="{4A0912E4-16DE-4D2B-B1A8-D947E3EE94F4}">
      <dgm:prSet/>
      <dgm:spPr/>
      <dgm:t>
        <a:bodyPr/>
        <a:lstStyle/>
        <a:p>
          <a:endParaRPr lang="ru-RU"/>
        </a:p>
      </dgm:t>
    </dgm:pt>
    <dgm:pt modelId="{DE70B307-9174-475C-8773-CB27D09B53BB}" type="sibTrans" cxnId="{4A0912E4-16DE-4D2B-B1A8-D947E3EE94F4}">
      <dgm:prSet/>
      <dgm:spPr/>
      <dgm:t>
        <a:bodyPr/>
        <a:lstStyle/>
        <a:p>
          <a:endParaRPr lang="ru-RU"/>
        </a:p>
      </dgm:t>
    </dgm:pt>
    <dgm:pt modelId="{AB448263-CB9C-4D39-8130-973219D10C4E}">
      <dgm:prSet phldrT="[Текст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uk-UA" b="1" dirty="0" smtClean="0"/>
        </a:p>
        <a:p>
          <a:endParaRPr lang="uk-UA" b="1" dirty="0" smtClean="0"/>
        </a:p>
        <a:p>
          <a:endParaRPr lang="uk-UA" b="1" dirty="0" smtClean="0"/>
        </a:p>
        <a:p>
          <a:endParaRPr lang="uk-UA" b="1" dirty="0" smtClean="0"/>
        </a:p>
        <a:p>
          <a:r>
            <a:rPr lang="uk-UA" b="1" dirty="0" smtClean="0"/>
            <a:t>М</a:t>
          </a:r>
          <a:r>
            <a:rPr lang="en-US" b="1" dirty="0" smtClean="0"/>
            <a:t>’</a:t>
          </a:r>
          <a:r>
            <a:rPr lang="ru-RU" b="1" dirty="0" err="1" smtClean="0"/>
            <a:t>ясист</a:t>
          </a:r>
          <a:r>
            <a:rPr lang="uk-UA" b="1" dirty="0" smtClean="0"/>
            <a:t>і</a:t>
          </a:r>
          <a:endParaRPr lang="ru-RU" b="1" dirty="0"/>
        </a:p>
      </dgm:t>
    </dgm:pt>
    <dgm:pt modelId="{E4070156-E637-41CA-B06F-231AF023A391}" type="parTrans" cxnId="{51BA5DDC-DDDA-4200-84DD-F90A7CE78084}">
      <dgm:prSet/>
      <dgm:spPr/>
      <dgm:t>
        <a:bodyPr/>
        <a:lstStyle/>
        <a:p>
          <a:endParaRPr lang="ru-RU"/>
        </a:p>
      </dgm:t>
    </dgm:pt>
    <dgm:pt modelId="{1E77D760-423D-477E-8184-51D364717F75}" type="sibTrans" cxnId="{51BA5DDC-DDDA-4200-84DD-F90A7CE78084}">
      <dgm:prSet/>
      <dgm:spPr/>
      <dgm:t>
        <a:bodyPr/>
        <a:lstStyle/>
        <a:p>
          <a:endParaRPr lang="ru-RU"/>
        </a:p>
      </dgm:t>
    </dgm:pt>
    <dgm:pt modelId="{2E3E635E-B009-4288-B52C-7A09B487A5D3}" type="pres">
      <dgm:prSet presAssocID="{A1EC5514-72D9-4A96-8B12-6754DDD6895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54178A-98D1-4C9D-A777-2A344719BCE6}" type="pres">
      <dgm:prSet presAssocID="{606B5335-1262-4615-B7FF-FC44CAB8F97F}" presName="roof" presStyleLbl="dkBgShp" presStyleIdx="0" presStyleCnt="2"/>
      <dgm:spPr/>
      <dgm:t>
        <a:bodyPr/>
        <a:lstStyle/>
        <a:p>
          <a:endParaRPr lang="ru-RU"/>
        </a:p>
      </dgm:t>
    </dgm:pt>
    <dgm:pt modelId="{CD3CB741-EA06-4CA1-B5A2-7A895A7312AC}" type="pres">
      <dgm:prSet presAssocID="{606B5335-1262-4615-B7FF-FC44CAB8F97F}" presName="pillars" presStyleCnt="0"/>
      <dgm:spPr/>
    </dgm:pt>
    <dgm:pt modelId="{0B5FC96A-FCC8-4525-8B6B-034CF9E4DF36}" type="pres">
      <dgm:prSet presAssocID="{606B5335-1262-4615-B7FF-FC44CAB8F97F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046C1-48CC-4D82-907D-32AF4EDDE107}" type="pres">
      <dgm:prSet presAssocID="{7B8E6881-B124-4F09-BC32-838D7812257E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681C86-FB75-4CF1-B1A2-265568CC747C}" type="pres">
      <dgm:prSet presAssocID="{AB448263-CB9C-4D39-8130-973219D10C4E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078E28-568F-4051-BA78-3DD8CFE1BCD6}" type="pres">
      <dgm:prSet presAssocID="{606B5335-1262-4615-B7FF-FC44CAB8F97F}" presName="base" presStyleLbl="dkBgShp" presStyleIdx="1" presStyleCnt="2"/>
      <dgm:spPr/>
    </dgm:pt>
  </dgm:ptLst>
  <dgm:cxnLst>
    <dgm:cxn modelId="{51BA5DDC-DDDA-4200-84DD-F90A7CE78084}" srcId="{606B5335-1262-4615-B7FF-FC44CAB8F97F}" destId="{AB448263-CB9C-4D39-8130-973219D10C4E}" srcOrd="2" destOrd="0" parTransId="{E4070156-E637-41CA-B06F-231AF023A391}" sibTransId="{1E77D760-423D-477E-8184-51D364717F75}"/>
    <dgm:cxn modelId="{DB759933-CBC3-480B-A768-5AE39E743830}" type="presOf" srcId="{AB448263-CB9C-4D39-8130-973219D10C4E}" destId="{62681C86-FB75-4CF1-B1A2-265568CC747C}" srcOrd="0" destOrd="0" presId="urn:microsoft.com/office/officeart/2005/8/layout/hList3"/>
    <dgm:cxn modelId="{483DF0B7-5B4B-43A8-BF31-5F71C174AFC5}" type="presOf" srcId="{606B5335-1262-4615-B7FF-FC44CAB8F97F}" destId="{D054178A-98D1-4C9D-A777-2A344719BCE6}" srcOrd="0" destOrd="0" presId="urn:microsoft.com/office/officeart/2005/8/layout/hList3"/>
    <dgm:cxn modelId="{D01D6C11-209F-4976-AFA3-AE4BBC442291}" srcId="{A1EC5514-72D9-4A96-8B12-6754DDD68952}" destId="{606B5335-1262-4615-B7FF-FC44CAB8F97F}" srcOrd="0" destOrd="0" parTransId="{EE3E78DF-F9B2-46A5-BA21-62CA617B602C}" sibTransId="{EE81BFB9-3265-4A0E-9E19-A4FB20BC039E}"/>
    <dgm:cxn modelId="{B6F92728-057B-4B29-BE65-0EEB6F82DE5C}" type="presOf" srcId="{7B8E6881-B124-4F09-BC32-838D7812257E}" destId="{98E046C1-48CC-4D82-907D-32AF4EDDE107}" srcOrd="0" destOrd="0" presId="urn:microsoft.com/office/officeart/2005/8/layout/hList3"/>
    <dgm:cxn modelId="{4A0912E4-16DE-4D2B-B1A8-D947E3EE94F4}" srcId="{606B5335-1262-4615-B7FF-FC44CAB8F97F}" destId="{7B8E6881-B124-4F09-BC32-838D7812257E}" srcOrd="1" destOrd="0" parTransId="{77C5D1BA-9B11-49FF-9D21-F816FF3FF259}" sibTransId="{DE70B307-9174-475C-8773-CB27D09B53BB}"/>
    <dgm:cxn modelId="{40B508E3-5E07-4626-9030-B9BE0F464228}" type="presOf" srcId="{A1EC5514-72D9-4A96-8B12-6754DDD68952}" destId="{2E3E635E-B009-4288-B52C-7A09B487A5D3}" srcOrd="0" destOrd="0" presId="urn:microsoft.com/office/officeart/2005/8/layout/hList3"/>
    <dgm:cxn modelId="{3D59D57A-9D1C-45AD-9CAF-BC1CF7A3AFAB}" type="presOf" srcId="{9989DF16-D602-4166-B36D-EBCC491EF1E5}" destId="{0B5FC96A-FCC8-4525-8B6B-034CF9E4DF36}" srcOrd="0" destOrd="0" presId="urn:microsoft.com/office/officeart/2005/8/layout/hList3"/>
    <dgm:cxn modelId="{878B2A05-E089-4C0D-AA41-8EE3E1840B61}" srcId="{606B5335-1262-4615-B7FF-FC44CAB8F97F}" destId="{9989DF16-D602-4166-B36D-EBCC491EF1E5}" srcOrd="0" destOrd="0" parTransId="{A90088EF-545D-4FBE-8437-B6D3E66FB5FB}" sibTransId="{B9A63A5F-D871-4722-BB83-8BAB5F06EB99}"/>
    <dgm:cxn modelId="{3CDFEF62-B869-4CDD-94B2-1EB1F1836149}" type="presParOf" srcId="{2E3E635E-B009-4288-B52C-7A09B487A5D3}" destId="{D054178A-98D1-4C9D-A777-2A344719BCE6}" srcOrd="0" destOrd="0" presId="urn:microsoft.com/office/officeart/2005/8/layout/hList3"/>
    <dgm:cxn modelId="{2976C0E6-FF32-4C3F-A060-E6E02FC54180}" type="presParOf" srcId="{2E3E635E-B009-4288-B52C-7A09B487A5D3}" destId="{CD3CB741-EA06-4CA1-B5A2-7A895A7312AC}" srcOrd="1" destOrd="0" presId="urn:microsoft.com/office/officeart/2005/8/layout/hList3"/>
    <dgm:cxn modelId="{4A3CCA8E-5CAE-444D-97FA-9C0B0154FC9D}" type="presParOf" srcId="{CD3CB741-EA06-4CA1-B5A2-7A895A7312AC}" destId="{0B5FC96A-FCC8-4525-8B6B-034CF9E4DF36}" srcOrd="0" destOrd="0" presId="urn:microsoft.com/office/officeart/2005/8/layout/hList3"/>
    <dgm:cxn modelId="{5899AFD5-EE23-46A4-83DC-AE2E27C16474}" type="presParOf" srcId="{CD3CB741-EA06-4CA1-B5A2-7A895A7312AC}" destId="{98E046C1-48CC-4D82-907D-32AF4EDDE107}" srcOrd="1" destOrd="0" presId="urn:microsoft.com/office/officeart/2005/8/layout/hList3"/>
    <dgm:cxn modelId="{9CF300F9-6940-4E09-958C-1E421B510196}" type="presParOf" srcId="{CD3CB741-EA06-4CA1-B5A2-7A895A7312AC}" destId="{62681C86-FB75-4CF1-B1A2-265568CC747C}" srcOrd="2" destOrd="0" presId="urn:microsoft.com/office/officeart/2005/8/layout/hList3"/>
    <dgm:cxn modelId="{C553ECDA-2296-4497-8BFC-F1B3306E1B26}" type="presParOf" srcId="{2E3E635E-B009-4288-B52C-7A09B487A5D3}" destId="{9D078E28-568F-4051-BA78-3DD8CFE1BCD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BC0135-2AD9-45C8-B1CB-1E4641561E91}" type="doc">
      <dgm:prSet loTypeId="urn:microsoft.com/office/officeart/2005/8/layout/radial4" loCatId="relationship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38B7B310-22C3-4983-8026-34A76754FDD6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7200" b="1" dirty="0" smtClean="0">
              <a:solidFill>
                <a:srgbClr val="00FF00"/>
              </a:solidFill>
            </a:rPr>
            <a:t>?</a:t>
          </a:r>
          <a:endParaRPr lang="ru-RU" sz="7200" b="1" dirty="0">
            <a:solidFill>
              <a:srgbClr val="00FF00"/>
            </a:solidFill>
          </a:endParaRPr>
        </a:p>
      </dgm:t>
    </dgm:pt>
    <dgm:pt modelId="{ED37F67E-5B01-4893-A241-190B7C10E16C}" type="parTrans" cxnId="{4D41E351-0034-43BD-A5EB-D4953B6E5291}">
      <dgm:prSet/>
      <dgm:spPr/>
      <dgm:t>
        <a:bodyPr/>
        <a:lstStyle/>
        <a:p>
          <a:endParaRPr lang="ru-RU"/>
        </a:p>
      </dgm:t>
    </dgm:pt>
    <dgm:pt modelId="{7E3AD5A0-C95A-4083-B7F7-654C78E841A8}" type="sibTrans" cxnId="{4D41E351-0034-43BD-A5EB-D4953B6E5291}">
      <dgm:prSet/>
      <dgm:spPr/>
      <dgm:t>
        <a:bodyPr/>
        <a:lstStyle/>
        <a:p>
          <a:endParaRPr lang="ru-RU"/>
        </a:p>
      </dgm:t>
    </dgm:pt>
    <dgm:pt modelId="{5F841987-2BE1-480D-ADA7-22DBAB4BFB31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8BE8F0A-4536-4903-9F98-420012407438}" type="parTrans" cxnId="{7E888DFF-58BF-4C89-9AF7-5D40B50C0A93}">
      <dgm:prSet/>
      <dgm:spPr>
        <a:solidFill>
          <a:srgbClr val="00FF00"/>
        </a:solidFill>
        <a:ln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05735800-3687-499D-BB94-10E076764C8C}" type="sibTrans" cxnId="{7E888DFF-58BF-4C89-9AF7-5D40B50C0A93}">
      <dgm:prSet/>
      <dgm:spPr/>
      <dgm:t>
        <a:bodyPr/>
        <a:lstStyle/>
        <a:p>
          <a:endParaRPr lang="ru-RU"/>
        </a:p>
      </dgm:t>
    </dgm:pt>
    <dgm:pt modelId="{5761FE46-C231-4E97-907C-C320067A16C1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50CA8037-6E39-4961-BE11-FEC7D3681068}" type="parTrans" cxnId="{128865DD-ACA2-4D23-BAFE-EF62BFE64EDC}">
      <dgm:prSet/>
      <dgm:spPr>
        <a:solidFill>
          <a:srgbClr val="00FF00"/>
        </a:solidFill>
        <a:ln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23165861-3D11-4E4F-B436-838FEBF4A1F2}" type="sibTrans" cxnId="{128865DD-ACA2-4D23-BAFE-EF62BFE64EDC}">
      <dgm:prSet/>
      <dgm:spPr/>
      <dgm:t>
        <a:bodyPr/>
        <a:lstStyle/>
        <a:p>
          <a:endParaRPr lang="ru-RU"/>
        </a:p>
      </dgm:t>
    </dgm:pt>
    <dgm:pt modelId="{0DF8DD2F-05BE-4396-B87A-230C10F67D64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A7F42DBD-B9C5-4C91-BC2F-1D90CA61AF55}" type="parTrans" cxnId="{99C02728-C63C-40B1-9A96-C76301819B57}">
      <dgm:prSet/>
      <dgm:spPr>
        <a:solidFill>
          <a:srgbClr val="00FF00"/>
        </a:solidFill>
        <a:ln>
          <a:solidFill>
            <a:srgbClr val="FFFF00"/>
          </a:solidFill>
        </a:ln>
      </dgm:spPr>
      <dgm:t>
        <a:bodyPr/>
        <a:lstStyle/>
        <a:p>
          <a:endParaRPr lang="ru-RU"/>
        </a:p>
      </dgm:t>
    </dgm:pt>
    <dgm:pt modelId="{ACCE0F81-9307-41AF-8AD2-E61200DB297B}" type="sibTrans" cxnId="{99C02728-C63C-40B1-9A96-C76301819B57}">
      <dgm:prSet/>
      <dgm:spPr/>
      <dgm:t>
        <a:bodyPr/>
        <a:lstStyle/>
        <a:p>
          <a:endParaRPr lang="ru-RU"/>
        </a:p>
      </dgm:t>
    </dgm:pt>
    <dgm:pt modelId="{5EB2D5F5-3A87-4179-BAEC-97428E2120B1}" type="pres">
      <dgm:prSet presAssocID="{DDBC0135-2AD9-45C8-B1CB-1E4641561E9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2307CC-4262-424B-9856-305A96141A5C}" type="pres">
      <dgm:prSet presAssocID="{38B7B310-22C3-4983-8026-34A76754FDD6}" presName="centerShape" presStyleLbl="node0" presStyleIdx="0" presStyleCnt="1" custScaleX="79365" custScaleY="51890"/>
      <dgm:spPr/>
      <dgm:t>
        <a:bodyPr/>
        <a:lstStyle/>
        <a:p>
          <a:endParaRPr lang="ru-RU"/>
        </a:p>
      </dgm:t>
    </dgm:pt>
    <dgm:pt modelId="{81404A45-5C9E-4588-B04B-31E6EE497302}" type="pres">
      <dgm:prSet presAssocID="{98BE8F0A-4536-4903-9F98-420012407438}" presName="parTrans" presStyleLbl="bgSibTrans2D1" presStyleIdx="0" presStyleCnt="3" custAng="879407" custScaleX="40885" custLinFactNeighborX="58087" custLinFactNeighborY="-55535"/>
      <dgm:spPr/>
      <dgm:t>
        <a:bodyPr/>
        <a:lstStyle/>
        <a:p>
          <a:endParaRPr lang="ru-RU"/>
        </a:p>
      </dgm:t>
    </dgm:pt>
    <dgm:pt modelId="{60B6B480-738F-4B03-833D-3644635F48FD}" type="pres">
      <dgm:prSet presAssocID="{5F841987-2BE1-480D-ADA7-22DBAB4BFB31}" presName="node" presStyleLbl="node1" presStyleIdx="0" presStyleCnt="3" custScaleX="155283" custScaleY="157178" custRadScaleRad="82816" custRadScaleInc="-41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39F30C-A188-4E29-9739-AF49F20F3AFB}" type="pres">
      <dgm:prSet presAssocID="{50CA8037-6E39-4961-BE11-FEC7D3681068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3380F2C2-5E9B-445C-AF3A-13062F6C3F98}" type="pres">
      <dgm:prSet presAssocID="{5761FE46-C231-4E97-907C-C320067A16C1}" presName="node" presStyleLbl="node1" presStyleIdx="1" presStyleCnt="3" custScaleX="150638" custScaleY="147955" custRadScaleRad="102092" custRadScaleInc="21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98C84-FDEC-41C5-8115-6C78C956DD6C}" type="pres">
      <dgm:prSet presAssocID="{A7F42DBD-B9C5-4C91-BC2F-1D90CA61AF55}" presName="parTrans" presStyleLbl="bgSibTrans2D1" presStyleIdx="2" presStyleCnt="3" custAng="20548904" custScaleX="46186" custLinFactNeighborX="-59119" custLinFactNeighborY="-61371"/>
      <dgm:spPr/>
      <dgm:t>
        <a:bodyPr/>
        <a:lstStyle/>
        <a:p>
          <a:endParaRPr lang="ru-RU"/>
        </a:p>
      </dgm:t>
    </dgm:pt>
    <dgm:pt modelId="{42701ED6-B371-44D2-917D-AC9100EBFA21}" type="pres">
      <dgm:prSet presAssocID="{0DF8DD2F-05BE-4396-B87A-230C10F67D64}" presName="node" presStyleLbl="node1" presStyleIdx="2" presStyleCnt="3" custScaleX="146404" custScaleY="155750" custRadScaleRad="81978" custRadScaleInc="36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CBCD6A-9B87-4077-8874-5822505BB9AD}" type="presOf" srcId="{38B7B310-22C3-4983-8026-34A76754FDD6}" destId="{D92307CC-4262-424B-9856-305A96141A5C}" srcOrd="0" destOrd="0" presId="urn:microsoft.com/office/officeart/2005/8/layout/radial4"/>
    <dgm:cxn modelId="{4D41E351-0034-43BD-A5EB-D4953B6E5291}" srcId="{DDBC0135-2AD9-45C8-B1CB-1E4641561E91}" destId="{38B7B310-22C3-4983-8026-34A76754FDD6}" srcOrd="0" destOrd="0" parTransId="{ED37F67E-5B01-4893-A241-190B7C10E16C}" sibTransId="{7E3AD5A0-C95A-4083-B7F7-654C78E841A8}"/>
    <dgm:cxn modelId="{E8CD3ED9-A15F-430C-9284-2BC414856F98}" type="presOf" srcId="{A7F42DBD-B9C5-4C91-BC2F-1D90CA61AF55}" destId="{88598C84-FDEC-41C5-8115-6C78C956DD6C}" srcOrd="0" destOrd="0" presId="urn:microsoft.com/office/officeart/2005/8/layout/radial4"/>
    <dgm:cxn modelId="{8771DB03-D1A7-4D10-BB7E-445BCA1EF8BE}" type="presOf" srcId="{50CA8037-6E39-4961-BE11-FEC7D3681068}" destId="{3539F30C-A188-4E29-9739-AF49F20F3AFB}" srcOrd="0" destOrd="0" presId="urn:microsoft.com/office/officeart/2005/8/layout/radial4"/>
    <dgm:cxn modelId="{4E4E71A4-D358-48FB-AC04-3B0AED55CC29}" type="presOf" srcId="{DDBC0135-2AD9-45C8-B1CB-1E4641561E91}" destId="{5EB2D5F5-3A87-4179-BAEC-97428E2120B1}" srcOrd="0" destOrd="0" presId="urn:microsoft.com/office/officeart/2005/8/layout/radial4"/>
    <dgm:cxn modelId="{6241B01D-989F-4846-AE95-A86437C2C305}" type="presOf" srcId="{5F841987-2BE1-480D-ADA7-22DBAB4BFB31}" destId="{60B6B480-738F-4B03-833D-3644635F48FD}" srcOrd="0" destOrd="0" presId="urn:microsoft.com/office/officeart/2005/8/layout/radial4"/>
    <dgm:cxn modelId="{99C02728-C63C-40B1-9A96-C76301819B57}" srcId="{38B7B310-22C3-4983-8026-34A76754FDD6}" destId="{0DF8DD2F-05BE-4396-B87A-230C10F67D64}" srcOrd="2" destOrd="0" parTransId="{A7F42DBD-B9C5-4C91-BC2F-1D90CA61AF55}" sibTransId="{ACCE0F81-9307-41AF-8AD2-E61200DB297B}"/>
    <dgm:cxn modelId="{7E888DFF-58BF-4C89-9AF7-5D40B50C0A93}" srcId="{38B7B310-22C3-4983-8026-34A76754FDD6}" destId="{5F841987-2BE1-480D-ADA7-22DBAB4BFB31}" srcOrd="0" destOrd="0" parTransId="{98BE8F0A-4536-4903-9F98-420012407438}" sibTransId="{05735800-3687-499D-BB94-10E076764C8C}"/>
    <dgm:cxn modelId="{7170BF07-51A9-4D91-B4C4-2978E2FF9121}" type="presOf" srcId="{5761FE46-C231-4E97-907C-C320067A16C1}" destId="{3380F2C2-5E9B-445C-AF3A-13062F6C3F98}" srcOrd="0" destOrd="0" presId="urn:microsoft.com/office/officeart/2005/8/layout/radial4"/>
    <dgm:cxn modelId="{128865DD-ACA2-4D23-BAFE-EF62BFE64EDC}" srcId="{38B7B310-22C3-4983-8026-34A76754FDD6}" destId="{5761FE46-C231-4E97-907C-C320067A16C1}" srcOrd="1" destOrd="0" parTransId="{50CA8037-6E39-4961-BE11-FEC7D3681068}" sibTransId="{23165861-3D11-4E4F-B436-838FEBF4A1F2}"/>
    <dgm:cxn modelId="{148BE055-D19E-4DB5-A39B-823D1CB4E966}" type="presOf" srcId="{0DF8DD2F-05BE-4396-B87A-230C10F67D64}" destId="{42701ED6-B371-44D2-917D-AC9100EBFA21}" srcOrd="0" destOrd="0" presId="urn:microsoft.com/office/officeart/2005/8/layout/radial4"/>
    <dgm:cxn modelId="{0D889548-706E-46F9-A1AD-C29D6ABADE36}" type="presOf" srcId="{98BE8F0A-4536-4903-9F98-420012407438}" destId="{81404A45-5C9E-4588-B04B-31E6EE497302}" srcOrd="0" destOrd="0" presId="urn:microsoft.com/office/officeart/2005/8/layout/radial4"/>
    <dgm:cxn modelId="{C7FED993-D17B-46DA-AB21-C0F350812C6B}" type="presParOf" srcId="{5EB2D5F5-3A87-4179-BAEC-97428E2120B1}" destId="{D92307CC-4262-424B-9856-305A96141A5C}" srcOrd="0" destOrd="0" presId="urn:microsoft.com/office/officeart/2005/8/layout/radial4"/>
    <dgm:cxn modelId="{58646940-E45C-4B56-B772-D27530453749}" type="presParOf" srcId="{5EB2D5F5-3A87-4179-BAEC-97428E2120B1}" destId="{81404A45-5C9E-4588-B04B-31E6EE497302}" srcOrd="1" destOrd="0" presId="urn:microsoft.com/office/officeart/2005/8/layout/radial4"/>
    <dgm:cxn modelId="{7F0F3BDE-D765-4709-8F14-C7690D285A84}" type="presParOf" srcId="{5EB2D5F5-3A87-4179-BAEC-97428E2120B1}" destId="{60B6B480-738F-4B03-833D-3644635F48FD}" srcOrd="2" destOrd="0" presId="urn:microsoft.com/office/officeart/2005/8/layout/radial4"/>
    <dgm:cxn modelId="{68BA7ACF-9368-4AA1-A4FC-9AEF7FCA0442}" type="presParOf" srcId="{5EB2D5F5-3A87-4179-BAEC-97428E2120B1}" destId="{3539F30C-A188-4E29-9739-AF49F20F3AFB}" srcOrd="3" destOrd="0" presId="urn:microsoft.com/office/officeart/2005/8/layout/radial4"/>
    <dgm:cxn modelId="{CE9427D8-3252-4267-B906-F14F90BCADDC}" type="presParOf" srcId="{5EB2D5F5-3A87-4179-BAEC-97428E2120B1}" destId="{3380F2C2-5E9B-445C-AF3A-13062F6C3F98}" srcOrd="4" destOrd="0" presId="urn:microsoft.com/office/officeart/2005/8/layout/radial4"/>
    <dgm:cxn modelId="{FFEAC677-D2CB-41C8-B90F-BA4A9F2D9868}" type="presParOf" srcId="{5EB2D5F5-3A87-4179-BAEC-97428E2120B1}" destId="{88598C84-FDEC-41C5-8115-6C78C956DD6C}" srcOrd="5" destOrd="0" presId="urn:microsoft.com/office/officeart/2005/8/layout/radial4"/>
    <dgm:cxn modelId="{99B391D9-8C4E-4D6A-8024-451B92C8AD74}" type="presParOf" srcId="{5EB2D5F5-3A87-4179-BAEC-97428E2120B1}" destId="{42701ED6-B371-44D2-917D-AC9100EBFA21}" srcOrd="6" destOrd="0" presId="urn:microsoft.com/office/officeart/2005/8/layout/radial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031ED9-9EC3-45F4-A494-66F9EE45384A}">
      <dsp:nvSpPr>
        <dsp:cNvPr id="0" name=""/>
        <dsp:cNvSpPr/>
      </dsp:nvSpPr>
      <dsp:spPr>
        <a:xfrm>
          <a:off x="1120667" y="0"/>
          <a:ext cx="3125412" cy="7813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smtClean="0"/>
            <a:t>Гриб</a:t>
          </a:r>
          <a:endParaRPr lang="ru-RU" sz="3400" b="1" kern="1200" dirty="0"/>
        </a:p>
      </dsp:txBody>
      <dsp:txXfrm>
        <a:off x="1143552" y="22885"/>
        <a:ext cx="3079642" cy="735583"/>
      </dsp:txXfrm>
    </dsp:sp>
    <dsp:sp modelId="{603FA7EF-8F26-4177-B1E8-6B1D2E97DC0A}">
      <dsp:nvSpPr>
        <dsp:cNvPr id="0" name=""/>
        <dsp:cNvSpPr/>
      </dsp:nvSpPr>
      <dsp:spPr>
        <a:xfrm rot="5400000">
          <a:off x="2615005" y="849721"/>
          <a:ext cx="136736" cy="1367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5B93FD-A5B4-4C07-98DF-06699F95200E}">
      <dsp:nvSpPr>
        <dsp:cNvPr id="0" name=""/>
        <dsp:cNvSpPr/>
      </dsp:nvSpPr>
      <dsp:spPr>
        <a:xfrm>
          <a:off x="1120667" y="1054826"/>
          <a:ext cx="3125412" cy="78135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Плазмодій</a:t>
          </a:r>
          <a:endParaRPr lang="ru-RU" sz="2400" b="1" kern="1200" dirty="0"/>
        </a:p>
      </dsp:txBody>
      <dsp:txXfrm>
        <a:off x="1143552" y="1077711"/>
        <a:ext cx="3079642" cy="735583"/>
      </dsp:txXfrm>
    </dsp:sp>
    <dsp:sp modelId="{FFA01ACB-E734-4D01-B561-0106AB786ED3}">
      <dsp:nvSpPr>
        <dsp:cNvPr id="0" name=""/>
        <dsp:cNvSpPr/>
      </dsp:nvSpPr>
      <dsp:spPr>
        <a:xfrm rot="5400000">
          <a:off x="2615005" y="1904548"/>
          <a:ext cx="136736" cy="1367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1607181"/>
            <a:satOff val="-2411"/>
            <a:lumOff val="-39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6905C7-D132-45D3-BCC0-D95423AAFD49}">
      <dsp:nvSpPr>
        <dsp:cNvPr id="0" name=""/>
        <dsp:cNvSpPr/>
      </dsp:nvSpPr>
      <dsp:spPr>
        <a:xfrm>
          <a:off x="1120667" y="2109653"/>
          <a:ext cx="3125412" cy="78135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1530979"/>
            <a:satOff val="-1970"/>
            <a:lumOff val="-154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530979"/>
              <a:satOff val="-1970"/>
              <a:lumOff val="-15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Фітофтора</a:t>
          </a:r>
          <a:endParaRPr lang="ru-RU" sz="2400" b="1" kern="1200" dirty="0"/>
        </a:p>
      </dsp:txBody>
      <dsp:txXfrm>
        <a:off x="1143552" y="2132538"/>
        <a:ext cx="3079642" cy="735583"/>
      </dsp:txXfrm>
    </dsp:sp>
    <dsp:sp modelId="{C8FCED0D-12B2-4758-BC55-C29F6CF97BF2}">
      <dsp:nvSpPr>
        <dsp:cNvPr id="0" name=""/>
        <dsp:cNvSpPr/>
      </dsp:nvSpPr>
      <dsp:spPr>
        <a:xfrm rot="5400000">
          <a:off x="2615005" y="2959374"/>
          <a:ext cx="136736" cy="1367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3214361"/>
            <a:satOff val="-4823"/>
            <a:lumOff val="-78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B91C07-449F-4B38-8B3A-36701E53B5AE}">
      <dsp:nvSpPr>
        <dsp:cNvPr id="0" name=""/>
        <dsp:cNvSpPr/>
      </dsp:nvSpPr>
      <dsp:spPr>
        <a:xfrm>
          <a:off x="1120667" y="3164480"/>
          <a:ext cx="3125412" cy="78135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3061957"/>
            <a:satOff val="-3941"/>
            <a:lumOff val="-30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3061957"/>
              <a:satOff val="-3941"/>
              <a:lumOff val="-30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Мукор</a:t>
          </a:r>
          <a:endParaRPr lang="ru-RU" sz="2400" b="1" kern="1200" dirty="0"/>
        </a:p>
      </dsp:txBody>
      <dsp:txXfrm>
        <a:off x="1143552" y="3187365"/>
        <a:ext cx="3079642" cy="735583"/>
      </dsp:txXfrm>
    </dsp:sp>
    <dsp:sp modelId="{B457FCBB-3058-4118-90A5-4F9A6A9C43E7}">
      <dsp:nvSpPr>
        <dsp:cNvPr id="0" name=""/>
        <dsp:cNvSpPr/>
      </dsp:nvSpPr>
      <dsp:spPr>
        <a:xfrm rot="5400000">
          <a:off x="2615005" y="4014201"/>
          <a:ext cx="136736" cy="1367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4821541"/>
            <a:satOff val="-7234"/>
            <a:lumOff val="-117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E52E4D-4556-4C63-9373-FD4F16F0C5CA}">
      <dsp:nvSpPr>
        <dsp:cNvPr id="0" name=""/>
        <dsp:cNvSpPr/>
      </dsp:nvSpPr>
      <dsp:spPr>
        <a:xfrm>
          <a:off x="1120667" y="4219306"/>
          <a:ext cx="3125412" cy="78135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4592936"/>
            <a:satOff val="-5911"/>
            <a:lumOff val="-46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4592936"/>
              <a:satOff val="-5911"/>
              <a:lumOff val="-46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err="1" smtClean="0"/>
            <a:t>Ольпідіум</a:t>
          </a:r>
          <a:endParaRPr lang="ru-RU" sz="2400" b="1" kern="1200" dirty="0"/>
        </a:p>
      </dsp:txBody>
      <dsp:txXfrm>
        <a:off x="1143552" y="4242191"/>
        <a:ext cx="3079642" cy="735583"/>
      </dsp:txXfrm>
    </dsp:sp>
    <dsp:sp modelId="{927C267F-86F4-44DE-9382-71A5F1A768BA}">
      <dsp:nvSpPr>
        <dsp:cNvPr id="0" name=""/>
        <dsp:cNvSpPr/>
      </dsp:nvSpPr>
      <dsp:spPr>
        <a:xfrm>
          <a:off x="4683637" y="0"/>
          <a:ext cx="3125412" cy="7813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smtClean="0"/>
            <a:t>Характеристика</a:t>
          </a:r>
          <a:endParaRPr lang="ru-RU" sz="3400" b="1" kern="1200" dirty="0"/>
        </a:p>
      </dsp:txBody>
      <dsp:txXfrm>
        <a:off x="4706522" y="22885"/>
        <a:ext cx="3079642" cy="735583"/>
      </dsp:txXfrm>
    </dsp:sp>
    <dsp:sp modelId="{8F8FB23D-FC68-4850-9175-FA5E08F46211}">
      <dsp:nvSpPr>
        <dsp:cNvPr id="0" name=""/>
        <dsp:cNvSpPr/>
      </dsp:nvSpPr>
      <dsp:spPr>
        <a:xfrm rot="5400000">
          <a:off x="6177975" y="849721"/>
          <a:ext cx="136736" cy="1367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6428722"/>
            <a:satOff val="-9646"/>
            <a:lumOff val="-156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9F6B406-FFE7-4866-9362-F543599CD519}">
      <dsp:nvSpPr>
        <dsp:cNvPr id="0" name=""/>
        <dsp:cNvSpPr/>
      </dsp:nvSpPr>
      <dsp:spPr>
        <a:xfrm>
          <a:off x="4683637" y="1054826"/>
          <a:ext cx="3125412" cy="78135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6123914"/>
            <a:satOff val="-7882"/>
            <a:lumOff val="-614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6123914"/>
              <a:satOff val="-7882"/>
              <a:lumOff val="-6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Паразитує на картоплі</a:t>
          </a:r>
          <a:endParaRPr lang="ru-RU" sz="2400" b="1" kern="1200" dirty="0"/>
        </a:p>
      </dsp:txBody>
      <dsp:txXfrm>
        <a:off x="4706522" y="1077711"/>
        <a:ext cx="3079642" cy="735583"/>
      </dsp:txXfrm>
    </dsp:sp>
    <dsp:sp modelId="{DF4FEEC6-7243-4B02-B825-8754946231A4}">
      <dsp:nvSpPr>
        <dsp:cNvPr id="0" name=""/>
        <dsp:cNvSpPr/>
      </dsp:nvSpPr>
      <dsp:spPr>
        <a:xfrm rot="5400000">
          <a:off x="6177975" y="1904548"/>
          <a:ext cx="136736" cy="1367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8035903"/>
            <a:satOff val="-12057"/>
            <a:lumOff val="-196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E9F4C2-588F-4725-B598-7E79E2AAAAC8}">
      <dsp:nvSpPr>
        <dsp:cNvPr id="0" name=""/>
        <dsp:cNvSpPr/>
      </dsp:nvSpPr>
      <dsp:spPr>
        <a:xfrm>
          <a:off x="4683637" y="2109653"/>
          <a:ext cx="3125412" cy="78135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7654893"/>
            <a:satOff val="-9852"/>
            <a:lumOff val="-768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7654893"/>
              <a:satOff val="-9852"/>
              <a:lumOff val="-7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Тіло не має сталої форми</a:t>
          </a:r>
          <a:endParaRPr lang="ru-RU" sz="2400" b="1" kern="1200" dirty="0"/>
        </a:p>
      </dsp:txBody>
      <dsp:txXfrm>
        <a:off x="4706522" y="2132538"/>
        <a:ext cx="3079642" cy="735583"/>
      </dsp:txXfrm>
    </dsp:sp>
    <dsp:sp modelId="{761577D3-2F29-4AD8-8FFA-B9F31F72AA01}">
      <dsp:nvSpPr>
        <dsp:cNvPr id="0" name=""/>
        <dsp:cNvSpPr/>
      </dsp:nvSpPr>
      <dsp:spPr>
        <a:xfrm rot="5400000">
          <a:off x="6177975" y="2959374"/>
          <a:ext cx="136736" cy="1367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9643083"/>
            <a:satOff val="-14469"/>
            <a:lumOff val="-235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67686BF-1DB9-4027-B404-D82E0B7D488F}">
      <dsp:nvSpPr>
        <dsp:cNvPr id="0" name=""/>
        <dsp:cNvSpPr/>
      </dsp:nvSpPr>
      <dsp:spPr>
        <a:xfrm>
          <a:off x="4683637" y="3164480"/>
          <a:ext cx="3125412" cy="78135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9185871"/>
            <a:satOff val="-11823"/>
            <a:lumOff val="-92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9185871"/>
              <a:satOff val="-11823"/>
              <a:lumOff val="-92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err="1" smtClean="0"/>
            <a:t>Сапротроф</a:t>
          </a:r>
          <a:endParaRPr lang="ru-RU" sz="2400" b="1" kern="1200" dirty="0"/>
        </a:p>
      </dsp:txBody>
      <dsp:txXfrm>
        <a:off x="4706522" y="3187365"/>
        <a:ext cx="3079642" cy="735583"/>
      </dsp:txXfrm>
    </dsp:sp>
    <dsp:sp modelId="{522B7235-C256-4C53-AE17-FF4D2DF29868}">
      <dsp:nvSpPr>
        <dsp:cNvPr id="0" name=""/>
        <dsp:cNvSpPr/>
      </dsp:nvSpPr>
      <dsp:spPr>
        <a:xfrm rot="5400000">
          <a:off x="6177975" y="4014201"/>
          <a:ext cx="136736" cy="136736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C5F17D-339F-43FE-9861-207B2D7BF4DE}">
      <dsp:nvSpPr>
        <dsp:cNvPr id="0" name=""/>
        <dsp:cNvSpPr/>
      </dsp:nvSpPr>
      <dsp:spPr>
        <a:xfrm>
          <a:off x="4683637" y="4219306"/>
          <a:ext cx="3125412" cy="781353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Паразитує на капусті</a:t>
          </a:r>
          <a:endParaRPr lang="ru-RU" sz="2400" b="1" kern="1200" dirty="0"/>
        </a:p>
      </dsp:txBody>
      <dsp:txXfrm>
        <a:off x="4706522" y="4242191"/>
        <a:ext cx="3079642" cy="7355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856FE3-189A-4E71-8EC1-52929F397A92}">
      <dsp:nvSpPr>
        <dsp:cNvPr id="0" name=""/>
        <dsp:cNvSpPr/>
      </dsp:nvSpPr>
      <dsp:spPr>
        <a:xfrm>
          <a:off x="0" y="0"/>
          <a:ext cx="8715436" cy="1928826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900" b="1" kern="1200" dirty="0" smtClean="0"/>
            <a:t>Вищі гриби </a:t>
          </a:r>
          <a:r>
            <a:rPr lang="uk-UA" sz="4900" kern="1200" dirty="0" smtClean="0"/>
            <a:t>– це гриби, міцелій яких є багатоклітинним</a:t>
          </a:r>
          <a:endParaRPr lang="ru-RU" sz="4900" kern="1200" dirty="0"/>
        </a:p>
      </dsp:txBody>
      <dsp:txXfrm>
        <a:off x="0" y="0"/>
        <a:ext cx="8715436" cy="1928826"/>
      </dsp:txXfrm>
    </dsp:sp>
    <dsp:sp modelId="{513A108A-A5B3-48B6-99CB-4140C97D1C36}">
      <dsp:nvSpPr>
        <dsp:cNvPr id="0" name=""/>
        <dsp:cNvSpPr/>
      </dsp:nvSpPr>
      <dsp:spPr>
        <a:xfrm>
          <a:off x="4255" y="1928826"/>
          <a:ext cx="2902308" cy="40505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/>
            <a:t>Дейтероміцети</a:t>
          </a:r>
          <a:r>
            <a:rPr lang="uk-UA" sz="2400" b="1" kern="1200" dirty="0" smtClean="0"/>
            <a:t> </a:t>
          </a:r>
          <a:endParaRPr lang="uk-UA" sz="1700" b="1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Це гриби з клітинним міцелієм, для яких невідоме статеве розмноження. Багато з них є сапрофітами, які псують продукти харчування, деякі паразитують на  рослинах і викликають </a:t>
          </a:r>
          <a:r>
            <a:rPr lang="uk-UA" sz="1800" b="1" kern="1200" dirty="0" err="1" smtClean="0"/>
            <a:t>дермомікози</a:t>
          </a:r>
          <a:r>
            <a:rPr lang="uk-UA" sz="1800" b="1" kern="1200" dirty="0" smtClean="0"/>
            <a:t> людини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4255" y="1928826"/>
        <a:ext cx="2902308" cy="4050534"/>
      </dsp:txXfrm>
    </dsp:sp>
    <dsp:sp modelId="{A7292B93-3BA2-4F22-8B45-ABB65BAD8284}">
      <dsp:nvSpPr>
        <dsp:cNvPr id="0" name=""/>
        <dsp:cNvSpPr/>
      </dsp:nvSpPr>
      <dsp:spPr>
        <a:xfrm>
          <a:off x="2906563" y="1928826"/>
          <a:ext cx="2902308" cy="4050534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Аскоміцети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Багатоклітинні гриби, спори у яких розвиваються на </a:t>
          </a:r>
          <a:r>
            <a:rPr lang="uk-UA" sz="1800" b="1" kern="1200" dirty="0" err="1" smtClean="0"/>
            <a:t>конідієносцях</a:t>
          </a:r>
          <a:r>
            <a:rPr lang="uk-UA" sz="1800" b="1" kern="1200" dirty="0" smtClean="0"/>
            <a:t>. Статеві клітини формуються у спеціальних сумках – </a:t>
          </a:r>
          <a:r>
            <a:rPr lang="uk-UA" sz="1800" b="1" kern="1200" dirty="0" err="1" smtClean="0"/>
            <a:t>асках</a:t>
          </a:r>
          <a:r>
            <a:rPr lang="uk-UA" sz="1800" b="1" kern="1200" dirty="0" smtClean="0"/>
            <a:t>. Поширені сапрофітні і паразитичні види</a:t>
          </a:r>
          <a:r>
            <a:rPr lang="uk-UA" sz="2200" kern="1200" dirty="0" smtClean="0"/>
            <a:t>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2906563" y="1928826"/>
        <a:ext cx="2902308" cy="4050534"/>
      </dsp:txXfrm>
    </dsp:sp>
    <dsp:sp modelId="{4CC3DE88-203D-4FDE-8604-8D6D2437E1B6}">
      <dsp:nvSpPr>
        <dsp:cNvPr id="0" name=""/>
        <dsp:cNvSpPr/>
      </dsp:nvSpPr>
      <dsp:spPr>
        <a:xfrm>
          <a:off x="5808872" y="1928826"/>
          <a:ext cx="2902308" cy="4050534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Базидіоміцети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Це багатоклітинні гриби  часто з багаторічним міцелієм. Більшість живе у </a:t>
          </a:r>
          <a:r>
            <a:rPr lang="uk-UA" sz="2000" b="1" kern="1200" dirty="0" err="1" smtClean="0"/>
            <a:t>грунті</a:t>
          </a:r>
          <a:r>
            <a:rPr lang="uk-UA" sz="2000" b="1" kern="1200" dirty="0" smtClean="0"/>
            <a:t> на рослинних залишкам, деякі – на деревах. Безстатеве розмноження зустрічається рідко</a:t>
          </a:r>
          <a:endParaRPr lang="ru-RU" sz="2000" b="1" kern="1200" dirty="0"/>
        </a:p>
      </dsp:txBody>
      <dsp:txXfrm>
        <a:off x="5808872" y="1928826"/>
        <a:ext cx="2902308" cy="4050534"/>
      </dsp:txXfrm>
    </dsp:sp>
    <dsp:sp modelId="{35311844-40C7-4BBE-A9D9-2024233FE140}">
      <dsp:nvSpPr>
        <dsp:cNvPr id="0" name=""/>
        <dsp:cNvSpPr/>
      </dsp:nvSpPr>
      <dsp:spPr>
        <a:xfrm>
          <a:off x="0" y="5979360"/>
          <a:ext cx="8715436" cy="450059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E00CF8-FC70-402A-ADB0-C2937853420C}">
      <dsp:nvSpPr>
        <dsp:cNvPr id="0" name=""/>
        <dsp:cNvSpPr/>
      </dsp:nvSpPr>
      <dsp:spPr>
        <a:xfrm>
          <a:off x="2048" y="0"/>
          <a:ext cx="2147378" cy="64294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err="1" smtClean="0"/>
            <a:t>Пеніцил</a:t>
          </a:r>
          <a:endParaRPr lang="ru-RU" sz="3400" b="1" kern="1200" dirty="0"/>
        </a:p>
      </dsp:txBody>
      <dsp:txXfrm>
        <a:off x="2048" y="2571768"/>
        <a:ext cx="2147378" cy="2571768"/>
      </dsp:txXfrm>
    </dsp:sp>
    <dsp:sp modelId="{8B69B4D9-0782-46CC-B95C-81F20967DC13}">
      <dsp:nvSpPr>
        <dsp:cNvPr id="0" name=""/>
        <dsp:cNvSpPr/>
      </dsp:nvSpPr>
      <dsp:spPr>
        <a:xfrm>
          <a:off x="66470" y="385765"/>
          <a:ext cx="2018535" cy="214099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D373BBD-A612-463F-9C83-BEC2642440BF}">
      <dsp:nvSpPr>
        <dsp:cNvPr id="0" name=""/>
        <dsp:cNvSpPr/>
      </dsp:nvSpPr>
      <dsp:spPr>
        <a:xfrm>
          <a:off x="2213848" y="0"/>
          <a:ext cx="2147378" cy="64294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err="1" smtClean="0"/>
            <a:t>Аспергіл</a:t>
          </a:r>
          <a:endParaRPr lang="ru-RU" sz="3400" b="1" kern="1200" dirty="0"/>
        </a:p>
      </dsp:txBody>
      <dsp:txXfrm>
        <a:off x="2213848" y="2571768"/>
        <a:ext cx="2147378" cy="2571768"/>
      </dsp:txXfrm>
    </dsp:sp>
    <dsp:sp modelId="{3EB31269-F3E0-4804-A01E-D38192006A78}">
      <dsp:nvSpPr>
        <dsp:cNvPr id="0" name=""/>
        <dsp:cNvSpPr/>
      </dsp:nvSpPr>
      <dsp:spPr>
        <a:xfrm>
          <a:off x="2278269" y="385765"/>
          <a:ext cx="2018535" cy="214099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3FC7DBC-891D-464D-843F-62587978B62E}">
      <dsp:nvSpPr>
        <dsp:cNvPr id="0" name=""/>
        <dsp:cNvSpPr/>
      </dsp:nvSpPr>
      <dsp:spPr>
        <a:xfrm>
          <a:off x="4425647" y="0"/>
          <a:ext cx="2147378" cy="64294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smtClean="0"/>
            <a:t>Дріжджі</a:t>
          </a:r>
          <a:endParaRPr lang="ru-RU" sz="3400" b="1" kern="1200" dirty="0"/>
        </a:p>
      </dsp:txBody>
      <dsp:txXfrm>
        <a:off x="4425647" y="2571768"/>
        <a:ext cx="2147378" cy="2571768"/>
      </dsp:txXfrm>
    </dsp:sp>
    <dsp:sp modelId="{BB0B6E5C-A54A-4239-838A-92EACACA9C94}">
      <dsp:nvSpPr>
        <dsp:cNvPr id="0" name=""/>
        <dsp:cNvSpPr/>
      </dsp:nvSpPr>
      <dsp:spPr>
        <a:xfrm>
          <a:off x="4490069" y="385765"/>
          <a:ext cx="2018535" cy="214099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64DA62B-CECC-4DBF-B8CA-6E0759C42A0E}">
      <dsp:nvSpPr>
        <dsp:cNvPr id="0" name=""/>
        <dsp:cNvSpPr/>
      </dsp:nvSpPr>
      <dsp:spPr>
        <a:xfrm>
          <a:off x="6637447" y="0"/>
          <a:ext cx="2147378" cy="64294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808" tIns="241808" rIns="241808" bIns="241808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smtClean="0"/>
            <a:t>Ріжки</a:t>
          </a:r>
          <a:endParaRPr lang="ru-RU" sz="3400" b="1" kern="1200" dirty="0"/>
        </a:p>
      </dsp:txBody>
      <dsp:txXfrm>
        <a:off x="6637447" y="2571768"/>
        <a:ext cx="2147378" cy="2571768"/>
      </dsp:txXfrm>
    </dsp:sp>
    <dsp:sp modelId="{FF238BCA-A69F-4027-BEE3-A959FDF67A32}">
      <dsp:nvSpPr>
        <dsp:cNvPr id="0" name=""/>
        <dsp:cNvSpPr/>
      </dsp:nvSpPr>
      <dsp:spPr>
        <a:xfrm>
          <a:off x="6701868" y="385765"/>
          <a:ext cx="2018535" cy="214099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5012569-FE50-4865-B2E5-3321BE414F6A}">
      <dsp:nvSpPr>
        <dsp:cNvPr id="0" name=""/>
        <dsp:cNvSpPr/>
      </dsp:nvSpPr>
      <dsp:spPr>
        <a:xfrm>
          <a:off x="351474" y="5143536"/>
          <a:ext cx="8083924" cy="964413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9FD6E-2530-4451-B00E-4AD0425BF45F}">
      <dsp:nvSpPr>
        <dsp:cNvPr id="0" name=""/>
        <dsp:cNvSpPr/>
      </dsp:nvSpPr>
      <dsp:spPr>
        <a:xfrm>
          <a:off x="2048" y="0"/>
          <a:ext cx="2147378" cy="65008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Сажкові</a:t>
          </a:r>
          <a:endParaRPr lang="ru-RU" sz="2400" b="1" kern="1200" dirty="0"/>
        </a:p>
      </dsp:txBody>
      <dsp:txXfrm>
        <a:off x="2048" y="2600343"/>
        <a:ext cx="2147378" cy="2600343"/>
      </dsp:txXfrm>
    </dsp:sp>
    <dsp:sp modelId="{01566E6E-95FF-448B-A666-10D23A71FDCB}">
      <dsp:nvSpPr>
        <dsp:cNvPr id="0" name=""/>
        <dsp:cNvSpPr/>
      </dsp:nvSpPr>
      <dsp:spPr>
        <a:xfrm>
          <a:off x="66470" y="390051"/>
          <a:ext cx="2018535" cy="216478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BCB7EDA-00A5-4A74-B292-1AEB7E1B4C95}">
      <dsp:nvSpPr>
        <dsp:cNvPr id="0" name=""/>
        <dsp:cNvSpPr/>
      </dsp:nvSpPr>
      <dsp:spPr>
        <a:xfrm>
          <a:off x="2213848" y="0"/>
          <a:ext cx="2147378" cy="65008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Борошнисто-росяні</a:t>
          </a:r>
          <a:endParaRPr lang="ru-RU" sz="2400" b="1" kern="1200" dirty="0"/>
        </a:p>
      </dsp:txBody>
      <dsp:txXfrm>
        <a:off x="2213848" y="2600343"/>
        <a:ext cx="2147378" cy="2600343"/>
      </dsp:txXfrm>
    </dsp:sp>
    <dsp:sp modelId="{34C0AC79-7720-45C5-8BEE-2E90C8849C53}">
      <dsp:nvSpPr>
        <dsp:cNvPr id="0" name=""/>
        <dsp:cNvSpPr/>
      </dsp:nvSpPr>
      <dsp:spPr>
        <a:xfrm>
          <a:off x="2278269" y="390051"/>
          <a:ext cx="2018535" cy="216478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4884BB4-8A2B-4535-A2DE-7AE8D65C0E99}">
      <dsp:nvSpPr>
        <dsp:cNvPr id="0" name=""/>
        <dsp:cNvSpPr/>
      </dsp:nvSpPr>
      <dsp:spPr>
        <a:xfrm>
          <a:off x="4425647" y="0"/>
          <a:ext cx="2147378" cy="65008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Трутовики</a:t>
          </a:r>
          <a:endParaRPr lang="ru-RU" sz="2400" b="1" kern="1200" dirty="0"/>
        </a:p>
      </dsp:txBody>
      <dsp:txXfrm>
        <a:off x="4425647" y="2600343"/>
        <a:ext cx="2147378" cy="2600343"/>
      </dsp:txXfrm>
    </dsp:sp>
    <dsp:sp modelId="{08878846-93AD-4A38-B6A9-86A4F2A1EDC5}">
      <dsp:nvSpPr>
        <dsp:cNvPr id="0" name=""/>
        <dsp:cNvSpPr/>
      </dsp:nvSpPr>
      <dsp:spPr>
        <a:xfrm>
          <a:off x="4490069" y="390051"/>
          <a:ext cx="2018535" cy="216478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448C589-4633-4509-9210-A70170CF8145}">
      <dsp:nvSpPr>
        <dsp:cNvPr id="0" name=""/>
        <dsp:cNvSpPr/>
      </dsp:nvSpPr>
      <dsp:spPr>
        <a:xfrm>
          <a:off x="6637447" y="0"/>
          <a:ext cx="2147378" cy="65008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Шапинкові</a:t>
          </a:r>
          <a:endParaRPr lang="ru-RU" sz="2400" b="1" kern="1200" dirty="0"/>
        </a:p>
      </dsp:txBody>
      <dsp:txXfrm>
        <a:off x="6637447" y="2600343"/>
        <a:ext cx="2147378" cy="2600343"/>
      </dsp:txXfrm>
    </dsp:sp>
    <dsp:sp modelId="{C1D9A178-BD92-47C7-A5D5-4F849775F289}">
      <dsp:nvSpPr>
        <dsp:cNvPr id="0" name=""/>
        <dsp:cNvSpPr/>
      </dsp:nvSpPr>
      <dsp:spPr>
        <a:xfrm>
          <a:off x="6701868" y="390051"/>
          <a:ext cx="2018535" cy="216478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2DB9ED6-3960-48CB-B888-658DB8D5648F}">
      <dsp:nvSpPr>
        <dsp:cNvPr id="0" name=""/>
        <dsp:cNvSpPr/>
      </dsp:nvSpPr>
      <dsp:spPr>
        <a:xfrm>
          <a:off x="351474" y="5200686"/>
          <a:ext cx="8083924" cy="975128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4178A-98D1-4C9D-A777-2A344719BCE6}">
      <dsp:nvSpPr>
        <dsp:cNvPr id="0" name=""/>
        <dsp:cNvSpPr/>
      </dsp:nvSpPr>
      <dsp:spPr>
        <a:xfrm>
          <a:off x="0" y="0"/>
          <a:ext cx="9144000" cy="2057400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b="1" kern="1200" dirty="0" smtClean="0"/>
            <a:t>Форми плодових тіл</a:t>
          </a:r>
          <a:endParaRPr lang="ru-RU" sz="6500" b="1" kern="1200" dirty="0"/>
        </a:p>
      </dsp:txBody>
      <dsp:txXfrm>
        <a:off x="0" y="0"/>
        <a:ext cx="9144000" cy="2057400"/>
      </dsp:txXfrm>
    </dsp:sp>
    <dsp:sp modelId="{0B5FC96A-FCC8-4525-8B6B-034CF9E4DF36}">
      <dsp:nvSpPr>
        <dsp:cNvPr id="0" name=""/>
        <dsp:cNvSpPr/>
      </dsp:nvSpPr>
      <dsp:spPr>
        <a:xfrm>
          <a:off x="4464" y="2057400"/>
          <a:ext cx="3045023" cy="432054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/>
            <a:t>Пластинчасті</a:t>
          </a:r>
          <a:endParaRPr lang="ru-RU" sz="3800" b="1" kern="1200" dirty="0"/>
        </a:p>
      </dsp:txBody>
      <dsp:txXfrm>
        <a:off x="4464" y="2057400"/>
        <a:ext cx="3045023" cy="4320540"/>
      </dsp:txXfrm>
    </dsp:sp>
    <dsp:sp modelId="{98E046C1-48CC-4D82-907D-32AF4EDDE107}">
      <dsp:nvSpPr>
        <dsp:cNvPr id="0" name=""/>
        <dsp:cNvSpPr/>
      </dsp:nvSpPr>
      <dsp:spPr>
        <a:xfrm>
          <a:off x="3049488" y="2057400"/>
          <a:ext cx="3045023" cy="4320540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/>
            <a:t>Дерев</a:t>
          </a:r>
          <a:r>
            <a:rPr lang="en-US" sz="3800" b="1" kern="1200" dirty="0" smtClean="0"/>
            <a:t>’</a:t>
          </a:r>
          <a:r>
            <a:rPr lang="uk-UA" sz="3800" b="1" kern="1200" dirty="0" err="1" smtClean="0"/>
            <a:t>янисті</a:t>
          </a:r>
          <a:endParaRPr lang="ru-RU" sz="3800" b="1" kern="1200" dirty="0"/>
        </a:p>
      </dsp:txBody>
      <dsp:txXfrm>
        <a:off x="3049488" y="2057400"/>
        <a:ext cx="3045023" cy="4320540"/>
      </dsp:txXfrm>
    </dsp:sp>
    <dsp:sp modelId="{62681C86-FB75-4CF1-B1A2-265568CC747C}">
      <dsp:nvSpPr>
        <dsp:cNvPr id="0" name=""/>
        <dsp:cNvSpPr/>
      </dsp:nvSpPr>
      <dsp:spPr>
        <a:xfrm>
          <a:off x="6094511" y="2057400"/>
          <a:ext cx="3045023" cy="4320540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800" b="1" kern="1200" dirty="0" smtClean="0"/>
        </a:p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/>
            <a:t>М</a:t>
          </a:r>
          <a:r>
            <a:rPr lang="en-US" sz="3800" b="1" kern="1200" dirty="0" smtClean="0"/>
            <a:t>’</a:t>
          </a:r>
          <a:r>
            <a:rPr lang="ru-RU" sz="3800" b="1" kern="1200" dirty="0" err="1" smtClean="0"/>
            <a:t>ясист</a:t>
          </a:r>
          <a:r>
            <a:rPr lang="uk-UA" sz="3800" b="1" kern="1200" dirty="0" smtClean="0"/>
            <a:t>і</a:t>
          </a:r>
          <a:endParaRPr lang="ru-RU" sz="3800" b="1" kern="1200" dirty="0"/>
        </a:p>
      </dsp:txBody>
      <dsp:txXfrm>
        <a:off x="6094511" y="2057400"/>
        <a:ext cx="3045023" cy="4320540"/>
      </dsp:txXfrm>
    </dsp:sp>
    <dsp:sp modelId="{9D078E28-568F-4051-BA78-3DD8CFE1BCD6}">
      <dsp:nvSpPr>
        <dsp:cNvPr id="0" name=""/>
        <dsp:cNvSpPr/>
      </dsp:nvSpPr>
      <dsp:spPr>
        <a:xfrm>
          <a:off x="0" y="6377940"/>
          <a:ext cx="9144000" cy="480060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2307CC-4262-424B-9856-305A96141A5C}">
      <dsp:nvSpPr>
        <dsp:cNvPr id="0" name=""/>
        <dsp:cNvSpPr/>
      </dsp:nvSpPr>
      <dsp:spPr>
        <a:xfrm>
          <a:off x="3331186" y="4048294"/>
          <a:ext cx="1791050" cy="1171015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200" b="1" kern="1200" dirty="0" smtClean="0">
              <a:solidFill>
                <a:srgbClr val="00FF00"/>
              </a:solidFill>
            </a:rPr>
            <a:t>?</a:t>
          </a:r>
          <a:endParaRPr lang="ru-RU" sz="7200" b="1" kern="1200" dirty="0">
            <a:solidFill>
              <a:srgbClr val="00FF00"/>
            </a:solidFill>
          </a:endParaRPr>
        </a:p>
      </dsp:txBody>
      <dsp:txXfrm>
        <a:off x="3593479" y="4219785"/>
        <a:ext cx="1266464" cy="828033"/>
      </dsp:txXfrm>
    </dsp:sp>
    <dsp:sp modelId="{81404A45-5C9E-4588-B04B-31E6EE497302}">
      <dsp:nvSpPr>
        <dsp:cNvPr id="0" name=""/>
        <dsp:cNvSpPr/>
      </dsp:nvSpPr>
      <dsp:spPr>
        <a:xfrm rot="12548550">
          <a:off x="3096366" y="3486607"/>
          <a:ext cx="741574" cy="643167"/>
        </a:xfrm>
        <a:prstGeom prst="leftArrow">
          <a:avLst>
            <a:gd name="adj1" fmla="val 60000"/>
            <a:gd name="adj2" fmla="val 50000"/>
          </a:avLst>
        </a:prstGeom>
        <a:solidFill>
          <a:srgbClr val="00FF00"/>
        </a:solidFill>
        <a:ln>
          <a:solidFill>
            <a:srgbClr val="FFFF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B6B480-738F-4B03-833D-3644635F48FD}">
      <dsp:nvSpPr>
        <dsp:cNvPr id="0" name=""/>
        <dsp:cNvSpPr/>
      </dsp:nvSpPr>
      <dsp:spPr>
        <a:xfrm>
          <a:off x="-129052" y="2590633"/>
          <a:ext cx="3329096" cy="26957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-50095" y="2669590"/>
        <a:ext cx="3171182" cy="2537864"/>
      </dsp:txXfrm>
    </dsp:sp>
    <dsp:sp modelId="{3539F30C-A188-4E29-9739-AF49F20F3AFB}">
      <dsp:nvSpPr>
        <dsp:cNvPr id="0" name=""/>
        <dsp:cNvSpPr/>
      </dsp:nvSpPr>
      <dsp:spPr>
        <a:xfrm rot="16276020">
          <a:off x="2958425" y="2260555"/>
          <a:ext cx="2627325" cy="643167"/>
        </a:xfrm>
        <a:prstGeom prst="leftArrow">
          <a:avLst>
            <a:gd name="adj1" fmla="val 60000"/>
            <a:gd name="adj2" fmla="val 50000"/>
          </a:avLst>
        </a:prstGeom>
        <a:solidFill>
          <a:srgbClr val="00FF00"/>
        </a:solidFill>
        <a:ln>
          <a:solidFill>
            <a:srgbClr val="FFFF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80F2C2-5E9B-445C-AF3A-13062F6C3F98}">
      <dsp:nvSpPr>
        <dsp:cNvPr id="0" name=""/>
        <dsp:cNvSpPr/>
      </dsp:nvSpPr>
      <dsp:spPr>
        <a:xfrm>
          <a:off x="2686379" y="0"/>
          <a:ext cx="3229513" cy="253759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2760703" y="74324"/>
        <a:ext cx="3080865" cy="2388946"/>
      </dsp:txXfrm>
    </dsp:sp>
    <dsp:sp modelId="{88598C84-FDEC-41C5-8115-6C78C956DD6C}">
      <dsp:nvSpPr>
        <dsp:cNvPr id="0" name=""/>
        <dsp:cNvSpPr/>
      </dsp:nvSpPr>
      <dsp:spPr>
        <a:xfrm rot="19676509">
          <a:off x="4563634" y="3455188"/>
          <a:ext cx="812114" cy="643167"/>
        </a:xfrm>
        <a:prstGeom prst="leftArrow">
          <a:avLst>
            <a:gd name="adj1" fmla="val 60000"/>
            <a:gd name="adj2" fmla="val 50000"/>
          </a:avLst>
        </a:prstGeom>
        <a:solidFill>
          <a:srgbClr val="00FF00"/>
        </a:solidFill>
        <a:ln>
          <a:solidFill>
            <a:srgbClr val="FFFF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701ED6-B371-44D2-917D-AC9100EBFA21}">
      <dsp:nvSpPr>
        <dsp:cNvPr id="0" name=""/>
        <dsp:cNvSpPr/>
      </dsp:nvSpPr>
      <dsp:spPr>
        <a:xfrm>
          <a:off x="5290866" y="2615124"/>
          <a:ext cx="3138740" cy="267128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5369105" y="2693363"/>
        <a:ext cx="2982262" cy="25148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3116"/>
            <a:ext cx="75723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Вищі</a:t>
            </a:r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571868" y="4286256"/>
            <a:ext cx="5064058" cy="1752600"/>
          </a:xfrm>
          <a:prstGeom prst="rect">
            <a:avLst/>
          </a:prstGeom>
          <a:extLst/>
        </p:spPr>
        <p:txBody>
          <a:bodyPr/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Підготувала:</a:t>
            </a:r>
          </a:p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вчитель  біології вищої категорії, методист  відділу освіти Монастирищенської РДА Костриця І.В.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5214950"/>
            <a:ext cx="8572560" cy="1328023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Пеніцил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викликає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псування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продуктів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харчування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приймає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участь 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розкладанні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тканин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завдяки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великому набору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ферментів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Цвілеві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нальоти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субстратах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зазвичай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грибами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кількох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одночасно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10" name="Picture 2" descr="http://znaniya.com.ua/img/Bio/uroki/7cl/ur53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28604"/>
            <a:ext cx="6929450" cy="4593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8596" y="4857760"/>
            <a:ext cx="8143932" cy="1328023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Великі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збитки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господарству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наносяться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утворенням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цвілі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харчових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сільськогосподарських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продуктах.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Запліснявіння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кормів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 неправильному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зберіганні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спричинити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загибель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тварин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після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вживання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їжу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через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накопичення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токсичних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продуктів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0" name="Picture 2" descr="http://www.infoniac.ru/upload/medialibrary/e7c/e7cb884ae15a8849fa5ba6f9c251f99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15313" cy="40576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5572140"/>
            <a:ext cx="8072494" cy="783193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Пеніцил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продукує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ферменти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антибіотики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обумовлює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широке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застосування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фармацевтичній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харчовій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промисловості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6" name="Picture 2" descr="http://koleco.kiev.ua/images/penitsillin-instruktsija-po-primeneniju-i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2560" y="1571612"/>
            <a:ext cx="4871010" cy="35545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508" name="Picture 4" descr="http://t3.gstatic.com/images?q=tbn:ANd9GcQdrRgnYd_hdOpUuP5UxajeQr4BW0XH9spoGrhTTe3LA_790IV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571480"/>
            <a:ext cx="3571899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4357694"/>
            <a:ext cx="8286776" cy="2145268"/>
          </a:xfrm>
          <a:prstGeom prst="roundRect">
            <a:avLst/>
          </a:prstGeom>
          <a:solidFill>
            <a:srgbClr val="00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Історія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пеніциліну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почалася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в 19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столітті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У 1896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році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італійський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лікар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Б.Гозіо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вивів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перший у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світі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антибіотик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швидше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за все,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пеніцилін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однак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він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не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отримав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практичного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застосування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був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забутий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У 1913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році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американські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вчені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У.Альсберг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О.Блек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отримали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гриба роду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Penicillium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пеніцилінову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кислоту,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є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антибактеріальні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властивості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. Але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війна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перервала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їх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дослідження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</a:p>
        </p:txBody>
      </p:sp>
      <p:pic>
        <p:nvPicPr>
          <p:cNvPr id="1027" name="Picture 3" descr="http://www.zoofarmagro.md/files/filemanager/image/img_17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7267575" cy="3990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85720" y="4714884"/>
            <a:ext cx="8358214" cy="2145268"/>
          </a:xfrm>
          <a:prstGeom prst="roundRect">
            <a:avLst/>
          </a:prstGeom>
          <a:solidFill>
            <a:srgbClr val="00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3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вересня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1928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після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місяця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відсутності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Флемінг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повернувся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свою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лабораторію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Зібравши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всі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культури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стафілококів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вчений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зауважив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одній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пластині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культурами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з'явилися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цвілеві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присутні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там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колонії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стафілококів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були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знищені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в той час як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інші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колонії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-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Флемінг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відніс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які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виросли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пластині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його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культурами , до роду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пеніцилу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назвав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виділену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речовину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пеніциліном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</a:p>
        </p:txBody>
      </p:sp>
      <p:pic>
        <p:nvPicPr>
          <p:cNvPr id="24579" name="Picture 3" descr="http://peopleask.ru/wp-content/uploads/flemm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6143668" cy="40104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00034" y="4929198"/>
            <a:ext cx="8072462" cy="1464231"/>
          </a:xfrm>
          <a:prstGeom prst="roundRect">
            <a:avLst/>
          </a:prstGeom>
          <a:solidFill>
            <a:srgbClr val="00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 1940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році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німецько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-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англійський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біохімік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Ернст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Борис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Чейн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Говард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Уолтер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Флорі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англійський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патолог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бактеріолог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активно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займалися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спробою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очистити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виділити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пеніцилін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через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деякий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час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їм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вдалося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добути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досить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пеніциліну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для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лікування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поранених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</a:p>
        </p:txBody>
      </p:sp>
      <p:pic>
        <p:nvPicPr>
          <p:cNvPr id="25603" name="Picture 3" descr="http://australia-world.ru/images/photos/medium/806488ff33e90e99bf4b3f37424e77f9.jpg"/>
          <p:cNvPicPr>
            <a:picLocks noChangeAspect="1" noChangeArrowheads="1"/>
          </p:cNvPicPr>
          <p:nvPr/>
        </p:nvPicPr>
        <p:blipFill>
          <a:blip r:embed="rId2"/>
          <a:srcRect r="977" b="4782"/>
          <a:stretch>
            <a:fillRect/>
          </a:stretch>
        </p:blipFill>
        <p:spPr bwMode="auto">
          <a:xfrm>
            <a:off x="857224" y="500042"/>
            <a:ext cx="3214710" cy="43458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5" name="Picture 5" descr="http://molbiol.ru/forums/uploads/a001/b006/post-3616-11574639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500042"/>
            <a:ext cx="3152775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5286388"/>
            <a:ext cx="8286808" cy="1328023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цвілеві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роду </a:t>
            </a:r>
            <a:r>
              <a:rPr lang="uk-UA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Пеніцил</a:t>
            </a:r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широко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застосовуються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сироварінні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зокрема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виготовленні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мармурових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сирів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«Рокфор», «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Горнцгола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», «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Стілтош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перераховані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сирів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пухку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структуру, 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характерний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запах.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http://www.infoniac.ru/upload/medialibrary/ce4/ce461a1a25c64b8f1053785611b31cd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57166"/>
            <a:ext cx="6096000" cy="48387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5643578"/>
            <a:ext cx="8001040" cy="1123712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Найпоширеніша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цвіль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найчастіше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зеленуватого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кольору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зумовлене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забарвленням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Сапрофіти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оселяються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харчових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продуктах,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вогких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стінах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ґрунті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42852"/>
            <a:ext cx="2756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Аспергіл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2771" name="Picture 3" descr="C:\Documents and Settings\Инна\Рабочий стол\гриби\e03a741ef1b4b630c51cb5dbd826f6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857232"/>
            <a:ext cx="4595828" cy="45958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5572140"/>
            <a:ext cx="7858164" cy="783193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стінах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сирих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кімнат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іноді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з'являється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чорна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цвіль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 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рахунок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розвитку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аспергіла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чорного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стадії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плодоношення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 descr="http://www.allwomens.ru/uploads/posts/2011-09/plesen-chernaya-zelenaya-kak-s-ney-borots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14290"/>
            <a:ext cx="6858018" cy="5135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4929198"/>
            <a:ext cx="8215354" cy="1804749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аспергіла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розрізняють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розгалудженого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пронизує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субстрат.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Конідієносці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однієї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рідше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перегородками,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відходять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опорних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верхній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конідієносців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розташовані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ланцюжків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одноклітинні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22" name="Picture 2" descr="http://www.naturalist.if.ua/wp-content/fumigatus-vschtc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450035"/>
            <a:ext cx="6215068" cy="43505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357290" y="247413"/>
            <a:ext cx="7429552" cy="785818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r>
              <a:rPr lang="uk-UA" sz="24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Знайдіть відповідність між зображеннями та </a:t>
            </a:r>
            <a:r>
              <a:rPr lang="uk-UA" sz="2400" b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видами грибів</a:t>
            </a:r>
            <a:endParaRPr lang="ru-RU" sz="2400" b="1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42875" y="785813"/>
            <a:ext cx="2928938" cy="264318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/>
              <a:t>         1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28813" y="3000375"/>
            <a:ext cx="2928937" cy="2643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>
                  <a:lumMod val="2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5">
                    <a:lumMod val="25000"/>
                  </a:schemeClr>
                </a:solidFill>
              </a:rPr>
              <a:t>              2.</a:t>
            </a: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00750" y="3929063"/>
            <a:ext cx="2928938" cy="264318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accent5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5"/>
                </a:solidFill>
              </a:rPr>
              <a:t>               3.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714750" y="1214438"/>
            <a:ext cx="5072063" cy="714375"/>
          </a:xfrm>
          <a:prstGeom prst="ellipse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FF00"/>
                </a:solidFill>
              </a:rPr>
              <a:t>А) </a:t>
            </a:r>
            <a:r>
              <a:rPr lang="uk-UA" sz="2400" b="1" dirty="0" smtClean="0">
                <a:solidFill>
                  <a:srgbClr val="FFFF00"/>
                </a:solidFill>
              </a:rPr>
              <a:t>Фітофтора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85750" y="5786438"/>
            <a:ext cx="5072063" cy="714375"/>
          </a:xfrm>
          <a:prstGeom prst="ellipse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FF00"/>
                </a:solidFill>
              </a:rPr>
              <a:t>В) </a:t>
            </a:r>
            <a:r>
              <a:rPr lang="uk-UA" sz="2400" b="1" dirty="0" err="1" smtClean="0">
                <a:solidFill>
                  <a:srgbClr val="FFFF00"/>
                </a:solidFill>
              </a:rPr>
              <a:t>Ольпідіум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214688" y="2143125"/>
            <a:ext cx="5072062" cy="714375"/>
          </a:xfrm>
          <a:prstGeom prst="ellipse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FF00"/>
                </a:solidFill>
              </a:rPr>
              <a:t>Б) </a:t>
            </a:r>
            <a:r>
              <a:rPr lang="uk-UA" sz="2400" b="1" dirty="0" smtClean="0">
                <a:solidFill>
                  <a:srgbClr val="FFFF00"/>
                </a:solidFill>
              </a:rPr>
              <a:t>Мукор</a:t>
            </a:r>
            <a:endParaRPr lang="ru-RU" sz="2400" b="1" dirty="0">
              <a:solidFill>
                <a:srgbClr val="FFFF00"/>
              </a:solidFill>
            </a:endParaRPr>
          </a:p>
        </p:txBody>
      </p:sp>
      <p:cxnSp>
        <p:nvCxnSpPr>
          <p:cNvPr id="13" name="Скругленная соединительная линия 12"/>
          <p:cNvCxnSpPr/>
          <p:nvPr/>
        </p:nvCxnSpPr>
        <p:spPr>
          <a:xfrm rot="16200000" flipH="1">
            <a:off x="178594" y="4250532"/>
            <a:ext cx="2428875" cy="642937"/>
          </a:xfrm>
          <a:prstGeom prst="curvedConnector3">
            <a:avLst>
              <a:gd name="adj1" fmla="val 50000"/>
            </a:avLst>
          </a:prstGeom>
          <a:ln>
            <a:solidFill>
              <a:schemeClr val="accent5">
                <a:lumMod val="25000"/>
              </a:schemeClr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flipV="1">
            <a:off x="4857750" y="2928938"/>
            <a:ext cx="1357313" cy="1214437"/>
          </a:xfrm>
          <a:prstGeom prst="curvedConnector3">
            <a:avLst>
              <a:gd name="adj1" fmla="val 50000"/>
            </a:avLst>
          </a:prstGeom>
          <a:ln>
            <a:solidFill>
              <a:schemeClr val="accent5">
                <a:lumMod val="25000"/>
              </a:schemeClr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5400000">
            <a:off x="6858000" y="2071688"/>
            <a:ext cx="2214563" cy="1500187"/>
          </a:xfrm>
          <a:prstGeom prst="curvedConnector3">
            <a:avLst>
              <a:gd name="adj1" fmla="val 50000"/>
            </a:avLst>
          </a:prstGeom>
          <a:ln>
            <a:solidFill>
              <a:schemeClr val="accent5">
                <a:lumMod val="25000"/>
              </a:schemeClr>
            </a:solidFill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437586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4786322"/>
            <a:ext cx="8358246" cy="1804749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своїй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аспергіли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сапрофітами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викликати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захворювання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як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аспергільоз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Шлях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проникнення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грибка - через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верхні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дихальні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шляхи. Характерна симптоматика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захворювання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дихальної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нервової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систем,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шлунково-кишкового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тракту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Частіше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легенева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форма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аспергільоза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698" name="Pictur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chcy;&amp;iecy;&amp;rcy;&amp;ncy;&amp;acy;&amp;yacy; &amp;pcy;&amp;lcy;&amp;iecy;&amp;scy;&amp;iecy;&amp;ncy;&amp;softcy;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8358732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00100" y="5429264"/>
            <a:ext cx="7143768" cy="1123712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Китаї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культуру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аспергіла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цюй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Японії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кодзі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виготовлення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таких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продуктів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як саке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алкогольні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рису, пасту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соєвий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соус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8674" name="Picture 2" descr="http://branded-packaging.ru/upload/images/%D0%92%D1%8B%D0%B1%D0%BE%D1%80%20%D0%A1%D0%A1/ris%2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7869200" cy="43815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5429264"/>
            <a:ext cx="7358082" cy="1123712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Фермент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таназа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продукується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грибом,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галової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кислоти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яка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йде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виробництво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фарб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чорнил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медичних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препаратів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650" name="Picture 2" descr="http://medilis.ru/image/dja_statji/plesen/aspergill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04"/>
            <a:ext cx="7267575" cy="4810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2784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Дріжджі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5357826"/>
            <a:ext cx="8572560" cy="1123712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vi-VN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Дрі́жджі —  група одноклітинних грибів, які втратили міцеліальну будову у зв'язку з переходом до проживання у рідких і напіврідких, багатих на органічні речовини субстратах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626" name="Picture 2" descr="&amp;Kcy;&amp;lcy;&amp;iukcy;&amp;tcy;&amp;icy;&amp;ncy;&amp;icy; &amp;dcy;&amp;rcy;&amp;iukcy;&amp;zhcy;&amp;dcy;&amp;zhcy;&amp;iukcy;&amp;vcy; S. cerevisiae&amp;pcy;&amp;iukcy;&amp;dcy; &amp;ocy;&amp;pcy;&amp;tcy;&amp;icy;&amp;chcy;&amp;ncy;&amp;icy;&amp;mcy; &amp;mcy;&amp;iukcy;&amp;kcy;&amp;rcy;&amp;ocy;&amp;scy;&amp;kcy;&amp;ocy;&amp;pcy;&amp;ocy;&amp;m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785794"/>
            <a:ext cx="4452952" cy="4452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5786454"/>
            <a:ext cx="8358246" cy="442674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безстатево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брунькування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3794" name="Picture 2" descr="http://lenta-ua.net/uploads/posts/2013-04/1365288380_drozhzhi-opasnoe-biologicheskoe-oruzhi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46464"/>
            <a:ext cx="7000884" cy="4958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6008" y="4585855"/>
            <a:ext cx="8715436" cy="2145268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найстародавніших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домашніх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Тисячі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люди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використовували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ферментації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випічки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Археологи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знайшли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руїн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давньоєгипетських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міст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жорна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пекарні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зображення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пекарів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пивоварів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Передбачається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пиво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єгиптяни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почали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варити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6000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 н. е., а до 1200 року до н. е.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опанували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технологію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випічки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дріжджового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хлібу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 descr="http://travel-in-time.org/wp-content/uploads/2012/08/beerhisto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85728"/>
            <a:ext cx="5238760" cy="4125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4714884"/>
            <a:ext cx="8358246" cy="1804749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1680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голандський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натураліст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Антон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Левенгук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вперше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побачив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оптичний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мікроскоп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проте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розпізнав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них через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відсутність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руху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І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1857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французький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мікробіолог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Луї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Пастер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довів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спиртове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бродіння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—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біологічний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процес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проводиться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дріжджами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8" name="Picture 2" descr="http://cookery.com.ua/uploads/images/00/00/06/2012/04/09/f2bf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6696095" cy="40874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http://verano.rv.ua/wp-content/uploads/images/06c8d10f8d64287056a4a52a329217d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751636"/>
            <a:ext cx="3190884" cy="27441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5000636"/>
            <a:ext cx="8215370" cy="1464231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Корисні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фізіологічні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властивості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дозволяють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використовувати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біотехнології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 наш час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застосовують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виробництві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ксиліту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ферментів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харчових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добавок,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очищення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нафтових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забруднень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4" name="Picture 2" descr="http://www.yeast.com.ua/nail_1914_400-2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6524644" cy="43388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http://www.enzym.lviv.ua/php_uploads/images/sitecontent/ContentFileImages_59_Presovan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714620"/>
            <a:ext cx="2377752" cy="22429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4857760"/>
            <a:ext cx="8715436" cy="1804749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роду </a:t>
            </a:r>
            <a:r>
              <a:rPr lang="uk-UA" sz="20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Кандіда</a:t>
            </a:r>
            <a:r>
              <a:rPr lang="uk-UA" sz="2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компонентами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нормальної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мікрофлори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проте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загальному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ослабленні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травмами,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опіками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хірургічним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втручанням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тривалому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застосуванні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антибіотиків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ранньому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дитячому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старості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дріжджі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цього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роду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масово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розвиватися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викликаючи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захворювання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— кандидоз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молочницю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http://nebolet.com/medimg/content/kandidoz-molochnit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857232"/>
            <a:ext cx="3832685" cy="38004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http://www.narlekar.ru/wp-content/uploads/2012/12/kandido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857232"/>
            <a:ext cx="3857653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9779" y="5223164"/>
            <a:ext cx="8858280" cy="1464231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Кандидоз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вражає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шкіру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слизові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зовнішніх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рідше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внутрішніх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Проявляється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запаленням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почервонінням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набряклістю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покриттям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сіруватим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нальотом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ерозіями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свербінням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печінням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біллю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області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зараження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mirbodrosti.com/wp-content/uploads/2012/05/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4960" y="714356"/>
            <a:ext cx="4523742" cy="44100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http://medic-abc.ru/uploads/posts/febr/medic-abc-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3469251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14282" y="1500174"/>
          <a:ext cx="8929718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404664"/>
            <a:ext cx="820891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Знайдіть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співвідношення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між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назвою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гриба 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та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його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характеристикою</a:t>
            </a:r>
          </a:p>
        </p:txBody>
      </p:sp>
    </p:spTree>
    <p:extLst>
      <p:ext uri="{BB962C8B-B14F-4D97-AF65-F5344CB8AC3E}">
        <p14:creationId xmlns:p14="http://schemas.microsoft.com/office/powerpoint/2010/main" val="377992460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0"/>
            <a:ext cx="19607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Ріжки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9940" name="Picture 4" descr="http://www.agro.basf.ru/agroportal/ru/media/productcatalogue/pests/720x405_1/rye/claviceps_purpurea/sporin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09" y="1643050"/>
            <a:ext cx="8120071" cy="4567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5572140"/>
            <a:ext cx="8429684" cy="783193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пурпурове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забарвлення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розміщується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колосках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замість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зерен,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нагадує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формою зуб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ріг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При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розломі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ріжок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всередині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 descr="http://fitoapteka.org/images/foto/719/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5326" y="285728"/>
            <a:ext cx="3873306" cy="5143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986" name="Picture 2" descr="http://upload.wikimedia.org/wikipedia/commons/c/ca/Claviceps_purpur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3974614" cy="5033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4786322"/>
            <a:ext cx="8643998" cy="1464231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Восени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збиранні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хлібів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ріжок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падає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землю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перезимовує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, 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навесні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ньому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виростає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кілька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червонуватих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кульок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На час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цвітіння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жита в кульках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дозріють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вітром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піднімуться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догори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проникнуть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квітки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зав'язі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спора проросте,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утворюючи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62" name="Picture 2" descr="http://www.genesha.ru/upload/iblock/b8b/b8b251d18dc01ed70e66c34e674667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5"/>
            <a:ext cx="6072230" cy="41114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нна\Рабочий стол\гриби\2-tablitsa_20.jpg"/>
          <p:cNvPicPr>
            <a:picLocks noChangeAspect="1" noChangeArrowheads="1"/>
          </p:cNvPicPr>
          <p:nvPr/>
        </p:nvPicPr>
        <p:blipFill>
          <a:blip r:embed="rId2"/>
          <a:srcRect r="1030" b="15624"/>
          <a:stretch>
            <a:fillRect/>
          </a:stretch>
        </p:blipFill>
        <p:spPr bwMode="auto">
          <a:xfrm>
            <a:off x="4429124" y="214290"/>
            <a:ext cx="4357718" cy="49024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5286388"/>
            <a:ext cx="8643998" cy="1464231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виділяє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дрібні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разом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цукристою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рідиною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яку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sz="20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медв'яною</a:t>
            </a:r>
            <a:r>
              <a:rPr lang="ru-RU" sz="2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росою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приваблює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комах. Вони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їдять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перелітаючи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колоски,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розносять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ріжків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заражають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.</a:t>
            </a:r>
            <a:endParaRPr lang="ru-RU" sz="20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5286388"/>
            <a:ext cx="7786742" cy="1464231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Ріжки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дуже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отруйні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містять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похідне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синильної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кислоти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отруту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ерготин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тому 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вживання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борошна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домішкою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ріжків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понад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0,1%, в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їжу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шкідливе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з’являється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хвороба —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ерготизм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яку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народі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«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відьмині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корчі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3010" name="Picture 2" descr="http://cs322530.vk.me/v322530587/5aea/FZFAtgUq3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500042"/>
            <a:ext cx="4619634" cy="46196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357166"/>
            <a:ext cx="4670913" cy="1021556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Базидіоміцети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5143512"/>
            <a:ext cx="8429684" cy="1464231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особливі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базидії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Типова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базидія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4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одноклітинні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 (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базидіоспори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розташовані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особливих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виростах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стерігмах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До них належать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нам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у тому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числі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шапинкових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5058" name="Picture 2" descr="http://t0.gstatic.com/images?q=tbn:ANd9GcQajGT4_4aS6FBTNcHQDIQOW8dy1xCD2fCSuASwm0DNXGd5IsaG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545382"/>
            <a:ext cx="5167306" cy="34314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42844" y="142852"/>
          <a:ext cx="8786874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28860" y="5357826"/>
            <a:ext cx="409900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900" cmpd="sng">
                  <a:solidFill>
                    <a:schemeClr val="bg1"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Базидіоміцети</a:t>
            </a:r>
            <a:endParaRPr lang="ru-RU" sz="4800" b="1" cap="none" spc="0" dirty="0">
              <a:ln w="900" cmpd="sng">
                <a:solidFill>
                  <a:schemeClr val="bg1"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8675" y="4941104"/>
            <a:ext cx="8429684" cy="1804749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паразитують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культурних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дикорослих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родини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злакових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осокових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жовтецевих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лілійних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близько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700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видів.Злаки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сажкою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врожаю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звичайно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колоски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зовсім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частково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зруйновані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заповнені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чорним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пилом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спорами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сажкового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57166"/>
            <a:ext cx="4528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Сажкові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http://megabook.ru/stream/mediapreview?Key=%D0%93%D0%BE%D0%BB%D0%BE%D0%B2%D0%BD%D0%B5%D0%B2%D1%8B%D0%B5%20%D0%B3%D1%80%D0%B8%D0%B1%D1%8B%20%28%D0%93%D1%80%D0%B8%D0%B1%D0%BE%D0%BA%20%D0%BC%D0%B0%D0%B8%D1%81%D0%BE%D0%B2%D0%B0%D1%8F%20%D0%B3%D0%BE%D0%BB%D0%BE%D0%B2%D0%BD%D1%8F%29&amp;Width=654&amp;Height=6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285860"/>
            <a:ext cx="4619614" cy="35393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4572008"/>
            <a:ext cx="8572560" cy="2145268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сажкових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добре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розвинений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поширюється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тканині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міжклітинниках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іноді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пронизує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здатний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розпадатися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сажкові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спори. Перед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розпадом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спори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сильно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розгалуджується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діляться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додатковими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поперечними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перегородками,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ослизнюются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потім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товсті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пігментовані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відшнуровуютсья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основного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agrodovidka.info/uploads/posts/original/d7482a4714017cbafa9f72f897eba3be_novoross1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92872"/>
            <a:ext cx="5976946" cy="41838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2153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Борошнисто-росяні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78381" y="4984833"/>
            <a:ext cx="8429684" cy="1804749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органах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Борошнисторосяні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живляться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присосків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проникають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епідермісу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Влітку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нестатеві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 —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кінці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літа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дрібних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чорних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темно-бурих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крапок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8130" name="Picture 2" descr="http://rivne1.tv/pics2/1407/ui140596498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36746"/>
            <a:ext cx="5453074" cy="36399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214290"/>
          <a:ext cx="8715436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5500702"/>
            <a:ext cx="8215370" cy="1123712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Перезимовують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борошнисторосяні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уражених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органах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аскоспор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7106" name="Picture 2" descr="http://t0.gstatic.com/images?q=tbn:ANd9GcSbRAYl860f4vGxuYEIqK5Wrk4OtaDGh1p66e9Cz3Npw5zXXm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00042"/>
            <a:ext cx="7062796" cy="4785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3275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Трутовики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596" y="5357826"/>
            <a:ext cx="8286808" cy="1123712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рупа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оселяються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стовбурах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дерев, тому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руйнівниками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деревних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насаджень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особливо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лісових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Екологічна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ксилотрофи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живляться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деревиною.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3250" name="Picture 2" descr="http://hnb.com.ua/artimages/9923bb97924df496cc37fcdfddac9e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100120"/>
            <a:ext cx="5143516" cy="4114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24229" y="5340919"/>
            <a:ext cx="8786842" cy="1123712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багаторічні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організми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копита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визначити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періоди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інтенсивного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росту.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Численні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дрібні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трубочки,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розміщені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нижньому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2226" name="Picture 2" descr="http://beaplanet.ru/images/stories/Mir_rasteniy/trutov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78520"/>
            <a:ext cx="7667642" cy="43078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5786454"/>
            <a:ext cx="8643998" cy="783193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Діаметр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плодового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трутовика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буває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5 до 30 см, 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розпростерті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витягуються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стовбуру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колоді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1-1,4 м.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02" name="Picture 2" descr="https://img-fotki.yandex.ru/get/4510/zhelt2007.30/0_4dc4c_2f3d5e1b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04791"/>
            <a:ext cx="3857627" cy="51435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04" name="Picture 4" descr="http://www.kr-news.ru/sites/default/files/gri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66"/>
            <a:ext cx="3071834" cy="51543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143512"/>
            <a:ext cx="8643998" cy="1464231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здійснюється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спорами. Внизу плодового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розташовані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дрібні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трубочки,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дозрівають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Після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дозрівання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висипаються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розносяться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вітром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заражаючи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дерева,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ушкодження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0178" name="Picture 2" descr="http://mycoweb.narod.ru/fungi/Submitted/ODG/ODG1_Piptoporus_betulinus_STV_20061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2210" y="321331"/>
            <a:ext cx="6051217" cy="4536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4642" y="4929415"/>
            <a:ext cx="8643998" cy="1804749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Трутовики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застосовуються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медичній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практиці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як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протипухлинний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засіб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при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лікуванні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гепатитів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жирової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дистрофії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печінки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надавати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проносну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кровоспинну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комплексній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терапії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захворювань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бронхо-легеневої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системи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включаючи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астму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туберкульоз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9154" name="Picture 2" descr="http://xello.ru/images/chag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28604"/>
            <a:ext cx="6619888" cy="44088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5408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Шапинкові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237709" y="4943907"/>
            <a:ext cx="8858280" cy="1804749"/>
          </a:xfrm>
          <a:prstGeom prst="roundRect">
            <a:avLst/>
          </a:prstGeom>
          <a:solidFill>
            <a:srgbClr val="00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До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вищих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належать добре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відомі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людині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шапинкові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які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ведуть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сапрофітний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або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симбіотичний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спосіб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життя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Вони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розростаються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живляться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за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допомогою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гіфів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обплітають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частинки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грунту (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сапрофіти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)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або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корені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рослин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(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симбіонти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)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утворюють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білу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грибницю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якій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виникають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органи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спороутворення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—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плодові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тіла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ніжку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шапку.                                        </a:t>
            </a:r>
          </a:p>
        </p:txBody>
      </p:sp>
      <p:pic>
        <p:nvPicPr>
          <p:cNvPr id="55299" name="Picture 3" descr="http://rudocs.exdat.com/pars_docs/tw_refs/309/308889/308889_html_m41a00f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285860"/>
            <a:ext cx="5372100" cy="3543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29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2066" y="214290"/>
            <a:ext cx="359784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Порівняйте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71472" y="1071546"/>
          <a:ext cx="835824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6345441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548594"/>
              </p:ext>
            </p:extLst>
          </p:nvPr>
        </p:nvGraphicFramePr>
        <p:xfrm>
          <a:off x="428598" y="714372"/>
          <a:ext cx="8358244" cy="5500709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089561"/>
                <a:gridCol w="2089561"/>
                <a:gridCol w="2089561"/>
                <a:gridCol w="2089561"/>
              </a:tblGrid>
              <a:tr h="75559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Ознаки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err="1" smtClean="0"/>
                        <a:t>Пеніцил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Дріжджі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Трутовик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Місце</a:t>
                      </a:r>
                      <a:r>
                        <a:rPr lang="uk-UA" sz="2000" b="1" baseline="0" dirty="0" smtClean="0"/>
                        <a:t> існування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На продуктах харчування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Кількість клітин</a:t>
                      </a:r>
                      <a:endParaRPr lang="ru-RU" sz="2000" b="1" dirty="0" smtClean="0"/>
                    </a:p>
                    <a:p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Багатоклітинні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Спосіб</a:t>
                      </a:r>
                      <a:r>
                        <a:rPr lang="uk-UA" sz="2000" b="1" baseline="0" dirty="0" smtClean="0"/>
                        <a:t> живлення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err="1" smtClean="0"/>
                        <a:t>Сапротрофи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Способи розмноження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err="1" smtClean="0"/>
                        <a:t>Конідієносці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157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Будова тіла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Мікроскопічні, </a:t>
                      </a:r>
                      <a:r>
                        <a:rPr lang="uk-UA" sz="1800" b="1" i="1" dirty="0" err="1" smtClean="0"/>
                        <a:t>розгалуджена</a:t>
                      </a:r>
                      <a:r>
                        <a:rPr lang="uk-UA" sz="1800" b="1" i="1" dirty="0" smtClean="0"/>
                        <a:t> нитка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Використання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Виробництво антибіотиків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81508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214290"/>
            <a:ext cx="4875948" cy="1021556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Дейтероміцети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4643446"/>
            <a:ext cx="8643966" cy="1940957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паразити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сапрофіти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дуже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поширені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нерідко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спричиняють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захворювання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сільськогосподарських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добре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розвинений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галузистий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багатоядерними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клітинами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Часто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містить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генетично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ядра.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Більшість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розмножується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конідіями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Конідієносці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різний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зовнішній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розташовуються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поодинці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групами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nrk.cross-ipk.ru/body/pie/body/6/phytopathology/13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357298"/>
            <a:ext cx="3810000" cy="3171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http://nrk.cross-ipk.ru/body/pie/body/6/phytopathology/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357298"/>
            <a:ext cx="3810000" cy="3171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548594"/>
              </p:ext>
            </p:extLst>
          </p:nvPr>
        </p:nvGraphicFramePr>
        <p:xfrm>
          <a:off x="428598" y="714372"/>
          <a:ext cx="8358244" cy="5500709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089561"/>
                <a:gridCol w="2089561"/>
                <a:gridCol w="2089561"/>
                <a:gridCol w="2089561"/>
              </a:tblGrid>
              <a:tr h="75559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Ознаки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err="1" smtClean="0"/>
                        <a:t>Пеніцил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Дріжджі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Трутовик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Місце</a:t>
                      </a:r>
                      <a:r>
                        <a:rPr lang="uk-UA" sz="2000" b="1" baseline="0" dirty="0" smtClean="0"/>
                        <a:t> існування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На продуктах харчування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На органічних рештках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Кількість клітин</a:t>
                      </a:r>
                      <a:endParaRPr lang="ru-RU" sz="2000" b="1" dirty="0" smtClean="0"/>
                    </a:p>
                    <a:p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Багатоклітинні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Одноклітинні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Спосіб</a:t>
                      </a:r>
                      <a:r>
                        <a:rPr lang="uk-UA" sz="2000" b="1" baseline="0" dirty="0" smtClean="0"/>
                        <a:t> живлення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err="1" smtClean="0"/>
                        <a:t>Сапротрофи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err="1" smtClean="0"/>
                        <a:t>Сапротрофи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Способи розмноження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err="1" smtClean="0"/>
                        <a:t>Конідієносці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Брунькування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157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Будова тіла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Мікроскопічні, </a:t>
                      </a:r>
                      <a:r>
                        <a:rPr lang="uk-UA" sz="1800" b="1" i="1" dirty="0" err="1" smtClean="0"/>
                        <a:t>розгалуджена</a:t>
                      </a:r>
                      <a:r>
                        <a:rPr lang="uk-UA" sz="1800" b="1" i="1" dirty="0" smtClean="0"/>
                        <a:t> нитка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Колоніальні, округлої форми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Використання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Виробництво антибіотиків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Хлібопекарська промисловість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81508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548594"/>
              </p:ext>
            </p:extLst>
          </p:nvPr>
        </p:nvGraphicFramePr>
        <p:xfrm>
          <a:off x="428598" y="714372"/>
          <a:ext cx="8358244" cy="5500709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089561"/>
                <a:gridCol w="2089561"/>
                <a:gridCol w="2089561"/>
                <a:gridCol w="2089561"/>
              </a:tblGrid>
              <a:tr h="755592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Ознаки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err="1" smtClean="0"/>
                        <a:t>Пеніцил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Дріжджі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Трутовик</a:t>
                      </a:r>
                      <a:endParaRPr lang="ru-RU" sz="2400" b="1" dirty="0"/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Місце</a:t>
                      </a:r>
                      <a:r>
                        <a:rPr lang="uk-UA" sz="2000" b="1" baseline="0" dirty="0" smtClean="0"/>
                        <a:t> існування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На продуктах харчування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На органічних рештках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На дерев</a:t>
                      </a:r>
                      <a:r>
                        <a:rPr lang="en-US" sz="1800" b="1" i="1" dirty="0" smtClean="0"/>
                        <a:t>’</a:t>
                      </a:r>
                      <a:r>
                        <a:rPr lang="uk-UA" sz="1800" b="1" i="1" dirty="0" err="1" smtClean="0"/>
                        <a:t>янистих</a:t>
                      </a:r>
                      <a:r>
                        <a:rPr lang="uk-UA" sz="1800" b="1" i="1" dirty="0" smtClean="0"/>
                        <a:t> рослинах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/>
                        <a:t>Кількість клітин</a:t>
                      </a:r>
                      <a:endParaRPr lang="ru-RU" sz="2000" b="1" dirty="0" smtClean="0"/>
                    </a:p>
                    <a:p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Багатоклітинні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Одноклітинні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Багатоклітинні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Спосіб</a:t>
                      </a:r>
                      <a:r>
                        <a:rPr lang="uk-UA" sz="2000" b="1" baseline="0" dirty="0" smtClean="0"/>
                        <a:t> живлення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err="1" smtClean="0"/>
                        <a:t>Сапротрофи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err="1" smtClean="0"/>
                        <a:t>Сапротрофи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Паразити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Способи розмноження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err="1" smtClean="0"/>
                        <a:t>Конідієносці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Брунькування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Спороутворення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157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Будова тіла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Мікроскопічні, </a:t>
                      </a:r>
                      <a:r>
                        <a:rPr lang="uk-UA" sz="1800" b="1" i="1" dirty="0" err="1" smtClean="0"/>
                        <a:t>розгалуджена</a:t>
                      </a:r>
                      <a:r>
                        <a:rPr lang="uk-UA" sz="1800" b="1" i="1" dirty="0" smtClean="0"/>
                        <a:t> нитка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Колоніальні, округлої форми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Копитоподібні, шкірясті, дерев</a:t>
                      </a:r>
                      <a:r>
                        <a:rPr lang="en-US" sz="1800" b="1" i="1" dirty="0" smtClean="0"/>
                        <a:t>’</a:t>
                      </a:r>
                      <a:r>
                        <a:rPr lang="uk-UA" sz="1800" b="1" i="1" dirty="0" err="1" smtClean="0"/>
                        <a:t>янисті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592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Використання</a:t>
                      </a:r>
                      <a:endParaRPr lang="ru-RU" sz="2000" b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Виробництво антибіотиків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Хлібопекарська промисловість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i="1" dirty="0" smtClean="0"/>
                        <a:t>Для лікування пухлин</a:t>
                      </a:r>
                      <a:endParaRPr lang="ru-RU" sz="1800" b="1" i="1" dirty="0">
                        <a:solidFill>
                          <a:srgbClr val="993300"/>
                        </a:solidFill>
                      </a:endParaRPr>
                    </a:p>
                  </a:txBody>
                  <a:tcPr marL="91439" marR="91439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81508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500042"/>
            <a:ext cx="550072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Домашнє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завдання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03203" y="2204864"/>
            <a:ext cx="8378487" cy="3371136"/>
          </a:xfrm>
          <a:prstGeom prst="roundRect">
            <a:avLst/>
          </a:prstGeom>
          <a:solidFill>
            <a:srgbClr val="00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Вивчити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§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56,57 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підручника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«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Біологія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6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клас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Л.І.Остапченко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П.Г.Балан,Н.Ю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Матяш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Н.Ю.Мусієнко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Скласти схему </a:t>
            </a:r>
            <a:r>
              <a:rPr lang="uk-UA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“Значення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uk-UA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грибів”</a:t>
            </a:r>
            <a:endParaRPr lang="uk-UA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Підготувати  розповідь-байку  про гриби  з навмисне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допущеними помилками</a:t>
            </a: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274824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63284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Список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використаних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джерел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1538" y="2214554"/>
            <a:ext cx="7344816" cy="2826306"/>
          </a:xfrm>
          <a:prstGeom prst="roundRect">
            <a:avLst/>
          </a:prstGeom>
          <a:solidFill>
            <a:srgbClr val="00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1.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https://sites.google.com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http://school.xvatit.com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3.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https://books.google.com.ua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4.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http://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uk.wikipedia.org</a:t>
            </a:r>
            <a:endParaRPr lang="uk-UA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http://www.subject.com.ua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97647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14290"/>
            <a:ext cx="3708743" cy="1021556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Аск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оміцети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4643446"/>
            <a:ext cx="8715436" cy="1804749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понад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20 тис.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відзначаються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великою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способі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життя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 них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особливий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порожнистий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орган —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аска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сумка,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утворюється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результаті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статевого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процесу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сумці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розвиваються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аскоспори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багатьох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сумка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участь у  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розсіюванні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www.ua.all.biz/img/ua/catalog/middle/297560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357298"/>
            <a:ext cx="2891770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22" name="Picture 2" descr="http://sekretprosveta.ru/RasP/penicu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00174"/>
            <a:ext cx="4120978" cy="29003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214290"/>
          <a:ext cx="878687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28926" y="5429264"/>
            <a:ext cx="32566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Аскоміцети</a:t>
            </a:r>
            <a:endParaRPr lang="ru-RU" sz="48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5286388"/>
            <a:ext cx="7786726" cy="1021556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Пеніцил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належить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сапрофітів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його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природним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місцем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існування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грунт.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Пеніцил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часто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побачити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зеленого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блакитного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цвілевого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нальоту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субстратах, в основному,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458" name="Picture 2" descr="http://obezzyann.narod2.ru/2012/10/q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8187779" cy="3914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85786" y="214290"/>
            <a:ext cx="2654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Пеніцил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5068598"/>
            <a:ext cx="8786873" cy="1634490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пеніцила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розгалужений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прозорий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складається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безлічі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занурені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субстрат,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розташовані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його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поверхні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відходять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прямостоячі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конідієносці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розгалуджуються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верхньому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відділі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китички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несуть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ланцюжки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одноклітинних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забарвлених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 -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конідій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6" name="Picture 2" descr="IMG_1409.JPG - &amp;kcy;&amp;lcy;&amp;icy;&amp;kcy;&amp;ncy;&amp;icy;&amp;tcy;&amp;iecy;, &amp;chcy;&amp;tcy;&amp;ocy;&amp;bcy;&amp;ycy; &amp;ocy;&amp;tcy;&amp;kcy;&amp;rcy;&amp;ycy;&amp;tcy;&amp;softcy; &amp;ucy;&amp;vcy;&amp;iecy;&amp;lcy;&amp;icy;&amp;chcy;&amp;iecy;&amp;ncy;&amp;ncy;&amp;ucy;&amp;yucy; &amp;kcy;&amp;acy;&amp;rcy;&amp;tcy;&amp;icy;&amp;ncy;&amp;kcy;&amp;u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85728"/>
            <a:ext cx="6215052" cy="46651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1777</Words>
  <Application>Microsoft Office PowerPoint</Application>
  <PresentationFormat>Экран (4:3)</PresentationFormat>
  <Paragraphs>213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Инна</cp:lastModifiedBy>
  <cp:revision>67</cp:revision>
  <dcterms:modified xsi:type="dcterms:W3CDTF">2015-02-28T07:33:09Z</dcterms:modified>
</cp:coreProperties>
</file>