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2" r:id="rId3"/>
    <p:sldId id="293" r:id="rId4"/>
    <p:sldId id="257" r:id="rId5"/>
    <p:sldId id="258" r:id="rId6"/>
    <p:sldId id="259" r:id="rId7"/>
    <p:sldId id="264" r:id="rId8"/>
    <p:sldId id="260" r:id="rId9"/>
    <p:sldId id="262" r:id="rId10"/>
    <p:sldId id="263" r:id="rId11"/>
    <p:sldId id="265" r:id="rId12"/>
    <p:sldId id="266" r:id="rId13"/>
    <p:sldId id="270" r:id="rId14"/>
    <p:sldId id="271" r:id="rId15"/>
    <p:sldId id="272" r:id="rId16"/>
    <p:sldId id="273" r:id="rId17"/>
    <p:sldId id="267" r:id="rId18"/>
    <p:sldId id="268" r:id="rId19"/>
    <p:sldId id="269" r:id="rId20"/>
    <p:sldId id="274" r:id="rId21"/>
    <p:sldId id="275" r:id="rId22"/>
    <p:sldId id="276" r:id="rId23"/>
    <p:sldId id="277" r:id="rId24"/>
    <p:sldId id="278" r:id="rId25"/>
    <p:sldId id="279" r:id="rId26"/>
    <p:sldId id="282" r:id="rId27"/>
    <p:sldId id="280" r:id="rId28"/>
    <p:sldId id="283" r:id="rId29"/>
    <p:sldId id="284" r:id="rId30"/>
    <p:sldId id="281" r:id="rId31"/>
    <p:sldId id="285" r:id="rId32"/>
    <p:sldId id="286" r:id="rId33"/>
    <p:sldId id="287" r:id="rId34"/>
    <p:sldId id="288" r:id="rId35"/>
    <p:sldId id="289" r:id="rId36"/>
    <p:sldId id="290" r:id="rId37"/>
    <p:sldId id="294" r:id="rId38"/>
    <p:sldId id="295" r:id="rId39"/>
    <p:sldId id="291" r:id="rId40"/>
    <p:sldId id="296" r:id="rId41"/>
    <p:sldId id="297" r:id="rId42"/>
    <p:sldId id="298" r:id="rId43"/>
    <p:sldId id="299" r:id="rId4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00CC00"/>
    <a:srgbClr val="006600"/>
    <a:srgbClr val="98480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224" y="-1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diagrams/_rels/data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image" Target="../media/image31.jpeg"/></Relationships>
</file>

<file path=ppt/diagrams/_rels/data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image" Target="../media/image33.jpeg"/></Relationships>
</file>

<file path=ppt/diagrams/_rels/drawing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#3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#4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1#5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831B353-0CB4-4B93-A185-31B74B00B80B}" type="doc">
      <dgm:prSet loTypeId="urn:microsoft.com/office/officeart/2005/8/layout/hList6" loCatId="list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0A6DEF97-E5E4-4E2E-A683-5910222057F4}">
      <dgm:prSet phldrT="[Текст]" custT="1"/>
      <dgm:spPr/>
      <dgm:t>
        <a:bodyPr/>
        <a:lstStyle/>
        <a:p>
          <a:r>
            <a:rPr lang="uk-UA" sz="1600" b="1" dirty="0" smtClean="0"/>
            <a:t>- </a:t>
          </a:r>
          <a:r>
            <a:rPr lang="uk-UA" sz="1600" b="1" i="1" dirty="0" smtClean="0"/>
            <a:t>Одноклітинний міцелій;</a:t>
          </a:r>
        </a:p>
        <a:p>
          <a:r>
            <a:rPr lang="uk-UA" sz="1600" b="1" i="1" dirty="0" smtClean="0"/>
            <a:t>- Формує мікоризу;</a:t>
          </a:r>
        </a:p>
        <a:p>
          <a:r>
            <a:rPr lang="uk-UA" sz="1600" b="1" i="1" dirty="0" smtClean="0"/>
            <a:t>- Паразит;</a:t>
          </a:r>
        </a:p>
        <a:p>
          <a:r>
            <a:rPr lang="uk-UA" sz="1600" b="1" i="1" dirty="0" smtClean="0"/>
            <a:t>- Грибниця утворює плодове тіло;</a:t>
          </a:r>
        </a:p>
        <a:p>
          <a:r>
            <a:rPr lang="uk-UA" sz="1600" b="1" i="1" dirty="0" err="1" smtClean="0"/>
            <a:t>-Запасають</a:t>
          </a:r>
          <a:r>
            <a:rPr lang="uk-UA" sz="1600" b="1" i="1" dirty="0" smtClean="0"/>
            <a:t> глікоген;</a:t>
          </a:r>
        </a:p>
        <a:p>
          <a:r>
            <a:rPr lang="uk-UA" sz="1600" b="1" i="1" dirty="0" smtClean="0"/>
            <a:t>- Утворюють конідії;</a:t>
          </a:r>
        </a:p>
        <a:p>
          <a:r>
            <a:rPr lang="uk-UA" sz="1600" b="1" i="1" dirty="0" smtClean="0"/>
            <a:t>- </a:t>
          </a:r>
          <a:r>
            <a:rPr lang="uk-UA" sz="1600" b="1" i="1" dirty="0" err="1" smtClean="0"/>
            <a:t>Сапротроф</a:t>
          </a:r>
          <a:r>
            <a:rPr lang="uk-UA" sz="1600" b="1" i="1" dirty="0" smtClean="0"/>
            <a:t>;</a:t>
          </a:r>
        </a:p>
        <a:p>
          <a:r>
            <a:rPr lang="uk-UA" sz="1600" b="1" i="1" dirty="0" smtClean="0"/>
            <a:t>- Містить отруту;</a:t>
          </a:r>
        </a:p>
        <a:p>
          <a:r>
            <a:rPr lang="uk-UA" sz="1600" b="1" i="1" dirty="0" smtClean="0"/>
            <a:t>- Здатний до вегетативного розмноження</a:t>
          </a:r>
        </a:p>
      </dgm:t>
    </dgm:pt>
    <dgm:pt modelId="{421708E2-72B4-44A2-B36C-EE326BFB2B84}" type="parTrans" cxnId="{26CA9937-4F6E-4CC9-A128-EFC9231645DD}">
      <dgm:prSet/>
      <dgm:spPr/>
      <dgm:t>
        <a:bodyPr/>
        <a:lstStyle/>
        <a:p>
          <a:endParaRPr lang="ru-RU"/>
        </a:p>
      </dgm:t>
    </dgm:pt>
    <dgm:pt modelId="{19E29D6C-3196-466B-9CB4-4E81CBB80318}" type="sibTrans" cxnId="{26CA9937-4F6E-4CC9-A128-EFC9231645DD}">
      <dgm:prSet/>
      <dgm:spPr/>
      <dgm:t>
        <a:bodyPr/>
        <a:lstStyle/>
        <a:p>
          <a:endParaRPr lang="ru-RU"/>
        </a:p>
      </dgm:t>
    </dgm:pt>
    <dgm:pt modelId="{ED920E0F-4A60-49C9-BF5C-70CB05D74E11}">
      <dgm:prSet phldrT="[Текст]" phldr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D5DB459E-EA82-4685-9BD9-039E8D24DB1F}" type="parTrans" cxnId="{4A5504A7-3EFB-4B6D-B47E-4AEE0BFA31AB}">
      <dgm:prSet/>
      <dgm:spPr/>
      <dgm:t>
        <a:bodyPr/>
        <a:lstStyle/>
        <a:p>
          <a:endParaRPr lang="ru-RU"/>
        </a:p>
      </dgm:t>
    </dgm:pt>
    <dgm:pt modelId="{3FEFD81D-158C-4103-BFD8-8032338B3468}" type="sibTrans" cxnId="{4A5504A7-3EFB-4B6D-B47E-4AEE0BFA31AB}">
      <dgm:prSet/>
      <dgm:spPr/>
      <dgm:t>
        <a:bodyPr/>
        <a:lstStyle/>
        <a:p>
          <a:endParaRPr lang="ru-RU"/>
        </a:p>
      </dgm:t>
    </dgm:pt>
    <dgm:pt modelId="{988157D5-952E-4821-8507-5821E2AD90E6}">
      <dgm:prSet phldrT="[Текст]" phldr="1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1E73146E-0544-4FDA-9376-DE7DA5523A31}" type="parTrans" cxnId="{302CD2A9-9C59-490E-8EF3-483369B1ECB1}">
      <dgm:prSet/>
      <dgm:spPr/>
      <dgm:t>
        <a:bodyPr/>
        <a:lstStyle/>
        <a:p>
          <a:endParaRPr lang="ru-RU"/>
        </a:p>
      </dgm:t>
    </dgm:pt>
    <dgm:pt modelId="{DDDE97D5-DDAD-4A10-9478-6B9415CCD09F}" type="sibTrans" cxnId="{302CD2A9-9C59-490E-8EF3-483369B1ECB1}">
      <dgm:prSet/>
      <dgm:spPr/>
      <dgm:t>
        <a:bodyPr/>
        <a:lstStyle/>
        <a:p>
          <a:endParaRPr lang="ru-RU"/>
        </a:p>
      </dgm:t>
    </dgm:pt>
    <dgm:pt modelId="{6414037B-C881-4DA2-A431-7FD19448321F}" type="pres">
      <dgm:prSet presAssocID="{4831B353-0CB4-4B93-A185-31B74B00B80B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00957E5-8BA5-4AD2-B763-BAE12BE841E7}" type="pres">
      <dgm:prSet presAssocID="{0A6DEF97-E5E4-4E2E-A683-5910222057F4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08F907-36DD-4EC3-8476-5B24C2AFCA0F}" type="pres">
      <dgm:prSet presAssocID="{19E29D6C-3196-466B-9CB4-4E81CBB80318}" presName="sibTrans" presStyleCnt="0"/>
      <dgm:spPr/>
      <dgm:t>
        <a:bodyPr/>
        <a:lstStyle/>
        <a:p>
          <a:endParaRPr lang="ru-RU"/>
        </a:p>
      </dgm:t>
    </dgm:pt>
    <dgm:pt modelId="{04005A5C-5A34-4279-B46B-363E229EFE16}" type="pres">
      <dgm:prSet presAssocID="{ED920E0F-4A60-49C9-BF5C-70CB05D74E11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4A1CE5-506D-46C0-85AD-7AFAFD5CF87D}" type="pres">
      <dgm:prSet presAssocID="{3FEFD81D-158C-4103-BFD8-8032338B3468}" presName="sibTrans" presStyleCnt="0"/>
      <dgm:spPr/>
      <dgm:t>
        <a:bodyPr/>
        <a:lstStyle/>
        <a:p>
          <a:endParaRPr lang="ru-RU"/>
        </a:p>
      </dgm:t>
    </dgm:pt>
    <dgm:pt modelId="{3BBEC207-34D0-426D-A0FB-022D457593EC}" type="pres">
      <dgm:prSet presAssocID="{988157D5-952E-4821-8507-5821E2AD90E6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F4C59A0-752C-4C34-9EE7-6A3C372F4204}" type="presOf" srcId="{ED920E0F-4A60-49C9-BF5C-70CB05D74E11}" destId="{04005A5C-5A34-4279-B46B-363E229EFE16}" srcOrd="0" destOrd="0" presId="urn:microsoft.com/office/officeart/2005/8/layout/hList6"/>
    <dgm:cxn modelId="{4A5504A7-3EFB-4B6D-B47E-4AEE0BFA31AB}" srcId="{4831B353-0CB4-4B93-A185-31B74B00B80B}" destId="{ED920E0F-4A60-49C9-BF5C-70CB05D74E11}" srcOrd="1" destOrd="0" parTransId="{D5DB459E-EA82-4685-9BD9-039E8D24DB1F}" sibTransId="{3FEFD81D-158C-4103-BFD8-8032338B3468}"/>
    <dgm:cxn modelId="{2F33D056-1059-48F5-A9ED-7017F6D54137}" type="presOf" srcId="{988157D5-952E-4821-8507-5821E2AD90E6}" destId="{3BBEC207-34D0-426D-A0FB-022D457593EC}" srcOrd="0" destOrd="0" presId="urn:microsoft.com/office/officeart/2005/8/layout/hList6"/>
    <dgm:cxn modelId="{302CD2A9-9C59-490E-8EF3-483369B1ECB1}" srcId="{4831B353-0CB4-4B93-A185-31B74B00B80B}" destId="{988157D5-952E-4821-8507-5821E2AD90E6}" srcOrd="2" destOrd="0" parTransId="{1E73146E-0544-4FDA-9376-DE7DA5523A31}" sibTransId="{DDDE97D5-DDAD-4A10-9478-6B9415CCD09F}"/>
    <dgm:cxn modelId="{EE986762-3DB4-48D7-8E64-6DA4AECF13A9}" type="presOf" srcId="{0A6DEF97-E5E4-4E2E-A683-5910222057F4}" destId="{300957E5-8BA5-4AD2-B763-BAE12BE841E7}" srcOrd="0" destOrd="0" presId="urn:microsoft.com/office/officeart/2005/8/layout/hList6"/>
    <dgm:cxn modelId="{26CA9937-4F6E-4CC9-A128-EFC9231645DD}" srcId="{4831B353-0CB4-4B93-A185-31B74B00B80B}" destId="{0A6DEF97-E5E4-4E2E-A683-5910222057F4}" srcOrd="0" destOrd="0" parTransId="{421708E2-72B4-44A2-B36C-EE326BFB2B84}" sibTransId="{19E29D6C-3196-466B-9CB4-4E81CBB80318}"/>
    <dgm:cxn modelId="{A6D5A9AB-52BC-4FBA-9995-BE8FE82B5CAA}" type="presOf" srcId="{4831B353-0CB4-4B93-A185-31B74B00B80B}" destId="{6414037B-C881-4DA2-A431-7FD19448321F}" srcOrd="0" destOrd="0" presId="urn:microsoft.com/office/officeart/2005/8/layout/hList6"/>
    <dgm:cxn modelId="{95B5EBEA-F2A9-4480-A15A-6958B1D6B19F}" type="presParOf" srcId="{6414037B-C881-4DA2-A431-7FD19448321F}" destId="{300957E5-8BA5-4AD2-B763-BAE12BE841E7}" srcOrd="0" destOrd="0" presId="urn:microsoft.com/office/officeart/2005/8/layout/hList6"/>
    <dgm:cxn modelId="{3B78C815-AD3B-41AF-85A7-32E221FF8811}" type="presParOf" srcId="{6414037B-C881-4DA2-A431-7FD19448321F}" destId="{F408F907-36DD-4EC3-8476-5B24C2AFCA0F}" srcOrd="1" destOrd="0" presId="urn:microsoft.com/office/officeart/2005/8/layout/hList6"/>
    <dgm:cxn modelId="{29BFFD2F-0701-453C-8AE1-080337008C15}" type="presParOf" srcId="{6414037B-C881-4DA2-A431-7FD19448321F}" destId="{04005A5C-5A34-4279-B46B-363E229EFE16}" srcOrd="2" destOrd="0" presId="urn:microsoft.com/office/officeart/2005/8/layout/hList6"/>
    <dgm:cxn modelId="{A26DB9BF-9B6B-49C3-AC07-BA70C75414A3}" type="presParOf" srcId="{6414037B-C881-4DA2-A431-7FD19448321F}" destId="{944A1CE5-506D-46C0-85AD-7AFAFD5CF87D}" srcOrd="3" destOrd="0" presId="urn:microsoft.com/office/officeart/2005/8/layout/hList6"/>
    <dgm:cxn modelId="{85664A6B-5C82-4C92-A3F9-0CF357323377}" type="presParOf" srcId="{6414037B-C881-4DA2-A431-7FD19448321F}" destId="{3BBEC207-34D0-426D-A0FB-022D457593EC}" srcOrd="4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6D4722B-5C2B-45BB-B0C1-C36C98B925AF}" type="doc">
      <dgm:prSet loTypeId="urn:microsoft.com/office/officeart/2005/8/layout/hierarchy1" loCatId="hierarchy" qsTypeId="urn:microsoft.com/office/officeart/2005/8/quickstyle/simple5" qsCatId="simple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AE90A07E-24BD-4418-B21D-FB125F92EFD2}">
      <dgm:prSet phldrT="[Текст]"/>
      <dgm:spPr/>
      <dgm:t>
        <a:bodyPr/>
        <a:lstStyle/>
        <a:p>
          <a:r>
            <a:rPr lang="uk-UA" b="1" dirty="0" err="1" smtClean="0"/>
            <a:t>Гіменофор</a:t>
          </a:r>
          <a:endParaRPr lang="ru-RU" b="1" dirty="0"/>
        </a:p>
      </dgm:t>
    </dgm:pt>
    <dgm:pt modelId="{340DBB05-851E-4820-8A18-24320D672E5D}" type="parTrans" cxnId="{FAAEF16C-7CA1-4414-AE21-6F70EFBA2163}">
      <dgm:prSet/>
      <dgm:spPr/>
      <dgm:t>
        <a:bodyPr/>
        <a:lstStyle/>
        <a:p>
          <a:endParaRPr lang="ru-RU"/>
        </a:p>
      </dgm:t>
    </dgm:pt>
    <dgm:pt modelId="{7CBB02A2-2303-4D10-BF47-72CF8EBB1F41}" type="sibTrans" cxnId="{FAAEF16C-7CA1-4414-AE21-6F70EFBA2163}">
      <dgm:prSet/>
      <dgm:spPr/>
      <dgm:t>
        <a:bodyPr/>
        <a:lstStyle/>
        <a:p>
          <a:endParaRPr lang="ru-RU"/>
        </a:p>
      </dgm:t>
    </dgm:pt>
    <dgm:pt modelId="{0C0AB598-BAED-494B-AF32-D7F6DB328F98}">
      <dgm:prSet phldrT="[Текст]"/>
      <dgm:spPr/>
      <dgm:t>
        <a:bodyPr/>
        <a:lstStyle/>
        <a:p>
          <a:r>
            <a:rPr lang="uk-UA" b="1" dirty="0" smtClean="0"/>
            <a:t>Трубчастий</a:t>
          </a:r>
          <a:endParaRPr lang="ru-RU" b="1" dirty="0"/>
        </a:p>
      </dgm:t>
    </dgm:pt>
    <dgm:pt modelId="{119F1964-F475-47F4-B19B-2B7FD391A82F}" type="parTrans" cxnId="{C4163F64-E9FC-4DC6-AA84-B2362ADB5D21}">
      <dgm:prSet/>
      <dgm:spPr/>
      <dgm:t>
        <a:bodyPr/>
        <a:lstStyle/>
        <a:p>
          <a:endParaRPr lang="ru-RU"/>
        </a:p>
      </dgm:t>
    </dgm:pt>
    <dgm:pt modelId="{9319E117-C4B6-47C4-98E3-2DC6E1FC5CEB}" type="sibTrans" cxnId="{C4163F64-E9FC-4DC6-AA84-B2362ADB5D21}">
      <dgm:prSet/>
      <dgm:spPr/>
      <dgm:t>
        <a:bodyPr/>
        <a:lstStyle/>
        <a:p>
          <a:endParaRPr lang="ru-RU"/>
        </a:p>
      </dgm:t>
    </dgm:pt>
    <dgm:pt modelId="{4D02FDEB-8465-4BBD-BD3F-653C2EC78BF5}">
      <dgm:prSet phldrT="[Текст]" phldr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E75211C8-BB1B-4B4B-A8BF-61CA1211DE7F}" type="parTrans" cxnId="{33682DF3-8281-4B8F-B871-8BF019641D6B}">
      <dgm:prSet/>
      <dgm:spPr/>
      <dgm:t>
        <a:bodyPr/>
        <a:lstStyle/>
        <a:p>
          <a:endParaRPr lang="ru-RU"/>
        </a:p>
      </dgm:t>
    </dgm:pt>
    <dgm:pt modelId="{1E3C5D65-E889-46E9-AF95-ADDEB55F6F11}" type="sibTrans" cxnId="{33682DF3-8281-4B8F-B871-8BF019641D6B}">
      <dgm:prSet/>
      <dgm:spPr/>
      <dgm:t>
        <a:bodyPr/>
        <a:lstStyle/>
        <a:p>
          <a:endParaRPr lang="ru-RU"/>
        </a:p>
      </dgm:t>
    </dgm:pt>
    <dgm:pt modelId="{D5491916-A330-445D-B6E6-461574B4CF1E}">
      <dgm:prSet phldrT="[Текст]"/>
      <dgm:spPr/>
      <dgm:t>
        <a:bodyPr/>
        <a:lstStyle/>
        <a:p>
          <a:r>
            <a:rPr lang="uk-UA" b="1" dirty="0" smtClean="0"/>
            <a:t>Пластинчастий</a:t>
          </a:r>
          <a:endParaRPr lang="ru-RU" b="1" dirty="0"/>
        </a:p>
      </dgm:t>
    </dgm:pt>
    <dgm:pt modelId="{A3F41304-7FA1-4A43-8973-45C2C2FA578C}" type="parTrans" cxnId="{7E653019-30FF-408E-961D-CA4926053672}">
      <dgm:prSet/>
      <dgm:spPr/>
      <dgm:t>
        <a:bodyPr/>
        <a:lstStyle/>
        <a:p>
          <a:endParaRPr lang="ru-RU"/>
        </a:p>
      </dgm:t>
    </dgm:pt>
    <dgm:pt modelId="{131020A8-E0D7-49BA-B6CA-D2348F7354BB}" type="sibTrans" cxnId="{7E653019-30FF-408E-961D-CA4926053672}">
      <dgm:prSet/>
      <dgm:spPr/>
      <dgm:t>
        <a:bodyPr/>
        <a:lstStyle/>
        <a:p>
          <a:endParaRPr lang="ru-RU"/>
        </a:p>
      </dgm:t>
    </dgm:pt>
    <dgm:pt modelId="{CD053588-470B-4B13-973D-16219572CA31}">
      <dgm:prSet phldrT="[Текст]" phldr="1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C7958439-DECA-4A7A-A227-CF978AE2CC98}" type="parTrans" cxnId="{937A110B-2E6A-4FDC-A17D-A34DA755E20B}">
      <dgm:prSet/>
      <dgm:spPr/>
      <dgm:t>
        <a:bodyPr/>
        <a:lstStyle/>
        <a:p>
          <a:endParaRPr lang="ru-RU"/>
        </a:p>
      </dgm:t>
    </dgm:pt>
    <dgm:pt modelId="{0EE965CA-6ADB-4DAC-A187-3E8A908AC7F0}" type="sibTrans" cxnId="{937A110B-2E6A-4FDC-A17D-A34DA755E20B}">
      <dgm:prSet/>
      <dgm:spPr/>
      <dgm:t>
        <a:bodyPr/>
        <a:lstStyle/>
        <a:p>
          <a:endParaRPr lang="ru-RU"/>
        </a:p>
      </dgm:t>
    </dgm:pt>
    <dgm:pt modelId="{41ABEA11-C9D2-4978-AA1D-9DBC71F7F4E6}" type="pres">
      <dgm:prSet presAssocID="{C6D4722B-5C2B-45BB-B0C1-C36C98B925AF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6333A671-E2ED-4BE9-A195-6990895B34B3}" type="pres">
      <dgm:prSet presAssocID="{AE90A07E-24BD-4418-B21D-FB125F92EFD2}" presName="hierRoot1" presStyleCnt="0"/>
      <dgm:spPr/>
    </dgm:pt>
    <dgm:pt modelId="{8EBC6673-FB4A-4B3E-A68B-A99CC1ED4EF7}" type="pres">
      <dgm:prSet presAssocID="{AE90A07E-24BD-4418-B21D-FB125F92EFD2}" presName="composite" presStyleCnt="0"/>
      <dgm:spPr/>
    </dgm:pt>
    <dgm:pt modelId="{4DE4DD92-DC51-4E4A-8154-B0B6E930300C}" type="pres">
      <dgm:prSet presAssocID="{AE90A07E-24BD-4418-B21D-FB125F92EFD2}" presName="background" presStyleLbl="node0" presStyleIdx="0" presStyleCnt="1"/>
      <dgm:spPr/>
    </dgm:pt>
    <dgm:pt modelId="{BC0E744C-D241-4D2D-9212-E54C04E10565}" type="pres">
      <dgm:prSet presAssocID="{AE90A07E-24BD-4418-B21D-FB125F92EFD2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D84880D-0815-48A1-A625-EA83216B93AA}" type="pres">
      <dgm:prSet presAssocID="{AE90A07E-24BD-4418-B21D-FB125F92EFD2}" presName="hierChild2" presStyleCnt="0"/>
      <dgm:spPr/>
    </dgm:pt>
    <dgm:pt modelId="{2A434D5D-2792-4C11-9B45-AD6A4673531B}" type="pres">
      <dgm:prSet presAssocID="{119F1964-F475-47F4-B19B-2B7FD391A82F}" presName="Name10" presStyleLbl="parChTrans1D2" presStyleIdx="0" presStyleCnt="2"/>
      <dgm:spPr/>
      <dgm:t>
        <a:bodyPr/>
        <a:lstStyle/>
        <a:p>
          <a:endParaRPr lang="ru-RU"/>
        </a:p>
      </dgm:t>
    </dgm:pt>
    <dgm:pt modelId="{7C0399EE-B493-41CF-A44B-CA7F30AB0240}" type="pres">
      <dgm:prSet presAssocID="{0C0AB598-BAED-494B-AF32-D7F6DB328F98}" presName="hierRoot2" presStyleCnt="0"/>
      <dgm:spPr/>
    </dgm:pt>
    <dgm:pt modelId="{61FF008D-E196-4C31-A820-450B71D01B4A}" type="pres">
      <dgm:prSet presAssocID="{0C0AB598-BAED-494B-AF32-D7F6DB328F98}" presName="composite2" presStyleCnt="0"/>
      <dgm:spPr/>
    </dgm:pt>
    <dgm:pt modelId="{72C87891-15E5-4D39-9605-590D8659DDEB}" type="pres">
      <dgm:prSet presAssocID="{0C0AB598-BAED-494B-AF32-D7F6DB328F98}" presName="background2" presStyleLbl="node2" presStyleIdx="0" presStyleCnt="2"/>
      <dgm:spPr/>
    </dgm:pt>
    <dgm:pt modelId="{79EAA139-596B-46A9-929A-87D6FC07A8DC}" type="pres">
      <dgm:prSet presAssocID="{0C0AB598-BAED-494B-AF32-D7F6DB328F98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6F5ACB9-725C-41D9-8A87-CBDCC5B5A304}" type="pres">
      <dgm:prSet presAssocID="{0C0AB598-BAED-494B-AF32-D7F6DB328F98}" presName="hierChild3" presStyleCnt="0"/>
      <dgm:spPr/>
    </dgm:pt>
    <dgm:pt modelId="{EE66D17B-8B20-455B-925D-B9C37E988869}" type="pres">
      <dgm:prSet presAssocID="{E75211C8-BB1B-4B4B-A8BF-61CA1211DE7F}" presName="Name17" presStyleLbl="parChTrans1D3" presStyleIdx="0" presStyleCnt="2"/>
      <dgm:spPr/>
      <dgm:t>
        <a:bodyPr/>
        <a:lstStyle/>
        <a:p>
          <a:endParaRPr lang="ru-RU"/>
        </a:p>
      </dgm:t>
    </dgm:pt>
    <dgm:pt modelId="{673DC2E6-5B09-4B92-B272-1BA28B338475}" type="pres">
      <dgm:prSet presAssocID="{4D02FDEB-8465-4BBD-BD3F-653C2EC78BF5}" presName="hierRoot3" presStyleCnt="0"/>
      <dgm:spPr/>
    </dgm:pt>
    <dgm:pt modelId="{D2D21C95-2BB7-4067-8547-C1E2AC563ABF}" type="pres">
      <dgm:prSet presAssocID="{4D02FDEB-8465-4BBD-BD3F-653C2EC78BF5}" presName="composite3" presStyleCnt="0"/>
      <dgm:spPr/>
    </dgm:pt>
    <dgm:pt modelId="{AF421B18-09A9-4D39-B3B0-9C97C174D350}" type="pres">
      <dgm:prSet presAssocID="{4D02FDEB-8465-4BBD-BD3F-653C2EC78BF5}" presName="background3" presStyleLbl="node3" presStyleIdx="0" presStyleCnt="2"/>
      <dgm:spPr/>
    </dgm:pt>
    <dgm:pt modelId="{C407D1B2-073D-4ECE-B2A1-2DD941B3111C}" type="pres">
      <dgm:prSet presAssocID="{4D02FDEB-8465-4BBD-BD3F-653C2EC78BF5}" presName="text3" presStyleLbl="fgAcc3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0984115-BB03-4048-9FDB-8E61D792D495}" type="pres">
      <dgm:prSet presAssocID="{4D02FDEB-8465-4BBD-BD3F-653C2EC78BF5}" presName="hierChild4" presStyleCnt="0"/>
      <dgm:spPr/>
    </dgm:pt>
    <dgm:pt modelId="{3DF79577-EADB-408F-88BA-765C08EAACC7}" type="pres">
      <dgm:prSet presAssocID="{A3F41304-7FA1-4A43-8973-45C2C2FA578C}" presName="Name10" presStyleLbl="parChTrans1D2" presStyleIdx="1" presStyleCnt="2"/>
      <dgm:spPr/>
      <dgm:t>
        <a:bodyPr/>
        <a:lstStyle/>
        <a:p>
          <a:endParaRPr lang="ru-RU"/>
        </a:p>
      </dgm:t>
    </dgm:pt>
    <dgm:pt modelId="{14A0BF47-B8B4-4777-86EB-52B244D06781}" type="pres">
      <dgm:prSet presAssocID="{D5491916-A330-445D-B6E6-461574B4CF1E}" presName="hierRoot2" presStyleCnt="0"/>
      <dgm:spPr/>
    </dgm:pt>
    <dgm:pt modelId="{3D6938A7-687A-4F50-B0BC-5AA5B894661B}" type="pres">
      <dgm:prSet presAssocID="{D5491916-A330-445D-B6E6-461574B4CF1E}" presName="composite2" presStyleCnt="0"/>
      <dgm:spPr/>
    </dgm:pt>
    <dgm:pt modelId="{6A71C7E7-3F04-4C58-BE16-213603ECD41B}" type="pres">
      <dgm:prSet presAssocID="{D5491916-A330-445D-B6E6-461574B4CF1E}" presName="background2" presStyleLbl="node2" presStyleIdx="1" presStyleCnt="2"/>
      <dgm:spPr/>
    </dgm:pt>
    <dgm:pt modelId="{CDD34109-2DE9-490E-AE16-337D7338BDD9}" type="pres">
      <dgm:prSet presAssocID="{D5491916-A330-445D-B6E6-461574B4CF1E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6CA35B5-0B0A-469D-9B72-0EC80E25FA81}" type="pres">
      <dgm:prSet presAssocID="{D5491916-A330-445D-B6E6-461574B4CF1E}" presName="hierChild3" presStyleCnt="0"/>
      <dgm:spPr/>
    </dgm:pt>
    <dgm:pt modelId="{1293F9BE-FFF7-430A-A983-5A50A7DEE04A}" type="pres">
      <dgm:prSet presAssocID="{C7958439-DECA-4A7A-A227-CF978AE2CC98}" presName="Name17" presStyleLbl="parChTrans1D3" presStyleIdx="1" presStyleCnt="2"/>
      <dgm:spPr/>
      <dgm:t>
        <a:bodyPr/>
        <a:lstStyle/>
        <a:p>
          <a:endParaRPr lang="ru-RU"/>
        </a:p>
      </dgm:t>
    </dgm:pt>
    <dgm:pt modelId="{8EF25022-FBE3-49A4-BF69-D6C0F21CDDAE}" type="pres">
      <dgm:prSet presAssocID="{CD053588-470B-4B13-973D-16219572CA31}" presName="hierRoot3" presStyleCnt="0"/>
      <dgm:spPr/>
    </dgm:pt>
    <dgm:pt modelId="{ACF6B125-2E76-44DF-9455-733CB2E64C3C}" type="pres">
      <dgm:prSet presAssocID="{CD053588-470B-4B13-973D-16219572CA31}" presName="composite3" presStyleCnt="0"/>
      <dgm:spPr/>
    </dgm:pt>
    <dgm:pt modelId="{F9E9C708-212C-4442-A1A5-D4EA61DB0354}" type="pres">
      <dgm:prSet presAssocID="{CD053588-470B-4B13-973D-16219572CA31}" presName="background3" presStyleLbl="node3" presStyleIdx="1" presStyleCnt="2"/>
      <dgm:spPr/>
    </dgm:pt>
    <dgm:pt modelId="{3EAC4BE9-3408-482D-B6C2-E9A53D40698F}" type="pres">
      <dgm:prSet presAssocID="{CD053588-470B-4B13-973D-16219572CA31}" presName="text3" presStyleLbl="fgAcc3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BB777F6-F1EB-4A17-8E3C-CFA292C85A02}" type="pres">
      <dgm:prSet presAssocID="{CD053588-470B-4B13-973D-16219572CA31}" presName="hierChild4" presStyleCnt="0"/>
      <dgm:spPr/>
    </dgm:pt>
  </dgm:ptLst>
  <dgm:cxnLst>
    <dgm:cxn modelId="{FAAEF16C-7CA1-4414-AE21-6F70EFBA2163}" srcId="{C6D4722B-5C2B-45BB-B0C1-C36C98B925AF}" destId="{AE90A07E-24BD-4418-B21D-FB125F92EFD2}" srcOrd="0" destOrd="0" parTransId="{340DBB05-851E-4820-8A18-24320D672E5D}" sibTransId="{7CBB02A2-2303-4D10-BF47-72CF8EBB1F41}"/>
    <dgm:cxn modelId="{D470FD42-7C71-4ADF-8EF8-CA1B0F0B2D5B}" type="presOf" srcId="{C6D4722B-5C2B-45BB-B0C1-C36C98B925AF}" destId="{41ABEA11-C9D2-4978-AA1D-9DBC71F7F4E6}" srcOrd="0" destOrd="0" presId="urn:microsoft.com/office/officeart/2005/8/layout/hierarchy1"/>
    <dgm:cxn modelId="{95C20675-54EB-4B91-80C3-71C6BF6B8079}" type="presOf" srcId="{AE90A07E-24BD-4418-B21D-FB125F92EFD2}" destId="{BC0E744C-D241-4D2D-9212-E54C04E10565}" srcOrd="0" destOrd="0" presId="urn:microsoft.com/office/officeart/2005/8/layout/hierarchy1"/>
    <dgm:cxn modelId="{5CB254C2-B112-4EAF-94E7-177565805F97}" type="presOf" srcId="{D5491916-A330-445D-B6E6-461574B4CF1E}" destId="{CDD34109-2DE9-490E-AE16-337D7338BDD9}" srcOrd="0" destOrd="0" presId="urn:microsoft.com/office/officeart/2005/8/layout/hierarchy1"/>
    <dgm:cxn modelId="{13AC3876-5C6C-468F-84C8-875D9815EC89}" type="presOf" srcId="{A3F41304-7FA1-4A43-8973-45C2C2FA578C}" destId="{3DF79577-EADB-408F-88BA-765C08EAACC7}" srcOrd="0" destOrd="0" presId="urn:microsoft.com/office/officeart/2005/8/layout/hierarchy1"/>
    <dgm:cxn modelId="{659656B5-520A-496B-A96C-3D2C49A15C1F}" type="presOf" srcId="{119F1964-F475-47F4-B19B-2B7FD391A82F}" destId="{2A434D5D-2792-4C11-9B45-AD6A4673531B}" srcOrd="0" destOrd="0" presId="urn:microsoft.com/office/officeart/2005/8/layout/hierarchy1"/>
    <dgm:cxn modelId="{C4163F64-E9FC-4DC6-AA84-B2362ADB5D21}" srcId="{AE90A07E-24BD-4418-B21D-FB125F92EFD2}" destId="{0C0AB598-BAED-494B-AF32-D7F6DB328F98}" srcOrd="0" destOrd="0" parTransId="{119F1964-F475-47F4-B19B-2B7FD391A82F}" sibTransId="{9319E117-C4B6-47C4-98E3-2DC6E1FC5CEB}"/>
    <dgm:cxn modelId="{7E653019-30FF-408E-961D-CA4926053672}" srcId="{AE90A07E-24BD-4418-B21D-FB125F92EFD2}" destId="{D5491916-A330-445D-B6E6-461574B4CF1E}" srcOrd="1" destOrd="0" parTransId="{A3F41304-7FA1-4A43-8973-45C2C2FA578C}" sibTransId="{131020A8-E0D7-49BA-B6CA-D2348F7354BB}"/>
    <dgm:cxn modelId="{A6AA85A4-0A38-431B-A589-2AF8361F367A}" type="presOf" srcId="{0C0AB598-BAED-494B-AF32-D7F6DB328F98}" destId="{79EAA139-596B-46A9-929A-87D6FC07A8DC}" srcOrd="0" destOrd="0" presId="urn:microsoft.com/office/officeart/2005/8/layout/hierarchy1"/>
    <dgm:cxn modelId="{937A110B-2E6A-4FDC-A17D-A34DA755E20B}" srcId="{D5491916-A330-445D-B6E6-461574B4CF1E}" destId="{CD053588-470B-4B13-973D-16219572CA31}" srcOrd="0" destOrd="0" parTransId="{C7958439-DECA-4A7A-A227-CF978AE2CC98}" sibTransId="{0EE965CA-6ADB-4DAC-A187-3E8A908AC7F0}"/>
    <dgm:cxn modelId="{62362851-8944-4E9C-BA2C-5828288467A3}" type="presOf" srcId="{E75211C8-BB1B-4B4B-A8BF-61CA1211DE7F}" destId="{EE66D17B-8B20-455B-925D-B9C37E988869}" srcOrd="0" destOrd="0" presId="urn:microsoft.com/office/officeart/2005/8/layout/hierarchy1"/>
    <dgm:cxn modelId="{3CB72145-EBE0-46F9-BC30-97D5A6D121FC}" type="presOf" srcId="{CD053588-470B-4B13-973D-16219572CA31}" destId="{3EAC4BE9-3408-482D-B6C2-E9A53D40698F}" srcOrd="0" destOrd="0" presId="urn:microsoft.com/office/officeart/2005/8/layout/hierarchy1"/>
    <dgm:cxn modelId="{33682DF3-8281-4B8F-B871-8BF019641D6B}" srcId="{0C0AB598-BAED-494B-AF32-D7F6DB328F98}" destId="{4D02FDEB-8465-4BBD-BD3F-653C2EC78BF5}" srcOrd="0" destOrd="0" parTransId="{E75211C8-BB1B-4B4B-A8BF-61CA1211DE7F}" sibTransId="{1E3C5D65-E889-46E9-AF95-ADDEB55F6F11}"/>
    <dgm:cxn modelId="{F6F7AA2B-7E79-4A8B-BB91-FC756393431B}" type="presOf" srcId="{4D02FDEB-8465-4BBD-BD3F-653C2EC78BF5}" destId="{C407D1B2-073D-4ECE-B2A1-2DD941B3111C}" srcOrd="0" destOrd="0" presId="urn:microsoft.com/office/officeart/2005/8/layout/hierarchy1"/>
    <dgm:cxn modelId="{519B15B5-C7A8-46AC-84EE-77621C18768B}" type="presOf" srcId="{C7958439-DECA-4A7A-A227-CF978AE2CC98}" destId="{1293F9BE-FFF7-430A-A983-5A50A7DEE04A}" srcOrd="0" destOrd="0" presId="urn:microsoft.com/office/officeart/2005/8/layout/hierarchy1"/>
    <dgm:cxn modelId="{45733A91-AD29-4B80-A365-68066162822F}" type="presParOf" srcId="{41ABEA11-C9D2-4978-AA1D-9DBC71F7F4E6}" destId="{6333A671-E2ED-4BE9-A195-6990895B34B3}" srcOrd="0" destOrd="0" presId="urn:microsoft.com/office/officeart/2005/8/layout/hierarchy1"/>
    <dgm:cxn modelId="{3F06AB28-17B6-4664-A85C-850B1CCAE7C0}" type="presParOf" srcId="{6333A671-E2ED-4BE9-A195-6990895B34B3}" destId="{8EBC6673-FB4A-4B3E-A68B-A99CC1ED4EF7}" srcOrd="0" destOrd="0" presId="urn:microsoft.com/office/officeart/2005/8/layout/hierarchy1"/>
    <dgm:cxn modelId="{B2E87435-54B0-41CE-AB42-CA571649E2E6}" type="presParOf" srcId="{8EBC6673-FB4A-4B3E-A68B-A99CC1ED4EF7}" destId="{4DE4DD92-DC51-4E4A-8154-B0B6E930300C}" srcOrd="0" destOrd="0" presId="urn:microsoft.com/office/officeart/2005/8/layout/hierarchy1"/>
    <dgm:cxn modelId="{9250D3EE-144D-4DAA-ACDE-1CF7B31EBC75}" type="presParOf" srcId="{8EBC6673-FB4A-4B3E-A68B-A99CC1ED4EF7}" destId="{BC0E744C-D241-4D2D-9212-E54C04E10565}" srcOrd="1" destOrd="0" presId="urn:microsoft.com/office/officeart/2005/8/layout/hierarchy1"/>
    <dgm:cxn modelId="{10A7089E-00DF-4F3A-9EE1-BFFD0F0D5A19}" type="presParOf" srcId="{6333A671-E2ED-4BE9-A195-6990895B34B3}" destId="{8D84880D-0815-48A1-A625-EA83216B93AA}" srcOrd="1" destOrd="0" presId="urn:microsoft.com/office/officeart/2005/8/layout/hierarchy1"/>
    <dgm:cxn modelId="{F3539E64-B9C9-4C9B-8374-3BBDEBA23D6D}" type="presParOf" srcId="{8D84880D-0815-48A1-A625-EA83216B93AA}" destId="{2A434D5D-2792-4C11-9B45-AD6A4673531B}" srcOrd="0" destOrd="0" presId="urn:microsoft.com/office/officeart/2005/8/layout/hierarchy1"/>
    <dgm:cxn modelId="{44D53E13-514D-43A4-BB02-B442A13C3E66}" type="presParOf" srcId="{8D84880D-0815-48A1-A625-EA83216B93AA}" destId="{7C0399EE-B493-41CF-A44B-CA7F30AB0240}" srcOrd="1" destOrd="0" presId="urn:microsoft.com/office/officeart/2005/8/layout/hierarchy1"/>
    <dgm:cxn modelId="{818E5291-62BC-4210-8179-F303BC46EC6C}" type="presParOf" srcId="{7C0399EE-B493-41CF-A44B-CA7F30AB0240}" destId="{61FF008D-E196-4C31-A820-450B71D01B4A}" srcOrd="0" destOrd="0" presId="urn:microsoft.com/office/officeart/2005/8/layout/hierarchy1"/>
    <dgm:cxn modelId="{C2C9A759-E7ED-42F2-9271-71E33B4C2E6C}" type="presParOf" srcId="{61FF008D-E196-4C31-A820-450B71D01B4A}" destId="{72C87891-15E5-4D39-9605-590D8659DDEB}" srcOrd="0" destOrd="0" presId="urn:microsoft.com/office/officeart/2005/8/layout/hierarchy1"/>
    <dgm:cxn modelId="{89EC0E2D-ECD7-4E01-B0A4-BD2ACA2EC024}" type="presParOf" srcId="{61FF008D-E196-4C31-A820-450B71D01B4A}" destId="{79EAA139-596B-46A9-929A-87D6FC07A8DC}" srcOrd="1" destOrd="0" presId="urn:microsoft.com/office/officeart/2005/8/layout/hierarchy1"/>
    <dgm:cxn modelId="{B0507FD6-E52A-4B3D-B6F3-A583F4D20449}" type="presParOf" srcId="{7C0399EE-B493-41CF-A44B-CA7F30AB0240}" destId="{06F5ACB9-725C-41D9-8A87-CBDCC5B5A304}" srcOrd="1" destOrd="0" presId="urn:microsoft.com/office/officeart/2005/8/layout/hierarchy1"/>
    <dgm:cxn modelId="{1E39A8DE-83DC-4CDA-B67C-7B82A3933B4A}" type="presParOf" srcId="{06F5ACB9-725C-41D9-8A87-CBDCC5B5A304}" destId="{EE66D17B-8B20-455B-925D-B9C37E988869}" srcOrd="0" destOrd="0" presId="urn:microsoft.com/office/officeart/2005/8/layout/hierarchy1"/>
    <dgm:cxn modelId="{F5F5DBDC-068F-4790-A64F-BC3A527AB9A8}" type="presParOf" srcId="{06F5ACB9-725C-41D9-8A87-CBDCC5B5A304}" destId="{673DC2E6-5B09-4B92-B272-1BA28B338475}" srcOrd="1" destOrd="0" presId="urn:microsoft.com/office/officeart/2005/8/layout/hierarchy1"/>
    <dgm:cxn modelId="{E9A3E637-7811-4535-A85E-CADDF769E052}" type="presParOf" srcId="{673DC2E6-5B09-4B92-B272-1BA28B338475}" destId="{D2D21C95-2BB7-4067-8547-C1E2AC563ABF}" srcOrd="0" destOrd="0" presId="urn:microsoft.com/office/officeart/2005/8/layout/hierarchy1"/>
    <dgm:cxn modelId="{1DB1650F-58BF-4300-9DC5-8E1BF685843B}" type="presParOf" srcId="{D2D21C95-2BB7-4067-8547-C1E2AC563ABF}" destId="{AF421B18-09A9-4D39-B3B0-9C97C174D350}" srcOrd="0" destOrd="0" presId="urn:microsoft.com/office/officeart/2005/8/layout/hierarchy1"/>
    <dgm:cxn modelId="{B513C7C5-FD5A-4B3E-9809-C682E189DABC}" type="presParOf" srcId="{D2D21C95-2BB7-4067-8547-C1E2AC563ABF}" destId="{C407D1B2-073D-4ECE-B2A1-2DD941B3111C}" srcOrd="1" destOrd="0" presId="urn:microsoft.com/office/officeart/2005/8/layout/hierarchy1"/>
    <dgm:cxn modelId="{FDE2B4EF-5EBB-41C2-923D-DCB6680107D3}" type="presParOf" srcId="{673DC2E6-5B09-4B92-B272-1BA28B338475}" destId="{E0984115-BB03-4048-9FDB-8E61D792D495}" srcOrd="1" destOrd="0" presId="urn:microsoft.com/office/officeart/2005/8/layout/hierarchy1"/>
    <dgm:cxn modelId="{02A1D1B5-5998-44BB-A04B-CCC017DAE15B}" type="presParOf" srcId="{8D84880D-0815-48A1-A625-EA83216B93AA}" destId="{3DF79577-EADB-408F-88BA-765C08EAACC7}" srcOrd="2" destOrd="0" presId="urn:microsoft.com/office/officeart/2005/8/layout/hierarchy1"/>
    <dgm:cxn modelId="{FF98CB73-656D-405F-8151-5FF8BE08681F}" type="presParOf" srcId="{8D84880D-0815-48A1-A625-EA83216B93AA}" destId="{14A0BF47-B8B4-4777-86EB-52B244D06781}" srcOrd="3" destOrd="0" presId="urn:microsoft.com/office/officeart/2005/8/layout/hierarchy1"/>
    <dgm:cxn modelId="{21B8D111-DBDC-4578-9BE0-2F30A5ECB757}" type="presParOf" srcId="{14A0BF47-B8B4-4777-86EB-52B244D06781}" destId="{3D6938A7-687A-4F50-B0BC-5AA5B894661B}" srcOrd="0" destOrd="0" presId="urn:microsoft.com/office/officeart/2005/8/layout/hierarchy1"/>
    <dgm:cxn modelId="{9ECA47FF-8F92-49D6-A702-B8B506197DEB}" type="presParOf" srcId="{3D6938A7-687A-4F50-B0BC-5AA5B894661B}" destId="{6A71C7E7-3F04-4C58-BE16-213603ECD41B}" srcOrd="0" destOrd="0" presId="urn:microsoft.com/office/officeart/2005/8/layout/hierarchy1"/>
    <dgm:cxn modelId="{65D5229A-D662-4930-8165-0E5B310E88A7}" type="presParOf" srcId="{3D6938A7-687A-4F50-B0BC-5AA5B894661B}" destId="{CDD34109-2DE9-490E-AE16-337D7338BDD9}" srcOrd="1" destOrd="0" presId="urn:microsoft.com/office/officeart/2005/8/layout/hierarchy1"/>
    <dgm:cxn modelId="{63FCE953-8FC9-46E6-89DE-521C859AA8E0}" type="presParOf" srcId="{14A0BF47-B8B4-4777-86EB-52B244D06781}" destId="{26CA35B5-0B0A-469D-9B72-0EC80E25FA81}" srcOrd="1" destOrd="0" presId="urn:microsoft.com/office/officeart/2005/8/layout/hierarchy1"/>
    <dgm:cxn modelId="{548A7192-AD69-4982-8393-E4A60401CA10}" type="presParOf" srcId="{26CA35B5-0B0A-469D-9B72-0EC80E25FA81}" destId="{1293F9BE-FFF7-430A-A983-5A50A7DEE04A}" srcOrd="0" destOrd="0" presId="urn:microsoft.com/office/officeart/2005/8/layout/hierarchy1"/>
    <dgm:cxn modelId="{3243BD52-2233-4634-AE2F-812DC2575999}" type="presParOf" srcId="{26CA35B5-0B0A-469D-9B72-0EC80E25FA81}" destId="{8EF25022-FBE3-49A4-BF69-D6C0F21CDDAE}" srcOrd="1" destOrd="0" presId="urn:microsoft.com/office/officeart/2005/8/layout/hierarchy1"/>
    <dgm:cxn modelId="{25E2A787-4959-495B-934D-C0270B45FD41}" type="presParOf" srcId="{8EF25022-FBE3-49A4-BF69-D6C0F21CDDAE}" destId="{ACF6B125-2E76-44DF-9455-733CB2E64C3C}" srcOrd="0" destOrd="0" presId="urn:microsoft.com/office/officeart/2005/8/layout/hierarchy1"/>
    <dgm:cxn modelId="{E34E87BA-1AD3-404A-B6F7-5F43307FB4A1}" type="presParOf" srcId="{ACF6B125-2E76-44DF-9455-733CB2E64C3C}" destId="{F9E9C708-212C-4442-A1A5-D4EA61DB0354}" srcOrd="0" destOrd="0" presId="urn:microsoft.com/office/officeart/2005/8/layout/hierarchy1"/>
    <dgm:cxn modelId="{B171FFB7-E554-4E7D-9C23-9E996359360F}" type="presParOf" srcId="{ACF6B125-2E76-44DF-9455-733CB2E64C3C}" destId="{3EAC4BE9-3408-482D-B6C2-E9A53D40698F}" srcOrd="1" destOrd="0" presId="urn:microsoft.com/office/officeart/2005/8/layout/hierarchy1"/>
    <dgm:cxn modelId="{43519037-2398-46D4-9799-AE3A463FC4CC}" type="presParOf" srcId="{8EF25022-FBE3-49A4-BF69-D6C0F21CDDAE}" destId="{ABB777F6-F1EB-4A17-8E3C-CFA292C85A02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C6C337B-2DA8-4548-9880-B15679EA4023}" type="doc">
      <dgm:prSet loTypeId="urn:microsoft.com/office/officeart/2005/8/layout/vList5" loCatId="list" qsTypeId="urn:microsoft.com/office/officeart/2005/8/quickstyle/simple5" qsCatId="simple" csTypeId="urn:microsoft.com/office/officeart/2005/8/colors/colorful1#2" csCatId="colorful" phldr="1"/>
      <dgm:spPr/>
      <dgm:t>
        <a:bodyPr/>
        <a:lstStyle/>
        <a:p>
          <a:endParaRPr lang="ru-RU"/>
        </a:p>
      </dgm:t>
    </dgm:pt>
    <dgm:pt modelId="{E9487307-06D1-4D44-9009-AAB139097CA5}">
      <dgm:prSet phldrT="[Текст]" phldr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02896553-2EA8-4519-8037-CB0B1A7260DD}" type="parTrans" cxnId="{D7D98AD7-FDF8-48B6-A3B4-3A499756DA81}">
      <dgm:prSet/>
      <dgm:spPr/>
      <dgm:t>
        <a:bodyPr/>
        <a:lstStyle/>
        <a:p>
          <a:endParaRPr lang="ru-RU"/>
        </a:p>
      </dgm:t>
    </dgm:pt>
    <dgm:pt modelId="{733C0F15-FB32-41DD-9E0A-7B359738870C}" type="sibTrans" cxnId="{D7D98AD7-FDF8-48B6-A3B4-3A499756DA81}">
      <dgm:prSet/>
      <dgm:spPr/>
      <dgm:t>
        <a:bodyPr/>
        <a:lstStyle/>
        <a:p>
          <a:endParaRPr lang="ru-RU"/>
        </a:p>
      </dgm:t>
    </dgm:pt>
    <dgm:pt modelId="{9FB993FF-3BDB-4237-A615-B7B46D638DCA}">
      <dgm:prSet phldrT="[Текст]"/>
      <dgm:spPr/>
      <dgm:t>
        <a:bodyPr/>
        <a:lstStyle/>
        <a:p>
          <a:r>
            <a:rPr lang="uk-UA" b="1" dirty="0" smtClean="0"/>
            <a:t>Трубчасті гриби: маслюк, підосичник, </a:t>
          </a:r>
          <a:r>
            <a:rPr lang="uk-UA" b="1" dirty="0" err="1" smtClean="0"/>
            <a:t>підберезовик</a:t>
          </a:r>
          <a:r>
            <a:rPr lang="uk-UA" b="1" dirty="0" smtClean="0"/>
            <a:t>, білий гриб, польський гриб</a:t>
          </a:r>
          <a:endParaRPr lang="ru-RU" b="1" dirty="0"/>
        </a:p>
      </dgm:t>
    </dgm:pt>
    <dgm:pt modelId="{30FE9F92-89C6-4BA0-9C3E-F4997930CF99}" type="parTrans" cxnId="{172DFC45-C367-4434-8B4A-F4138BDE5E90}">
      <dgm:prSet/>
      <dgm:spPr/>
      <dgm:t>
        <a:bodyPr/>
        <a:lstStyle/>
        <a:p>
          <a:endParaRPr lang="ru-RU"/>
        </a:p>
      </dgm:t>
    </dgm:pt>
    <dgm:pt modelId="{092E16C4-45BD-428D-A7C4-25852BF2CDEB}" type="sibTrans" cxnId="{172DFC45-C367-4434-8B4A-F4138BDE5E90}">
      <dgm:prSet/>
      <dgm:spPr/>
      <dgm:t>
        <a:bodyPr/>
        <a:lstStyle/>
        <a:p>
          <a:endParaRPr lang="ru-RU"/>
        </a:p>
      </dgm:t>
    </dgm:pt>
    <dgm:pt modelId="{FB703DBE-0888-4FFB-B596-62629A2D0DCB}">
      <dgm:prSet phldrT="[Текст]" phldr="1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3822B313-D9AA-44B9-BC71-BA9CB2C7C304}" type="parTrans" cxnId="{3DDCC85C-132E-454B-B475-748447061509}">
      <dgm:prSet/>
      <dgm:spPr/>
      <dgm:t>
        <a:bodyPr/>
        <a:lstStyle/>
        <a:p>
          <a:endParaRPr lang="ru-RU"/>
        </a:p>
      </dgm:t>
    </dgm:pt>
    <dgm:pt modelId="{DFC270F0-0D97-45A2-8855-8979A9F05CDA}" type="sibTrans" cxnId="{3DDCC85C-132E-454B-B475-748447061509}">
      <dgm:prSet/>
      <dgm:spPr/>
      <dgm:t>
        <a:bodyPr/>
        <a:lstStyle/>
        <a:p>
          <a:endParaRPr lang="ru-RU"/>
        </a:p>
      </dgm:t>
    </dgm:pt>
    <dgm:pt modelId="{2CFF318C-C6E7-40DC-90A3-25CB1E9783F5}">
      <dgm:prSet phldrT="[Текст]"/>
      <dgm:spPr/>
      <dgm:t>
        <a:bodyPr/>
        <a:lstStyle/>
        <a:p>
          <a:r>
            <a:rPr lang="uk-UA" b="1" dirty="0" smtClean="0"/>
            <a:t>Пластинчасті гриби: сироїжки, опеньки, мухомори, лисички, печериці, </a:t>
          </a:r>
          <a:r>
            <a:rPr lang="uk-UA" b="1" dirty="0" err="1" smtClean="0"/>
            <a:t>волнушки</a:t>
          </a:r>
          <a:endParaRPr lang="ru-RU" b="1" dirty="0"/>
        </a:p>
      </dgm:t>
    </dgm:pt>
    <dgm:pt modelId="{9458041F-ED75-4CEF-BC98-02FE4038563E}" type="parTrans" cxnId="{6A11D82C-83B2-4158-8461-A31F0EC15CEE}">
      <dgm:prSet/>
      <dgm:spPr/>
      <dgm:t>
        <a:bodyPr/>
        <a:lstStyle/>
        <a:p>
          <a:endParaRPr lang="ru-RU"/>
        </a:p>
      </dgm:t>
    </dgm:pt>
    <dgm:pt modelId="{3274ED1E-D300-40FF-A873-EEFA3437DA01}" type="sibTrans" cxnId="{6A11D82C-83B2-4158-8461-A31F0EC15CEE}">
      <dgm:prSet/>
      <dgm:spPr/>
      <dgm:t>
        <a:bodyPr/>
        <a:lstStyle/>
        <a:p>
          <a:endParaRPr lang="ru-RU"/>
        </a:p>
      </dgm:t>
    </dgm:pt>
    <dgm:pt modelId="{82681F05-EC44-4569-835C-B509851BA42A}" type="pres">
      <dgm:prSet presAssocID="{7C6C337B-2DA8-4548-9880-B15679EA402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B270F84-2D5B-4E0F-AE86-776F7FA7BAA8}" type="pres">
      <dgm:prSet presAssocID="{E9487307-06D1-4D44-9009-AAB139097CA5}" presName="linNode" presStyleCnt="0"/>
      <dgm:spPr/>
    </dgm:pt>
    <dgm:pt modelId="{2B64E99C-3BA5-470F-B7B7-5EF8CE534EBA}" type="pres">
      <dgm:prSet presAssocID="{E9487307-06D1-4D44-9009-AAB139097CA5}" presName="parentText" presStyleLbl="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3101401-6182-4590-A58C-59BB31E9A51A}" type="pres">
      <dgm:prSet presAssocID="{E9487307-06D1-4D44-9009-AAB139097CA5}" presName="descendantText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83C9600-DF1D-48A3-938F-DF20CA9D0BC4}" type="pres">
      <dgm:prSet presAssocID="{733C0F15-FB32-41DD-9E0A-7B359738870C}" presName="sp" presStyleCnt="0"/>
      <dgm:spPr/>
    </dgm:pt>
    <dgm:pt modelId="{8794A717-52CE-4454-9C97-CDFB5876A346}" type="pres">
      <dgm:prSet presAssocID="{FB703DBE-0888-4FFB-B596-62629A2D0DCB}" presName="linNode" presStyleCnt="0"/>
      <dgm:spPr/>
    </dgm:pt>
    <dgm:pt modelId="{2A05A37B-021B-493E-A015-83373DDF36AF}" type="pres">
      <dgm:prSet presAssocID="{FB703DBE-0888-4FFB-B596-62629A2D0DCB}" presName="parentText" presStyleLbl="node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28F309-C6FC-4DB5-BD4F-496143F25F0F}" type="pres">
      <dgm:prSet presAssocID="{FB703DBE-0888-4FFB-B596-62629A2D0DCB}" presName="descendantText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1B1A570-EDF9-49DB-A8A6-7DE0DAB5AB4D}" type="presOf" srcId="{E9487307-06D1-4D44-9009-AAB139097CA5}" destId="{2B64E99C-3BA5-470F-B7B7-5EF8CE534EBA}" srcOrd="0" destOrd="0" presId="urn:microsoft.com/office/officeart/2005/8/layout/vList5"/>
    <dgm:cxn modelId="{6A11D82C-83B2-4158-8461-A31F0EC15CEE}" srcId="{FB703DBE-0888-4FFB-B596-62629A2D0DCB}" destId="{2CFF318C-C6E7-40DC-90A3-25CB1E9783F5}" srcOrd="0" destOrd="0" parTransId="{9458041F-ED75-4CEF-BC98-02FE4038563E}" sibTransId="{3274ED1E-D300-40FF-A873-EEFA3437DA01}"/>
    <dgm:cxn modelId="{5E6CA983-6C19-4FF9-AAB4-DD2890ED1891}" type="presOf" srcId="{7C6C337B-2DA8-4548-9880-B15679EA4023}" destId="{82681F05-EC44-4569-835C-B509851BA42A}" srcOrd="0" destOrd="0" presId="urn:microsoft.com/office/officeart/2005/8/layout/vList5"/>
    <dgm:cxn modelId="{3DDCC85C-132E-454B-B475-748447061509}" srcId="{7C6C337B-2DA8-4548-9880-B15679EA4023}" destId="{FB703DBE-0888-4FFB-B596-62629A2D0DCB}" srcOrd="1" destOrd="0" parTransId="{3822B313-D9AA-44B9-BC71-BA9CB2C7C304}" sibTransId="{DFC270F0-0D97-45A2-8855-8979A9F05CDA}"/>
    <dgm:cxn modelId="{172DFC45-C367-4434-8B4A-F4138BDE5E90}" srcId="{E9487307-06D1-4D44-9009-AAB139097CA5}" destId="{9FB993FF-3BDB-4237-A615-B7B46D638DCA}" srcOrd="0" destOrd="0" parTransId="{30FE9F92-89C6-4BA0-9C3E-F4997930CF99}" sibTransId="{092E16C4-45BD-428D-A7C4-25852BF2CDEB}"/>
    <dgm:cxn modelId="{4562B56D-B4D2-4704-957C-192C7CEFB08A}" type="presOf" srcId="{9FB993FF-3BDB-4237-A615-B7B46D638DCA}" destId="{33101401-6182-4590-A58C-59BB31E9A51A}" srcOrd="0" destOrd="0" presId="urn:microsoft.com/office/officeart/2005/8/layout/vList5"/>
    <dgm:cxn modelId="{41263186-8695-46B1-9E1F-6A44A6D7FEE7}" type="presOf" srcId="{2CFF318C-C6E7-40DC-90A3-25CB1E9783F5}" destId="{4828F309-C6FC-4DB5-BD4F-496143F25F0F}" srcOrd="0" destOrd="0" presId="urn:microsoft.com/office/officeart/2005/8/layout/vList5"/>
    <dgm:cxn modelId="{D7D98AD7-FDF8-48B6-A3B4-3A499756DA81}" srcId="{7C6C337B-2DA8-4548-9880-B15679EA4023}" destId="{E9487307-06D1-4D44-9009-AAB139097CA5}" srcOrd="0" destOrd="0" parTransId="{02896553-2EA8-4519-8037-CB0B1A7260DD}" sibTransId="{733C0F15-FB32-41DD-9E0A-7B359738870C}"/>
    <dgm:cxn modelId="{354C442F-CB21-4BF2-AABF-E441931EC519}" type="presOf" srcId="{FB703DBE-0888-4FFB-B596-62629A2D0DCB}" destId="{2A05A37B-021B-493E-A015-83373DDF36AF}" srcOrd="0" destOrd="0" presId="urn:microsoft.com/office/officeart/2005/8/layout/vList5"/>
    <dgm:cxn modelId="{1A2EC4AF-CD7A-4F3F-9087-D256B63D1604}" type="presParOf" srcId="{82681F05-EC44-4569-835C-B509851BA42A}" destId="{0B270F84-2D5B-4E0F-AE86-776F7FA7BAA8}" srcOrd="0" destOrd="0" presId="urn:microsoft.com/office/officeart/2005/8/layout/vList5"/>
    <dgm:cxn modelId="{FF6CFBC6-6274-4A66-9514-C64017A44B9E}" type="presParOf" srcId="{0B270F84-2D5B-4E0F-AE86-776F7FA7BAA8}" destId="{2B64E99C-3BA5-470F-B7B7-5EF8CE534EBA}" srcOrd="0" destOrd="0" presId="urn:microsoft.com/office/officeart/2005/8/layout/vList5"/>
    <dgm:cxn modelId="{0152D1D4-15D7-45C8-A5B3-0DEF0D5BE8B7}" type="presParOf" srcId="{0B270F84-2D5B-4E0F-AE86-776F7FA7BAA8}" destId="{33101401-6182-4590-A58C-59BB31E9A51A}" srcOrd="1" destOrd="0" presId="urn:microsoft.com/office/officeart/2005/8/layout/vList5"/>
    <dgm:cxn modelId="{A618EEEF-20E6-4596-AC78-D15C14957FE9}" type="presParOf" srcId="{82681F05-EC44-4569-835C-B509851BA42A}" destId="{083C9600-DF1D-48A3-938F-DF20CA9D0BC4}" srcOrd="1" destOrd="0" presId="urn:microsoft.com/office/officeart/2005/8/layout/vList5"/>
    <dgm:cxn modelId="{E7F90960-C95B-4D78-A9BA-411F53C59C2E}" type="presParOf" srcId="{82681F05-EC44-4569-835C-B509851BA42A}" destId="{8794A717-52CE-4454-9C97-CDFB5876A346}" srcOrd="2" destOrd="0" presId="urn:microsoft.com/office/officeart/2005/8/layout/vList5"/>
    <dgm:cxn modelId="{F54C2D8B-A4B9-42F7-B457-C736E6024C16}" type="presParOf" srcId="{8794A717-52CE-4454-9C97-CDFB5876A346}" destId="{2A05A37B-021B-493E-A015-83373DDF36AF}" srcOrd="0" destOrd="0" presId="urn:microsoft.com/office/officeart/2005/8/layout/vList5"/>
    <dgm:cxn modelId="{851351CB-ECA0-45F4-B63C-D84A5C73F60D}" type="presParOf" srcId="{8794A717-52CE-4454-9C97-CDFB5876A346}" destId="{4828F309-C6FC-4DB5-BD4F-496143F25F0F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421ECE4-E828-42F8-84BC-81736578306F}" type="doc">
      <dgm:prSet loTypeId="urn:microsoft.com/office/officeart/2005/8/layout/hierarchy3" loCatId="hierarchy" qsTypeId="urn:microsoft.com/office/officeart/2005/8/quickstyle/3d2" qsCatId="3D" csTypeId="urn:microsoft.com/office/officeart/2005/8/colors/colorful1#3" csCatId="colorful" phldr="1"/>
      <dgm:spPr/>
      <dgm:t>
        <a:bodyPr/>
        <a:lstStyle/>
        <a:p>
          <a:endParaRPr lang="ru-RU"/>
        </a:p>
      </dgm:t>
    </dgm:pt>
    <dgm:pt modelId="{8F477591-67C8-4F58-B4C3-0A6D95869D2C}">
      <dgm:prSet phldrT="[Текст]"/>
      <dgm:spPr/>
      <dgm:t>
        <a:bodyPr/>
        <a:lstStyle/>
        <a:p>
          <a:r>
            <a:rPr lang="uk-UA" b="1" dirty="0" smtClean="0"/>
            <a:t>Їстівні гриби</a:t>
          </a:r>
          <a:endParaRPr lang="ru-RU" b="1" dirty="0"/>
        </a:p>
      </dgm:t>
    </dgm:pt>
    <dgm:pt modelId="{109FF5C2-395F-4478-A7A5-848F3E82F716}" type="parTrans" cxnId="{BEC5AF44-1ED5-4402-B2E1-3BBF37259116}">
      <dgm:prSet/>
      <dgm:spPr/>
      <dgm:t>
        <a:bodyPr/>
        <a:lstStyle/>
        <a:p>
          <a:endParaRPr lang="ru-RU"/>
        </a:p>
      </dgm:t>
    </dgm:pt>
    <dgm:pt modelId="{68020C93-142E-4D97-892C-5D413C04C4E2}" type="sibTrans" cxnId="{BEC5AF44-1ED5-4402-B2E1-3BBF37259116}">
      <dgm:prSet/>
      <dgm:spPr/>
      <dgm:t>
        <a:bodyPr/>
        <a:lstStyle/>
        <a:p>
          <a:endParaRPr lang="ru-RU"/>
        </a:p>
      </dgm:t>
    </dgm:pt>
    <dgm:pt modelId="{5F63942C-9AA7-4B3A-9A07-D8B72BE80355}">
      <dgm:prSet phldrT="[Текст]"/>
      <dgm:spPr/>
      <dgm:t>
        <a:bodyPr/>
        <a:lstStyle/>
        <a:p>
          <a:r>
            <a:rPr lang="uk-UA" b="1" dirty="0" smtClean="0"/>
            <a:t>Містять поживні речовини, їх можна вживати у їжу</a:t>
          </a:r>
          <a:endParaRPr lang="ru-RU" b="1" dirty="0"/>
        </a:p>
      </dgm:t>
    </dgm:pt>
    <dgm:pt modelId="{5863E51C-7070-4FBA-99E0-D82EDCD8A373}" type="parTrans" cxnId="{DED3DB12-972F-460D-AEE8-0F5170F9BCD8}">
      <dgm:prSet/>
      <dgm:spPr/>
      <dgm:t>
        <a:bodyPr/>
        <a:lstStyle/>
        <a:p>
          <a:endParaRPr lang="ru-RU"/>
        </a:p>
      </dgm:t>
    </dgm:pt>
    <dgm:pt modelId="{D9E496F3-7B1D-40C1-BAA0-2C6C92651EBB}" type="sibTrans" cxnId="{DED3DB12-972F-460D-AEE8-0F5170F9BCD8}">
      <dgm:prSet/>
      <dgm:spPr/>
      <dgm:t>
        <a:bodyPr/>
        <a:lstStyle/>
        <a:p>
          <a:endParaRPr lang="ru-RU"/>
        </a:p>
      </dgm:t>
    </dgm:pt>
    <dgm:pt modelId="{BBC6DB35-AD4F-4E41-B3A6-0B50354AC338}">
      <dgm:prSet phldrT="[Текст]"/>
      <dgm:spPr/>
      <dgm:t>
        <a:bodyPr/>
        <a:lstStyle/>
        <a:p>
          <a:r>
            <a:rPr lang="uk-UA" b="1" dirty="0" smtClean="0"/>
            <a:t>Лисички, опеньки, сироїжки, печериці, білий гриб, маслюк, </a:t>
          </a:r>
          <a:r>
            <a:rPr lang="uk-UA" b="1" dirty="0" err="1" smtClean="0"/>
            <a:t>підберезовик</a:t>
          </a:r>
          <a:endParaRPr lang="ru-RU" b="1" dirty="0"/>
        </a:p>
      </dgm:t>
    </dgm:pt>
    <dgm:pt modelId="{DF5D5481-AF2D-449C-97E3-CDF75CFDE7FF}" type="parTrans" cxnId="{0705BEA7-AE98-43E3-8468-AD3E2A86E525}">
      <dgm:prSet/>
      <dgm:spPr/>
      <dgm:t>
        <a:bodyPr/>
        <a:lstStyle/>
        <a:p>
          <a:endParaRPr lang="ru-RU"/>
        </a:p>
      </dgm:t>
    </dgm:pt>
    <dgm:pt modelId="{FFAE92BD-E2AB-420E-9B68-273017C42AD4}" type="sibTrans" cxnId="{0705BEA7-AE98-43E3-8468-AD3E2A86E525}">
      <dgm:prSet/>
      <dgm:spPr/>
      <dgm:t>
        <a:bodyPr/>
        <a:lstStyle/>
        <a:p>
          <a:endParaRPr lang="ru-RU"/>
        </a:p>
      </dgm:t>
    </dgm:pt>
    <dgm:pt modelId="{BD663A0B-AFCE-4BC4-96CD-1053B6D5EB4C}">
      <dgm:prSet phldrT="[Текст]"/>
      <dgm:spPr/>
      <dgm:t>
        <a:bodyPr/>
        <a:lstStyle/>
        <a:p>
          <a:r>
            <a:rPr lang="uk-UA" b="1" dirty="0" smtClean="0"/>
            <a:t>Отруйні гриби</a:t>
          </a:r>
          <a:endParaRPr lang="ru-RU" b="1" dirty="0"/>
        </a:p>
      </dgm:t>
    </dgm:pt>
    <dgm:pt modelId="{ED91E6F0-2476-4A27-B2B1-7C0591F80417}" type="parTrans" cxnId="{CF4D2E0D-CE49-4094-BE39-F8A87E23766B}">
      <dgm:prSet/>
      <dgm:spPr/>
      <dgm:t>
        <a:bodyPr/>
        <a:lstStyle/>
        <a:p>
          <a:endParaRPr lang="ru-RU"/>
        </a:p>
      </dgm:t>
    </dgm:pt>
    <dgm:pt modelId="{021EAF1E-FA61-49E2-92C0-A853479382B7}" type="sibTrans" cxnId="{CF4D2E0D-CE49-4094-BE39-F8A87E23766B}">
      <dgm:prSet/>
      <dgm:spPr/>
      <dgm:t>
        <a:bodyPr/>
        <a:lstStyle/>
        <a:p>
          <a:endParaRPr lang="ru-RU"/>
        </a:p>
      </dgm:t>
    </dgm:pt>
    <dgm:pt modelId="{5420B7F9-595C-4BF8-AA9F-617872CF21AA}">
      <dgm:prSet phldrT="[Текст]"/>
      <dgm:spPr/>
      <dgm:t>
        <a:bodyPr/>
        <a:lstStyle/>
        <a:p>
          <a:r>
            <a:rPr lang="uk-UA" b="1" dirty="0" smtClean="0"/>
            <a:t>Продукти обміну утворюють отруйні речовини</a:t>
          </a:r>
          <a:endParaRPr lang="ru-RU" b="1" dirty="0"/>
        </a:p>
      </dgm:t>
    </dgm:pt>
    <dgm:pt modelId="{B3A48C95-9A4A-4C6B-B89E-9C0B02CEA342}" type="parTrans" cxnId="{A2BF9746-3BC2-49C2-A28E-55EB86299958}">
      <dgm:prSet/>
      <dgm:spPr/>
      <dgm:t>
        <a:bodyPr/>
        <a:lstStyle/>
        <a:p>
          <a:endParaRPr lang="ru-RU"/>
        </a:p>
      </dgm:t>
    </dgm:pt>
    <dgm:pt modelId="{A0E28B1F-DA5C-42B4-8EFE-DF040B5977D3}" type="sibTrans" cxnId="{A2BF9746-3BC2-49C2-A28E-55EB86299958}">
      <dgm:prSet/>
      <dgm:spPr/>
      <dgm:t>
        <a:bodyPr/>
        <a:lstStyle/>
        <a:p>
          <a:endParaRPr lang="ru-RU"/>
        </a:p>
      </dgm:t>
    </dgm:pt>
    <dgm:pt modelId="{370D10AA-5F89-4E7F-A76F-0B2C7AE13B20}">
      <dgm:prSet phldrT="[Текст]"/>
      <dgm:spPr/>
      <dgm:t>
        <a:bodyPr/>
        <a:lstStyle/>
        <a:p>
          <a:r>
            <a:rPr lang="uk-UA" b="1" dirty="0" smtClean="0"/>
            <a:t>Бліда поганка, мухомор,сатанинський гриб, несправжні </a:t>
          </a:r>
          <a:r>
            <a:rPr lang="uk-UA" b="1" dirty="0" err="1" smtClean="0"/>
            <a:t>опентки</a:t>
          </a:r>
          <a:r>
            <a:rPr lang="uk-UA" b="1" dirty="0" smtClean="0"/>
            <a:t>, несправжні печериці</a:t>
          </a:r>
          <a:endParaRPr lang="ru-RU" b="1" dirty="0"/>
        </a:p>
      </dgm:t>
    </dgm:pt>
    <dgm:pt modelId="{08CCC26F-9776-4BBB-9A54-B0FDA7F7DA6D}" type="parTrans" cxnId="{C36B2A65-F4AD-4C5E-B7BD-B95D87C8A5DA}">
      <dgm:prSet/>
      <dgm:spPr/>
      <dgm:t>
        <a:bodyPr/>
        <a:lstStyle/>
        <a:p>
          <a:endParaRPr lang="ru-RU"/>
        </a:p>
      </dgm:t>
    </dgm:pt>
    <dgm:pt modelId="{07F987EF-9E47-4B32-A405-E26E45C5A3D6}" type="sibTrans" cxnId="{C36B2A65-F4AD-4C5E-B7BD-B95D87C8A5DA}">
      <dgm:prSet/>
      <dgm:spPr/>
      <dgm:t>
        <a:bodyPr/>
        <a:lstStyle/>
        <a:p>
          <a:endParaRPr lang="ru-RU"/>
        </a:p>
      </dgm:t>
    </dgm:pt>
    <dgm:pt modelId="{E05C4633-FA35-4B92-9721-A17E7C520D92}" type="pres">
      <dgm:prSet presAssocID="{A421ECE4-E828-42F8-84BC-81736578306F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8B307100-FB0A-4705-AABB-8A5A7C58E33E}" type="pres">
      <dgm:prSet presAssocID="{8F477591-67C8-4F58-B4C3-0A6D95869D2C}" presName="root" presStyleCnt="0"/>
      <dgm:spPr/>
    </dgm:pt>
    <dgm:pt modelId="{3E07884D-0208-41F4-A9FB-B60D77024B06}" type="pres">
      <dgm:prSet presAssocID="{8F477591-67C8-4F58-B4C3-0A6D95869D2C}" presName="rootComposite" presStyleCnt="0"/>
      <dgm:spPr/>
    </dgm:pt>
    <dgm:pt modelId="{A1B150ED-8084-47ED-9AFD-12585C0B4B07}" type="pres">
      <dgm:prSet presAssocID="{8F477591-67C8-4F58-B4C3-0A6D95869D2C}" presName="rootText" presStyleLbl="node1" presStyleIdx="0" presStyleCnt="2"/>
      <dgm:spPr/>
      <dgm:t>
        <a:bodyPr/>
        <a:lstStyle/>
        <a:p>
          <a:endParaRPr lang="ru-RU"/>
        </a:p>
      </dgm:t>
    </dgm:pt>
    <dgm:pt modelId="{CD93725E-BC63-4E92-BE9C-A17E7A7E3FFF}" type="pres">
      <dgm:prSet presAssocID="{8F477591-67C8-4F58-B4C3-0A6D95869D2C}" presName="rootConnector" presStyleLbl="node1" presStyleIdx="0" presStyleCnt="2"/>
      <dgm:spPr/>
      <dgm:t>
        <a:bodyPr/>
        <a:lstStyle/>
        <a:p>
          <a:endParaRPr lang="ru-RU"/>
        </a:p>
      </dgm:t>
    </dgm:pt>
    <dgm:pt modelId="{A761733F-7081-4A80-BF2A-81A6A50E808C}" type="pres">
      <dgm:prSet presAssocID="{8F477591-67C8-4F58-B4C3-0A6D95869D2C}" presName="childShape" presStyleCnt="0"/>
      <dgm:spPr/>
    </dgm:pt>
    <dgm:pt modelId="{C917B240-3B1A-4C6D-91F9-D64B6BB56D62}" type="pres">
      <dgm:prSet presAssocID="{5863E51C-7070-4FBA-99E0-D82EDCD8A373}" presName="Name13" presStyleLbl="parChTrans1D2" presStyleIdx="0" presStyleCnt="4"/>
      <dgm:spPr/>
      <dgm:t>
        <a:bodyPr/>
        <a:lstStyle/>
        <a:p>
          <a:endParaRPr lang="ru-RU"/>
        </a:p>
      </dgm:t>
    </dgm:pt>
    <dgm:pt modelId="{89B0FAF6-E046-4D83-9AF3-D464AA9A9F8C}" type="pres">
      <dgm:prSet presAssocID="{5F63942C-9AA7-4B3A-9A07-D8B72BE80355}" presName="childText" presStyleLbl="bg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D751623-5F14-41C7-BB2F-B8EA839508A9}" type="pres">
      <dgm:prSet presAssocID="{DF5D5481-AF2D-449C-97E3-CDF75CFDE7FF}" presName="Name13" presStyleLbl="parChTrans1D2" presStyleIdx="1" presStyleCnt="4"/>
      <dgm:spPr/>
      <dgm:t>
        <a:bodyPr/>
        <a:lstStyle/>
        <a:p>
          <a:endParaRPr lang="ru-RU"/>
        </a:p>
      </dgm:t>
    </dgm:pt>
    <dgm:pt modelId="{2A9A4541-FC63-4527-9BBD-C617D51ED25E}" type="pres">
      <dgm:prSet presAssocID="{BBC6DB35-AD4F-4E41-B3A6-0B50354AC338}" presName="childText" presStyleLbl="bg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17CAAD-A22F-4BCE-A5EF-FC33EC38D29A}" type="pres">
      <dgm:prSet presAssocID="{BD663A0B-AFCE-4BC4-96CD-1053B6D5EB4C}" presName="root" presStyleCnt="0"/>
      <dgm:spPr/>
    </dgm:pt>
    <dgm:pt modelId="{C40F32B4-8AF6-43D7-BD63-9F5B3C32A1D5}" type="pres">
      <dgm:prSet presAssocID="{BD663A0B-AFCE-4BC4-96CD-1053B6D5EB4C}" presName="rootComposite" presStyleCnt="0"/>
      <dgm:spPr/>
    </dgm:pt>
    <dgm:pt modelId="{54CF5DA8-8B91-49D5-BAFB-DF5A1655469A}" type="pres">
      <dgm:prSet presAssocID="{BD663A0B-AFCE-4BC4-96CD-1053B6D5EB4C}" presName="rootText" presStyleLbl="node1" presStyleIdx="1" presStyleCnt="2"/>
      <dgm:spPr/>
      <dgm:t>
        <a:bodyPr/>
        <a:lstStyle/>
        <a:p>
          <a:endParaRPr lang="ru-RU"/>
        </a:p>
      </dgm:t>
    </dgm:pt>
    <dgm:pt modelId="{DB87C6EC-0625-4A97-8EAC-D30902558C01}" type="pres">
      <dgm:prSet presAssocID="{BD663A0B-AFCE-4BC4-96CD-1053B6D5EB4C}" presName="rootConnector" presStyleLbl="node1" presStyleIdx="1" presStyleCnt="2"/>
      <dgm:spPr/>
      <dgm:t>
        <a:bodyPr/>
        <a:lstStyle/>
        <a:p>
          <a:endParaRPr lang="ru-RU"/>
        </a:p>
      </dgm:t>
    </dgm:pt>
    <dgm:pt modelId="{54515630-B487-41DF-A239-FC4C08856BB8}" type="pres">
      <dgm:prSet presAssocID="{BD663A0B-AFCE-4BC4-96CD-1053B6D5EB4C}" presName="childShape" presStyleCnt="0"/>
      <dgm:spPr/>
    </dgm:pt>
    <dgm:pt modelId="{34FF7D4B-F0F1-4B35-81CD-C871A60CB25E}" type="pres">
      <dgm:prSet presAssocID="{B3A48C95-9A4A-4C6B-B89E-9C0B02CEA342}" presName="Name13" presStyleLbl="parChTrans1D2" presStyleIdx="2" presStyleCnt="4"/>
      <dgm:spPr/>
      <dgm:t>
        <a:bodyPr/>
        <a:lstStyle/>
        <a:p>
          <a:endParaRPr lang="ru-RU"/>
        </a:p>
      </dgm:t>
    </dgm:pt>
    <dgm:pt modelId="{3B200A79-BB6C-48E6-9B1D-0E807696C965}" type="pres">
      <dgm:prSet presAssocID="{5420B7F9-595C-4BF8-AA9F-617872CF21AA}" presName="childText" presStyleLbl="bg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62F7ED5-9776-4920-B3F8-384F036D3043}" type="pres">
      <dgm:prSet presAssocID="{08CCC26F-9776-4BBB-9A54-B0FDA7F7DA6D}" presName="Name13" presStyleLbl="parChTrans1D2" presStyleIdx="3" presStyleCnt="4"/>
      <dgm:spPr/>
      <dgm:t>
        <a:bodyPr/>
        <a:lstStyle/>
        <a:p>
          <a:endParaRPr lang="ru-RU"/>
        </a:p>
      </dgm:t>
    </dgm:pt>
    <dgm:pt modelId="{B2D221FC-BDCF-4B2F-AEDB-F47B938DF961}" type="pres">
      <dgm:prSet presAssocID="{370D10AA-5F89-4E7F-A76F-0B2C7AE13B20}" presName="childText" presStyleLbl="bg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C839CD5-5F51-4B52-A6A4-F39C3342ED91}" type="presOf" srcId="{5863E51C-7070-4FBA-99E0-D82EDCD8A373}" destId="{C917B240-3B1A-4C6D-91F9-D64B6BB56D62}" srcOrd="0" destOrd="0" presId="urn:microsoft.com/office/officeart/2005/8/layout/hierarchy3"/>
    <dgm:cxn modelId="{7E078DB5-5F5E-41D2-8EBC-91A45C5F766E}" type="presOf" srcId="{8F477591-67C8-4F58-B4C3-0A6D95869D2C}" destId="{CD93725E-BC63-4E92-BE9C-A17E7A7E3FFF}" srcOrd="1" destOrd="0" presId="urn:microsoft.com/office/officeart/2005/8/layout/hierarchy3"/>
    <dgm:cxn modelId="{DED3DB12-972F-460D-AEE8-0F5170F9BCD8}" srcId="{8F477591-67C8-4F58-B4C3-0A6D95869D2C}" destId="{5F63942C-9AA7-4B3A-9A07-D8B72BE80355}" srcOrd="0" destOrd="0" parTransId="{5863E51C-7070-4FBA-99E0-D82EDCD8A373}" sibTransId="{D9E496F3-7B1D-40C1-BAA0-2C6C92651EBB}"/>
    <dgm:cxn modelId="{A4FC044B-F330-4C59-83A8-B6E02B5046F0}" type="presOf" srcId="{5F63942C-9AA7-4B3A-9A07-D8B72BE80355}" destId="{89B0FAF6-E046-4D83-9AF3-D464AA9A9F8C}" srcOrd="0" destOrd="0" presId="urn:microsoft.com/office/officeart/2005/8/layout/hierarchy3"/>
    <dgm:cxn modelId="{95D2E8A0-6DBC-4A7F-B02E-73D3AF860C6A}" type="presOf" srcId="{370D10AA-5F89-4E7F-A76F-0B2C7AE13B20}" destId="{B2D221FC-BDCF-4B2F-AEDB-F47B938DF961}" srcOrd="0" destOrd="0" presId="urn:microsoft.com/office/officeart/2005/8/layout/hierarchy3"/>
    <dgm:cxn modelId="{C36B2A65-F4AD-4C5E-B7BD-B95D87C8A5DA}" srcId="{BD663A0B-AFCE-4BC4-96CD-1053B6D5EB4C}" destId="{370D10AA-5F89-4E7F-A76F-0B2C7AE13B20}" srcOrd="1" destOrd="0" parTransId="{08CCC26F-9776-4BBB-9A54-B0FDA7F7DA6D}" sibTransId="{07F987EF-9E47-4B32-A405-E26E45C5A3D6}"/>
    <dgm:cxn modelId="{1178E021-6B87-461D-AD9A-1B0D35F99D26}" type="presOf" srcId="{08CCC26F-9776-4BBB-9A54-B0FDA7F7DA6D}" destId="{562F7ED5-9776-4920-B3F8-384F036D3043}" srcOrd="0" destOrd="0" presId="urn:microsoft.com/office/officeart/2005/8/layout/hierarchy3"/>
    <dgm:cxn modelId="{5E6019C4-0E00-49D1-88F3-8592EC4178E9}" type="presOf" srcId="{BBC6DB35-AD4F-4E41-B3A6-0B50354AC338}" destId="{2A9A4541-FC63-4527-9BBD-C617D51ED25E}" srcOrd="0" destOrd="0" presId="urn:microsoft.com/office/officeart/2005/8/layout/hierarchy3"/>
    <dgm:cxn modelId="{BEC5AF44-1ED5-4402-B2E1-3BBF37259116}" srcId="{A421ECE4-E828-42F8-84BC-81736578306F}" destId="{8F477591-67C8-4F58-B4C3-0A6D95869D2C}" srcOrd="0" destOrd="0" parTransId="{109FF5C2-395F-4478-A7A5-848F3E82F716}" sibTransId="{68020C93-142E-4D97-892C-5D413C04C4E2}"/>
    <dgm:cxn modelId="{6E692E20-C5F2-4B07-AD43-5AECCAE5E781}" type="presOf" srcId="{DF5D5481-AF2D-449C-97E3-CDF75CFDE7FF}" destId="{FD751623-5F14-41C7-BB2F-B8EA839508A9}" srcOrd="0" destOrd="0" presId="urn:microsoft.com/office/officeart/2005/8/layout/hierarchy3"/>
    <dgm:cxn modelId="{0705BEA7-AE98-43E3-8468-AD3E2A86E525}" srcId="{8F477591-67C8-4F58-B4C3-0A6D95869D2C}" destId="{BBC6DB35-AD4F-4E41-B3A6-0B50354AC338}" srcOrd="1" destOrd="0" parTransId="{DF5D5481-AF2D-449C-97E3-CDF75CFDE7FF}" sibTransId="{FFAE92BD-E2AB-420E-9B68-273017C42AD4}"/>
    <dgm:cxn modelId="{A2BF9746-3BC2-49C2-A28E-55EB86299958}" srcId="{BD663A0B-AFCE-4BC4-96CD-1053B6D5EB4C}" destId="{5420B7F9-595C-4BF8-AA9F-617872CF21AA}" srcOrd="0" destOrd="0" parTransId="{B3A48C95-9A4A-4C6B-B89E-9C0B02CEA342}" sibTransId="{A0E28B1F-DA5C-42B4-8EFE-DF040B5977D3}"/>
    <dgm:cxn modelId="{58CDAC8D-CBB1-41B4-8E25-A8E63250CA60}" type="presOf" srcId="{BD663A0B-AFCE-4BC4-96CD-1053B6D5EB4C}" destId="{DB87C6EC-0625-4A97-8EAC-D30902558C01}" srcOrd="1" destOrd="0" presId="urn:microsoft.com/office/officeart/2005/8/layout/hierarchy3"/>
    <dgm:cxn modelId="{F666E50F-5D13-41F5-812F-79AAFD92325C}" type="presOf" srcId="{A421ECE4-E828-42F8-84BC-81736578306F}" destId="{E05C4633-FA35-4B92-9721-A17E7C520D92}" srcOrd="0" destOrd="0" presId="urn:microsoft.com/office/officeart/2005/8/layout/hierarchy3"/>
    <dgm:cxn modelId="{5B62C180-5ABB-43E5-AD23-6F0031178DD7}" type="presOf" srcId="{B3A48C95-9A4A-4C6B-B89E-9C0B02CEA342}" destId="{34FF7D4B-F0F1-4B35-81CD-C871A60CB25E}" srcOrd="0" destOrd="0" presId="urn:microsoft.com/office/officeart/2005/8/layout/hierarchy3"/>
    <dgm:cxn modelId="{FEAA2B6E-7D28-4791-BFFE-9C6431AEEC11}" type="presOf" srcId="{5420B7F9-595C-4BF8-AA9F-617872CF21AA}" destId="{3B200A79-BB6C-48E6-9B1D-0E807696C965}" srcOrd="0" destOrd="0" presId="urn:microsoft.com/office/officeart/2005/8/layout/hierarchy3"/>
    <dgm:cxn modelId="{CF4D2E0D-CE49-4094-BE39-F8A87E23766B}" srcId="{A421ECE4-E828-42F8-84BC-81736578306F}" destId="{BD663A0B-AFCE-4BC4-96CD-1053B6D5EB4C}" srcOrd="1" destOrd="0" parTransId="{ED91E6F0-2476-4A27-B2B1-7C0591F80417}" sibTransId="{021EAF1E-FA61-49E2-92C0-A853479382B7}"/>
    <dgm:cxn modelId="{087E3E66-9039-47F3-8E9C-A9031DD1FA0F}" type="presOf" srcId="{BD663A0B-AFCE-4BC4-96CD-1053B6D5EB4C}" destId="{54CF5DA8-8B91-49D5-BAFB-DF5A1655469A}" srcOrd="0" destOrd="0" presId="urn:microsoft.com/office/officeart/2005/8/layout/hierarchy3"/>
    <dgm:cxn modelId="{D4C13B35-4DE8-4380-A49E-5A6E8E32011B}" type="presOf" srcId="{8F477591-67C8-4F58-B4C3-0A6D95869D2C}" destId="{A1B150ED-8084-47ED-9AFD-12585C0B4B07}" srcOrd="0" destOrd="0" presId="urn:microsoft.com/office/officeart/2005/8/layout/hierarchy3"/>
    <dgm:cxn modelId="{1D43845F-42A3-417C-B741-307BA133E427}" type="presParOf" srcId="{E05C4633-FA35-4B92-9721-A17E7C520D92}" destId="{8B307100-FB0A-4705-AABB-8A5A7C58E33E}" srcOrd="0" destOrd="0" presId="urn:microsoft.com/office/officeart/2005/8/layout/hierarchy3"/>
    <dgm:cxn modelId="{013EAEEE-34E2-43FB-8A78-F7D01F3953C4}" type="presParOf" srcId="{8B307100-FB0A-4705-AABB-8A5A7C58E33E}" destId="{3E07884D-0208-41F4-A9FB-B60D77024B06}" srcOrd="0" destOrd="0" presId="urn:microsoft.com/office/officeart/2005/8/layout/hierarchy3"/>
    <dgm:cxn modelId="{512BAD12-C847-40AF-9E19-F2462AEF8CF9}" type="presParOf" srcId="{3E07884D-0208-41F4-A9FB-B60D77024B06}" destId="{A1B150ED-8084-47ED-9AFD-12585C0B4B07}" srcOrd="0" destOrd="0" presId="urn:microsoft.com/office/officeart/2005/8/layout/hierarchy3"/>
    <dgm:cxn modelId="{11442D0D-F3F4-4522-8FD3-26BE93D9069A}" type="presParOf" srcId="{3E07884D-0208-41F4-A9FB-B60D77024B06}" destId="{CD93725E-BC63-4E92-BE9C-A17E7A7E3FFF}" srcOrd="1" destOrd="0" presId="urn:microsoft.com/office/officeart/2005/8/layout/hierarchy3"/>
    <dgm:cxn modelId="{4C679AB3-4F2F-41AF-AF0C-1974473EE165}" type="presParOf" srcId="{8B307100-FB0A-4705-AABB-8A5A7C58E33E}" destId="{A761733F-7081-4A80-BF2A-81A6A50E808C}" srcOrd="1" destOrd="0" presId="urn:microsoft.com/office/officeart/2005/8/layout/hierarchy3"/>
    <dgm:cxn modelId="{2FD22892-31D7-439B-AB9A-05F2EE5FB50B}" type="presParOf" srcId="{A761733F-7081-4A80-BF2A-81A6A50E808C}" destId="{C917B240-3B1A-4C6D-91F9-D64B6BB56D62}" srcOrd="0" destOrd="0" presId="urn:microsoft.com/office/officeart/2005/8/layout/hierarchy3"/>
    <dgm:cxn modelId="{768C3069-55DE-43CF-A358-89EEDDBD8935}" type="presParOf" srcId="{A761733F-7081-4A80-BF2A-81A6A50E808C}" destId="{89B0FAF6-E046-4D83-9AF3-D464AA9A9F8C}" srcOrd="1" destOrd="0" presId="urn:microsoft.com/office/officeart/2005/8/layout/hierarchy3"/>
    <dgm:cxn modelId="{047C3BB8-B67A-4E49-8CE4-5F8F6FE5F26C}" type="presParOf" srcId="{A761733F-7081-4A80-BF2A-81A6A50E808C}" destId="{FD751623-5F14-41C7-BB2F-B8EA839508A9}" srcOrd="2" destOrd="0" presId="urn:microsoft.com/office/officeart/2005/8/layout/hierarchy3"/>
    <dgm:cxn modelId="{8CE4D74D-78CA-41C6-B4E9-F37FC99AE9CB}" type="presParOf" srcId="{A761733F-7081-4A80-BF2A-81A6A50E808C}" destId="{2A9A4541-FC63-4527-9BBD-C617D51ED25E}" srcOrd="3" destOrd="0" presId="urn:microsoft.com/office/officeart/2005/8/layout/hierarchy3"/>
    <dgm:cxn modelId="{9DA180D3-4D49-4A1E-A53B-42F735070D43}" type="presParOf" srcId="{E05C4633-FA35-4B92-9721-A17E7C520D92}" destId="{9617CAAD-A22F-4BCE-A5EF-FC33EC38D29A}" srcOrd="1" destOrd="0" presId="urn:microsoft.com/office/officeart/2005/8/layout/hierarchy3"/>
    <dgm:cxn modelId="{10757FA4-EA42-408C-914E-365705F1A411}" type="presParOf" srcId="{9617CAAD-A22F-4BCE-A5EF-FC33EC38D29A}" destId="{C40F32B4-8AF6-43D7-BD63-9F5B3C32A1D5}" srcOrd="0" destOrd="0" presId="urn:microsoft.com/office/officeart/2005/8/layout/hierarchy3"/>
    <dgm:cxn modelId="{B309B98E-7BEA-40F3-BA53-1D7D152A9A54}" type="presParOf" srcId="{C40F32B4-8AF6-43D7-BD63-9F5B3C32A1D5}" destId="{54CF5DA8-8B91-49D5-BAFB-DF5A1655469A}" srcOrd="0" destOrd="0" presId="urn:microsoft.com/office/officeart/2005/8/layout/hierarchy3"/>
    <dgm:cxn modelId="{69E5956C-EC57-43A9-AD2C-FCAB8602789E}" type="presParOf" srcId="{C40F32B4-8AF6-43D7-BD63-9F5B3C32A1D5}" destId="{DB87C6EC-0625-4A97-8EAC-D30902558C01}" srcOrd="1" destOrd="0" presId="urn:microsoft.com/office/officeart/2005/8/layout/hierarchy3"/>
    <dgm:cxn modelId="{103F2E59-E16D-4FB8-9100-05299B72D5EA}" type="presParOf" srcId="{9617CAAD-A22F-4BCE-A5EF-FC33EC38D29A}" destId="{54515630-B487-41DF-A239-FC4C08856BB8}" srcOrd="1" destOrd="0" presId="urn:microsoft.com/office/officeart/2005/8/layout/hierarchy3"/>
    <dgm:cxn modelId="{BEC8503F-2916-4F9E-AA34-F07D52725405}" type="presParOf" srcId="{54515630-B487-41DF-A239-FC4C08856BB8}" destId="{34FF7D4B-F0F1-4B35-81CD-C871A60CB25E}" srcOrd="0" destOrd="0" presId="urn:microsoft.com/office/officeart/2005/8/layout/hierarchy3"/>
    <dgm:cxn modelId="{5A7A49D6-815A-4B44-8C6A-663848ED1112}" type="presParOf" srcId="{54515630-B487-41DF-A239-FC4C08856BB8}" destId="{3B200A79-BB6C-48E6-9B1D-0E807696C965}" srcOrd="1" destOrd="0" presId="urn:microsoft.com/office/officeart/2005/8/layout/hierarchy3"/>
    <dgm:cxn modelId="{C8CADCA3-585C-41F6-873C-3EB1B91B788F}" type="presParOf" srcId="{54515630-B487-41DF-A239-FC4C08856BB8}" destId="{562F7ED5-9776-4920-B3F8-384F036D3043}" srcOrd="2" destOrd="0" presId="urn:microsoft.com/office/officeart/2005/8/layout/hierarchy3"/>
    <dgm:cxn modelId="{F5DDB606-9B68-477B-94EB-7E14F1E52B62}" type="presParOf" srcId="{54515630-B487-41DF-A239-FC4C08856BB8}" destId="{B2D221FC-BDCF-4B2F-AEDB-F47B938DF961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0AFE1FD-7EC0-41D8-9E2A-1C2B510875A3}" type="doc">
      <dgm:prSet loTypeId="urn:microsoft.com/office/officeart/2005/8/layout/vProcess5" loCatId="process" qsTypeId="urn:microsoft.com/office/officeart/2005/8/quickstyle/simple5" qsCatId="simple" csTypeId="urn:microsoft.com/office/officeart/2005/8/colors/colorful1#4" csCatId="colorful" phldr="1"/>
      <dgm:spPr/>
      <dgm:t>
        <a:bodyPr/>
        <a:lstStyle/>
        <a:p>
          <a:endParaRPr lang="ru-RU"/>
        </a:p>
      </dgm:t>
    </dgm:pt>
    <dgm:pt modelId="{530E07F8-9576-489B-A48F-167CDF6003EE}">
      <dgm:prSet phldrT="[Текст]"/>
      <dgm:spPr/>
      <dgm:t>
        <a:bodyPr/>
        <a:lstStyle/>
        <a:p>
          <a:r>
            <a:rPr lang="uk-UA" b="1" dirty="0" smtClean="0"/>
            <a:t>Нудота, блювання, біль у кишечнику</a:t>
          </a:r>
          <a:endParaRPr lang="ru-RU" b="1" dirty="0"/>
        </a:p>
      </dgm:t>
    </dgm:pt>
    <dgm:pt modelId="{57A23864-E694-4DEA-8CBD-39A281561B37}" type="parTrans" cxnId="{16580D58-A697-4DC4-8148-87CFB035C06B}">
      <dgm:prSet/>
      <dgm:spPr/>
      <dgm:t>
        <a:bodyPr/>
        <a:lstStyle/>
        <a:p>
          <a:endParaRPr lang="ru-RU"/>
        </a:p>
      </dgm:t>
    </dgm:pt>
    <dgm:pt modelId="{B5A4F0E6-1CBC-4000-B929-A848E2D37AE5}" type="sibTrans" cxnId="{16580D58-A697-4DC4-8148-87CFB035C06B}">
      <dgm:prSet/>
      <dgm:spPr/>
      <dgm:t>
        <a:bodyPr/>
        <a:lstStyle/>
        <a:p>
          <a:endParaRPr lang="ru-RU"/>
        </a:p>
      </dgm:t>
    </dgm:pt>
    <dgm:pt modelId="{0CB52F7C-6390-4B19-A324-8047CE766FF6}">
      <dgm:prSet phldrT="[Текст]"/>
      <dgm:spPr/>
      <dgm:t>
        <a:bodyPr/>
        <a:lstStyle/>
        <a:p>
          <a:r>
            <a:rPr lang="uk-UA" b="1" dirty="0" smtClean="0"/>
            <a:t>Прискорене серцебиття, психічне та рухове збудження</a:t>
          </a:r>
          <a:endParaRPr lang="ru-RU" b="1" dirty="0"/>
        </a:p>
      </dgm:t>
    </dgm:pt>
    <dgm:pt modelId="{60D1D11B-32D2-402F-9E8D-786380E04666}" type="parTrans" cxnId="{FE58D94C-8D7B-4543-AF7E-0DEFE219D767}">
      <dgm:prSet/>
      <dgm:spPr/>
      <dgm:t>
        <a:bodyPr/>
        <a:lstStyle/>
        <a:p>
          <a:endParaRPr lang="ru-RU"/>
        </a:p>
      </dgm:t>
    </dgm:pt>
    <dgm:pt modelId="{781102A1-D4E0-4169-8F4B-6CBC0FD85204}" type="sibTrans" cxnId="{FE58D94C-8D7B-4543-AF7E-0DEFE219D767}">
      <dgm:prSet/>
      <dgm:spPr/>
      <dgm:t>
        <a:bodyPr/>
        <a:lstStyle/>
        <a:p>
          <a:endParaRPr lang="ru-RU"/>
        </a:p>
      </dgm:t>
    </dgm:pt>
    <dgm:pt modelId="{394DADFE-8986-4DB8-955C-2F3C096503CC}">
      <dgm:prSet phldrT="[Текст]"/>
      <dgm:spPr/>
      <dgm:t>
        <a:bodyPr/>
        <a:lstStyle/>
        <a:p>
          <a:r>
            <a:rPr lang="uk-UA" b="1" dirty="0" smtClean="0"/>
            <a:t>Розлади мови, марення, втрата свідомості</a:t>
          </a:r>
          <a:endParaRPr lang="ru-RU" b="1" dirty="0"/>
        </a:p>
      </dgm:t>
    </dgm:pt>
    <dgm:pt modelId="{79ADB935-C2DF-4E37-952A-17CDF3ABE6A0}" type="parTrans" cxnId="{5F4FAD08-5E7F-40E2-B064-A7ABB7D30123}">
      <dgm:prSet/>
      <dgm:spPr/>
      <dgm:t>
        <a:bodyPr/>
        <a:lstStyle/>
        <a:p>
          <a:endParaRPr lang="ru-RU"/>
        </a:p>
      </dgm:t>
    </dgm:pt>
    <dgm:pt modelId="{9261D351-269E-42D8-A670-2AD6D05A54FD}" type="sibTrans" cxnId="{5F4FAD08-5E7F-40E2-B064-A7ABB7D30123}">
      <dgm:prSet/>
      <dgm:spPr/>
      <dgm:t>
        <a:bodyPr/>
        <a:lstStyle/>
        <a:p>
          <a:endParaRPr lang="ru-RU"/>
        </a:p>
      </dgm:t>
    </dgm:pt>
    <dgm:pt modelId="{7B8A5622-0AA8-40BA-B29B-AAE3F417E22F}">
      <dgm:prSet/>
      <dgm:spPr/>
      <dgm:t>
        <a:bodyPr/>
        <a:lstStyle/>
        <a:p>
          <a:r>
            <a:rPr lang="uk-UA" b="1" dirty="0" smtClean="0"/>
            <a:t>Задуха, підвищене потовиділення</a:t>
          </a:r>
          <a:endParaRPr lang="ru-RU" b="1" dirty="0"/>
        </a:p>
      </dgm:t>
    </dgm:pt>
    <dgm:pt modelId="{E59A5B88-838F-447E-B667-0E64FC56F46F}" type="parTrans" cxnId="{F8DA367C-4065-4EEB-BF47-CF4C08B75365}">
      <dgm:prSet/>
      <dgm:spPr/>
      <dgm:t>
        <a:bodyPr/>
        <a:lstStyle/>
        <a:p>
          <a:endParaRPr lang="ru-RU"/>
        </a:p>
      </dgm:t>
    </dgm:pt>
    <dgm:pt modelId="{977D5415-16DA-4397-9D14-D4225D77D455}" type="sibTrans" cxnId="{F8DA367C-4065-4EEB-BF47-CF4C08B75365}">
      <dgm:prSet/>
      <dgm:spPr/>
      <dgm:t>
        <a:bodyPr/>
        <a:lstStyle/>
        <a:p>
          <a:endParaRPr lang="ru-RU"/>
        </a:p>
      </dgm:t>
    </dgm:pt>
    <dgm:pt modelId="{28C3CBAF-608E-4FC2-8DD1-B24B9342F23F}">
      <dgm:prSet/>
      <dgm:spPr/>
      <dgm:t>
        <a:bodyPr/>
        <a:lstStyle/>
        <a:p>
          <a:r>
            <a:rPr lang="uk-UA" b="1" dirty="0" smtClean="0"/>
            <a:t>Розлади зору, запаморочення</a:t>
          </a:r>
          <a:endParaRPr lang="ru-RU" b="1" dirty="0"/>
        </a:p>
      </dgm:t>
    </dgm:pt>
    <dgm:pt modelId="{6A0B1779-B9D0-43C8-9B53-3B5FD7CC1146}" type="parTrans" cxnId="{1AA74F1C-1F83-4877-8A82-CD0AC278338E}">
      <dgm:prSet/>
      <dgm:spPr/>
      <dgm:t>
        <a:bodyPr/>
        <a:lstStyle/>
        <a:p>
          <a:endParaRPr lang="ru-RU"/>
        </a:p>
      </dgm:t>
    </dgm:pt>
    <dgm:pt modelId="{72421417-B079-4440-99F6-ED30BE128F37}" type="sibTrans" cxnId="{1AA74F1C-1F83-4877-8A82-CD0AC278338E}">
      <dgm:prSet/>
      <dgm:spPr/>
      <dgm:t>
        <a:bodyPr/>
        <a:lstStyle/>
        <a:p>
          <a:endParaRPr lang="ru-RU"/>
        </a:p>
      </dgm:t>
    </dgm:pt>
    <dgm:pt modelId="{0DAFC645-BE07-49AB-A0F3-E1A46C89E7C7}" type="pres">
      <dgm:prSet presAssocID="{80AFE1FD-7EC0-41D8-9E2A-1C2B510875A3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CFB76A4-9D6E-426E-991D-2874B2D80D28}" type="pres">
      <dgm:prSet presAssocID="{80AFE1FD-7EC0-41D8-9E2A-1C2B510875A3}" presName="dummyMaxCanvas" presStyleCnt="0">
        <dgm:presLayoutVars/>
      </dgm:prSet>
      <dgm:spPr/>
    </dgm:pt>
    <dgm:pt modelId="{095125FA-78E6-48D7-9DCC-547663243AFB}" type="pres">
      <dgm:prSet presAssocID="{80AFE1FD-7EC0-41D8-9E2A-1C2B510875A3}" presName="FiveNodes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69251B-53D8-454B-9E38-6BEB77E8FF80}" type="pres">
      <dgm:prSet presAssocID="{80AFE1FD-7EC0-41D8-9E2A-1C2B510875A3}" presName="FiveNodes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80E585-7538-477C-AC47-39B92A6F6F3D}" type="pres">
      <dgm:prSet presAssocID="{80AFE1FD-7EC0-41D8-9E2A-1C2B510875A3}" presName="FiveNodes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133A25F-CF5C-4BC7-8B84-96F1F7F0C05C}" type="pres">
      <dgm:prSet presAssocID="{80AFE1FD-7EC0-41D8-9E2A-1C2B510875A3}" presName="FiveNodes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1D4DA5-C398-4A22-8223-DC7D42EA3399}" type="pres">
      <dgm:prSet presAssocID="{80AFE1FD-7EC0-41D8-9E2A-1C2B510875A3}" presName="FiveNodes_5" presStyleLbl="node1" presStyleIdx="4" presStyleCnt="5" custLinFactNeighborX="61" custLinFactNeighborY="-199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162A82-87C2-43F4-9D2C-B93994A1B2DA}" type="pres">
      <dgm:prSet presAssocID="{80AFE1FD-7EC0-41D8-9E2A-1C2B510875A3}" presName="FiveConn_1-2" presStyleLbl="fg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465C53-A517-45FF-A982-7A23DB1BCAF4}" type="pres">
      <dgm:prSet presAssocID="{80AFE1FD-7EC0-41D8-9E2A-1C2B510875A3}" presName="FiveConn_2-3" presStyleLbl="fg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92D5DF-0018-4D8F-8F6B-83D581F8EF9C}" type="pres">
      <dgm:prSet presAssocID="{80AFE1FD-7EC0-41D8-9E2A-1C2B510875A3}" presName="FiveConn_3-4" presStyleLbl="fg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1A5E58-96C3-4AA0-89A5-2A52F5103754}" type="pres">
      <dgm:prSet presAssocID="{80AFE1FD-7EC0-41D8-9E2A-1C2B510875A3}" presName="FiveConn_4-5" presStyleLbl="fg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961030-7DD5-4432-BA08-01B385527072}" type="pres">
      <dgm:prSet presAssocID="{80AFE1FD-7EC0-41D8-9E2A-1C2B510875A3}" presName="FiveNodes_1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8F3E64-8835-4DC8-9364-3C7D434C4DD5}" type="pres">
      <dgm:prSet presAssocID="{80AFE1FD-7EC0-41D8-9E2A-1C2B510875A3}" presName="FiveNodes_2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BBFC87-682A-4C92-906E-DA55DFB81958}" type="pres">
      <dgm:prSet presAssocID="{80AFE1FD-7EC0-41D8-9E2A-1C2B510875A3}" presName="FiveNodes_3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867CAE9-C2A7-4AD2-A072-5A800A596055}" type="pres">
      <dgm:prSet presAssocID="{80AFE1FD-7EC0-41D8-9E2A-1C2B510875A3}" presName="FiveNodes_4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C18172-AF69-4984-A54D-9F913427298E}" type="pres">
      <dgm:prSet presAssocID="{80AFE1FD-7EC0-41D8-9E2A-1C2B510875A3}" presName="FiveNodes_5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3AB96C7-B52F-4896-B4A9-ACC521E3CB53}" type="presOf" srcId="{B5A4F0E6-1CBC-4000-B929-A848E2D37AE5}" destId="{B7162A82-87C2-43F4-9D2C-B93994A1B2DA}" srcOrd="0" destOrd="0" presId="urn:microsoft.com/office/officeart/2005/8/layout/vProcess5"/>
    <dgm:cxn modelId="{12343F42-A84E-4D02-830B-0D7BC67D48C6}" type="presOf" srcId="{7B8A5622-0AA8-40BA-B29B-AAE3F417E22F}" destId="{81BBFC87-682A-4C92-906E-DA55DFB81958}" srcOrd="1" destOrd="0" presId="urn:microsoft.com/office/officeart/2005/8/layout/vProcess5"/>
    <dgm:cxn modelId="{0373EF5A-BF11-4EFD-816B-C8660099D5EF}" type="presOf" srcId="{28C3CBAF-608E-4FC2-8DD1-B24B9342F23F}" destId="{4069251B-53D8-454B-9E38-6BEB77E8FF80}" srcOrd="0" destOrd="0" presId="urn:microsoft.com/office/officeart/2005/8/layout/vProcess5"/>
    <dgm:cxn modelId="{BDC1E559-C283-4380-BD4A-D38178A4523B}" type="presOf" srcId="{977D5415-16DA-4397-9D14-D4225D77D455}" destId="{4092D5DF-0018-4D8F-8F6B-83D581F8EF9C}" srcOrd="0" destOrd="0" presId="urn:microsoft.com/office/officeart/2005/8/layout/vProcess5"/>
    <dgm:cxn modelId="{1E9F4432-2773-4299-86A9-552EC0A84260}" type="presOf" srcId="{394DADFE-8986-4DB8-955C-2F3C096503CC}" destId="{3B1D4DA5-C398-4A22-8223-DC7D42EA3399}" srcOrd="0" destOrd="0" presId="urn:microsoft.com/office/officeart/2005/8/layout/vProcess5"/>
    <dgm:cxn modelId="{9AF4C610-9A5E-4103-BE3B-878EAA2D6FD0}" type="presOf" srcId="{530E07F8-9576-489B-A48F-167CDF6003EE}" destId="{5D961030-7DD5-4432-BA08-01B385527072}" srcOrd="1" destOrd="0" presId="urn:microsoft.com/office/officeart/2005/8/layout/vProcess5"/>
    <dgm:cxn modelId="{72727711-96B6-4270-B104-1680E2B73FA8}" type="presOf" srcId="{394DADFE-8986-4DB8-955C-2F3C096503CC}" destId="{24C18172-AF69-4984-A54D-9F913427298E}" srcOrd="1" destOrd="0" presId="urn:microsoft.com/office/officeart/2005/8/layout/vProcess5"/>
    <dgm:cxn modelId="{F295ECEB-9CDB-4EB6-B39B-DBB7998BA9B5}" type="presOf" srcId="{0CB52F7C-6390-4B19-A324-8047CE766FF6}" destId="{8867CAE9-C2A7-4AD2-A072-5A800A596055}" srcOrd="1" destOrd="0" presId="urn:microsoft.com/office/officeart/2005/8/layout/vProcess5"/>
    <dgm:cxn modelId="{F8DA367C-4065-4EEB-BF47-CF4C08B75365}" srcId="{80AFE1FD-7EC0-41D8-9E2A-1C2B510875A3}" destId="{7B8A5622-0AA8-40BA-B29B-AAE3F417E22F}" srcOrd="2" destOrd="0" parTransId="{E59A5B88-838F-447E-B667-0E64FC56F46F}" sibTransId="{977D5415-16DA-4397-9D14-D4225D77D455}"/>
    <dgm:cxn modelId="{16580D58-A697-4DC4-8148-87CFB035C06B}" srcId="{80AFE1FD-7EC0-41D8-9E2A-1C2B510875A3}" destId="{530E07F8-9576-489B-A48F-167CDF6003EE}" srcOrd="0" destOrd="0" parTransId="{57A23864-E694-4DEA-8CBD-39A281561B37}" sibTransId="{B5A4F0E6-1CBC-4000-B929-A848E2D37AE5}"/>
    <dgm:cxn modelId="{CE57A161-B689-4743-9E24-7EAA34D288E2}" type="presOf" srcId="{530E07F8-9576-489B-A48F-167CDF6003EE}" destId="{095125FA-78E6-48D7-9DCC-547663243AFB}" srcOrd="0" destOrd="0" presId="urn:microsoft.com/office/officeart/2005/8/layout/vProcess5"/>
    <dgm:cxn modelId="{FE58D94C-8D7B-4543-AF7E-0DEFE219D767}" srcId="{80AFE1FD-7EC0-41D8-9E2A-1C2B510875A3}" destId="{0CB52F7C-6390-4B19-A324-8047CE766FF6}" srcOrd="3" destOrd="0" parTransId="{60D1D11B-32D2-402F-9E8D-786380E04666}" sibTransId="{781102A1-D4E0-4169-8F4B-6CBC0FD85204}"/>
    <dgm:cxn modelId="{E5215358-A6A6-46AA-8333-8BCA6E09FBEE}" type="presOf" srcId="{72421417-B079-4440-99F6-ED30BE128F37}" destId="{24465C53-A517-45FF-A982-7A23DB1BCAF4}" srcOrd="0" destOrd="0" presId="urn:microsoft.com/office/officeart/2005/8/layout/vProcess5"/>
    <dgm:cxn modelId="{1AA74F1C-1F83-4877-8A82-CD0AC278338E}" srcId="{80AFE1FD-7EC0-41D8-9E2A-1C2B510875A3}" destId="{28C3CBAF-608E-4FC2-8DD1-B24B9342F23F}" srcOrd="1" destOrd="0" parTransId="{6A0B1779-B9D0-43C8-9B53-3B5FD7CC1146}" sibTransId="{72421417-B079-4440-99F6-ED30BE128F37}"/>
    <dgm:cxn modelId="{B4BFA487-A561-4E28-8E5B-EDB1C99F0ABA}" type="presOf" srcId="{80AFE1FD-7EC0-41D8-9E2A-1C2B510875A3}" destId="{0DAFC645-BE07-49AB-A0F3-E1A46C89E7C7}" srcOrd="0" destOrd="0" presId="urn:microsoft.com/office/officeart/2005/8/layout/vProcess5"/>
    <dgm:cxn modelId="{ED10938C-5DFD-48A2-B857-EF9B5307EA39}" type="presOf" srcId="{7B8A5622-0AA8-40BA-B29B-AAE3F417E22F}" destId="{7380E585-7538-477C-AC47-39B92A6F6F3D}" srcOrd="0" destOrd="0" presId="urn:microsoft.com/office/officeart/2005/8/layout/vProcess5"/>
    <dgm:cxn modelId="{5F4FAD08-5E7F-40E2-B064-A7ABB7D30123}" srcId="{80AFE1FD-7EC0-41D8-9E2A-1C2B510875A3}" destId="{394DADFE-8986-4DB8-955C-2F3C096503CC}" srcOrd="4" destOrd="0" parTransId="{79ADB935-C2DF-4E37-952A-17CDF3ABE6A0}" sibTransId="{9261D351-269E-42D8-A670-2AD6D05A54FD}"/>
    <dgm:cxn modelId="{CD031F07-C6FF-4A79-B8DE-49E86E709B8B}" type="presOf" srcId="{781102A1-D4E0-4169-8F4B-6CBC0FD85204}" destId="{A81A5E58-96C3-4AA0-89A5-2A52F5103754}" srcOrd="0" destOrd="0" presId="urn:microsoft.com/office/officeart/2005/8/layout/vProcess5"/>
    <dgm:cxn modelId="{7B7E132A-24EE-45A9-B637-5A3A3AC21205}" type="presOf" srcId="{0CB52F7C-6390-4B19-A324-8047CE766FF6}" destId="{4133A25F-CF5C-4BC7-8B84-96F1F7F0C05C}" srcOrd="0" destOrd="0" presId="urn:microsoft.com/office/officeart/2005/8/layout/vProcess5"/>
    <dgm:cxn modelId="{5F0275A6-1CE8-4DD5-8E98-E9DBA02C6DE3}" type="presOf" srcId="{28C3CBAF-608E-4FC2-8DD1-B24B9342F23F}" destId="{C38F3E64-8835-4DC8-9364-3C7D434C4DD5}" srcOrd="1" destOrd="0" presId="urn:microsoft.com/office/officeart/2005/8/layout/vProcess5"/>
    <dgm:cxn modelId="{5FE64D33-26A3-43B8-AD84-AAD83E323EC5}" type="presParOf" srcId="{0DAFC645-BE07-49AB-A0F3-E1A46C89E7C7}" destId="{1CFB76A4-9D6E-426E-991D-2874B2D80D28}" srcOrd="0" destOrd="0" presId="urn:microsoft.com/office/officeart/2005/8/layout/vProcess5"/>
    <dgm:cxn modelId="{1EFA4B3C-554E-4CEB-862C-059548634564}" type="presParOf" srcId="{0DAFC645-BE07-49AB-A0F3-E1A46C89E7C7}" destId="{095125FA-78E6-48D7-9DCC-547663243AFB}" srcOrd="1" destOrd="0" presId="urn:microsoft.com/office/officeart/2005/8/layout/vProcess5"/>
    <dgm:cxn modelId="{C88242F9-311F-4A61-A21F-37851E7A32BD}" type="presParOf" srcId="{0DAFC645-BE07-49AB-A0F3-E1A46C89E7C7}" destId="{4069251B-53D8-454B-9E38-6BEB77E8FF80}" srcOrd="2" destOrd="0" presId="urn:microsoft.com/office/officeart/2005/8/layout/vProcess5"/>
    <dgm:cxn modelId="{E1529D6A-B9FD-40E1-A320-16E6179ED173}" type="presParOf" srcId="{0DAFC645-BE07-49AB-A0F3-E1A46C89E7C7}" destId="{7380E585-7538-477C-AC47-39B92A6F6F3D}" srcOrd="3" destOrd="0" presId="urn:microsoft.com/office/officeart/2005/8/layout/vProcess5"/>
    <dgm:cxn modelId="{39707A0B-83DE-4C35-B59E-1126988067D2}" type="presParOf" srcId="{0DAFC645-BE07-49AB-A0F3-E1A46C89E7C7}" destId="{4133A25F-CF5C-4BC7-8B84-96F1F7F0C05C}" srcOrd="4" destOrd="0" presId="urn:microsoft.com/office/officeart/2005/8/layout/vProcess5"/>
    <dgm:cxn modelId="{1D22AB19-8398-47C7-8470-4A364AAF4A49}" type="presParOf" srcId="{0DAFC645-BE07-49AB-A0F3-E1A46C89E7C7}" destId="{3B1D4DA5-C398-4A22-8223-DC7D42EA3399}" srcOrd="5" destOrd="0" presId="urn:microsoft.com/office/officeart/2005/8/layout/vProcess5"/>
    <dgm:cxn modelId="{FEB616A2-0748-4604-B2EC-0033F104ABA9}" type="presParOf" srcId="{0DAFC645-BE07-49AB-A0F3-E1A46C89E7C7}" destId="{B7162A82-87C2-43F4-9D2C-B93994A1B2DA}" srcOrd="6" destOrd="0" presId="urn:microsoft.com/office/officeart/2005/8/layout/vProcess5"/>
    <dgm:cxn modelId="{03500C9A-55C7-4BEB-87A1-82CE43F0D301}" type="presParOf" srcId="{0DAFC645-BE07-49AB-A0F3-E1A46C89E7C7}" destId="{24465C53-A517-45FF-A982-7A23DB1BCAF4}" srcOrd="7" destOrd="0" presId="urn:microsoft.com/office/officeart/2005/8/layout/vProcess5"/>
    <dgm:cxn modelId="{41D6A570-1D57-496D-8294-FCA24013C780}" type="presParOf" srcId="{0DAFC645-BE07-49AB-A0F3-E1A46C89E7C7}" destId="{4092D5DF-0018-4D8F-8F6B-83D581F8EF9C}" srcOrd="8" destOrd="0" presId="urn:microsoft.com/office/officeart/2005/8/layout/vProcess5"/>
    <dgm:cxn modelId="{A68FFBB2-E9F7-484B-9817-76A9C7FA0140}" type="presParOf" srcId="{0DAFC645-BE07-49AB-A0F3-E1A46C89E7C7}" destId="{A81A5E58-96C3-4AA0-89A5-2A52F5103754}" srcOrd="9" destOrd="0" presId="urn:microsoft.com/office/officeart/2005/8/layout/vProcess5"/>
    <dgm:cxn modelId="{1ED3EF30-7F06-441E-823A-36541501ACD7}" type="presParOf" srcId="{0DAFC645-BE07-49AB-A0F3-E1A46C89E7C7}" destId="{5D961030-7DD5-4432-BA08-01B385527072}" srcOrd="10" destOrd="0" presId="urn:microsoft.com/office/officeart/2005/8/layout/vProcess5"/>
    <dgm:cxn modelId="{BB9BB3B9-3F17-4874-975C-31CA3B626E22}" type="presParOf" srcId="{0DAFC645-BE07-49AB-A0F3-E1A46C89E7C7}" destId="{C38F3E64-8835-4DC8-9364-3C7D434C4DD5}" srcOrd="11" destOrd="0" presId="urn:microsoft.com/office/officeart/2005/8/layout/vProcess5"/>
    <dgm:cxn modelId="{14D8D75F-33DE-4D6A-B28B-DC3ED7F1711B}" type="presParOf" srcId="{0DAFC645-BE07-49AB-A0F3-E1A46C89E7C7}" destId="{81BBFC87-682A-4C92-906E-DA55DFB81958}" srcOrd="12" destOrd="0" presId="urn:microsoft.com/office/officeart/2005/8/layout/vProcess5"/>
    <dgm:cxn modelId="{63F0D432-B020-408F-84D2-33A1A79704FD}" type="presParOf" srcId="{0DAFC645-BE07-49AB-A0F3-E1A46C89E7C7}" destId="{8867CAE9-C2A7-4AD2-A072-5A800A596055}" srcOrd="13" destOrd="0" presId="urn:microsoft.com/office/officeart/2005/8/layout/vProcess5"/>
    <dgm:cxn modelId="{76A7A052-26ED-47BB-8C0D-78D398D6AA42}" type="presParOf" srcId="{0DAFC645-BE07-49AB-A0F3-E1A46C89E7C7}" destId="{24C18172-AF69-4984-A54D-9F913427298E}" srcOrd="14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E087D91B-3BF3-448F-9F94-E10BD97D13DB}" type="doc">
      <dgm:prSet loTypeId="urn:microsoft.com/office/officeart/2005/8/layout/chevron2" loCatId="process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FE41B7A6-4CEF-4281-81BF-CDEF99FC8986}">
      <dgm:prSet phldrT="[Текст]"/>
      <dgm:spPr/>
      <dgm:t>
        <a:bodyPr/>
        <a:lstStyle/>
        <a:p>
          <a:r>
            <a:rPr lang="uk-UA" b="1" dirty="0" smtClean="0"/>
            <a:t>1</a:t>
          </a:r>
          <a:r>
            <a:rPr lang="uk-UA" dirty="0" smtClean="0"/>
            <a:t>.</a:t>
          </a:r>
          <a:endParaRPr lang="ru-RU" dirty="0"/>
        </a:p>
      </dgm:t>
    </dgm:pt>
    <dgm:pt modelId="{77A1C980-7345-42ED-84F9-04CA1A47D6F2}" type="parTrans" cxnId="{3C1D23B3-45D4-4FD2-88DC-E1B19122043C}">
      <dgm:prSet/>
      <dgm:spPr/>
      <dgm:t>
        <a:bodyPr/>
        <a:lstStyle/>
        <a:p>
          <a:endParaRPr lang="ru-RU"/>
        </a:p>
      </dgm:t>
    </dgm:pt>
    <dgm:pt modelId="{AD48582B-566F-4498-8F2F-888D27CED645}" type="sibTrans" cxnId="{3C1D23B3-45D4-4FD2-88DC-E1B19122043C}">
      <dgm:prSet/>
      <dgm:spPr/>
      <dgm:t>
        <a:bodyPr/>
        <a:lstStyle/>
        <a:p>
          <a:endParaRPr lang="ru-RU"/>
        </a:p>
      </dgm:t>
    </dgm:pt>
    <dgm:pt modelId="{617B2206-AF51-4578-989F-9C9DB00A243D}">
      <dgm:prSet phldrT="[Текст]"/>
      <dgm:spPr/>
      <dgm:t>
        <a:bodyPr/>
        <a:lstStyle/>
        <a:p>
          <a:r>
            <a:rPr lang="uk-UA" b="1" dirty="0" smtClean="0"/>
            <a:t>Вживання отруйних грибів</a:t>
          </a:r>
          <a:endParaRPr lang="ru-RU" b="1" dirty="0"/>
        </a:p>
      </dgm:t>
    </dgm:pt>
    <dgm:pt modelId="{A6A7C17D-6AE9-4139-932F-CF1391158AD6}" type="parTrans" cxnId="{36E589EC-4F93-49F4-A5CE-0197E7FCD711}">
      <dgm:prSet/>
      <dgm:spPr/>
      <dgm:t>
        <a:bodyPr/>
        <a:lstStyle/>
        <a:p>
          <a:endParaRPr lang="ru-RU"/>
        </a:p>
      </dgm:t>
    </dgm:pt>
    <dgm:pt modelId="{5F5B6E0B-FF7D-4D9E-B3A4-32FB46D910E0}" type="sibTrans" cxnId="{36E589EC-4F93-49F4-A5CE-0197E7FCD711}">
      <dgm:prSet/>
      <dgm:spPr/>
      <dgm:t>
        <a:bodyPr/>
        <a:lstStyle/>
        <a:p>
          <a:endParaRPr lang="ru-RU"/>
        </a:p>
      </dgm:t>
    </dgm:pt>
    <dgm:pt modelId="{888B7B1D-8E24-4105-9ABE-448FD4669B8C}">
      <dgm:prSet phldrT="[Текст]"/>
      <dgm:spPr/>
      <dgm:t>
        <a:bodyPr/>
        <a:lstStyle/>
        <a:p>
          <a:r>
            <a:rPr lang="uk-UA" b="1" dirty="0" smtClean="0"/>
            <a:t>2.</a:t>
          </a:r>
          <a:endParaRPr lang="ru-RU" b="1" dirty="0"/>
        </a:p>
      </dgm:t>
    </dgm:pt>
    <dgm:pt modelId="{5BBFB240-1164-4C69-8F69-F4F61E1FB1B1}" type="parTrans" cxnId="{3BF16BDF-0F06-4990-8B13-A20308130D87}">
      <dgm:prSet/>
      <dgm:spPr/>
      <dgm:t>
        <a:bodyPr/>
        <a:lstStyle/>
        <a:p>
          <a:endParaRPr lang="ru-RU"/>
        </a:p>
      </dgm:t>
    </dgm:pt>
    <dgm:pt modelId="{0A49A2B7-E5FB-4FAB-B7A1-07ADAB4884FE}" type="sibTrans" cxnId="{3BF16BDF-0F06-4990-8B13-A20308130D87}">
      <dgm:prSet/>
      <dgm:spPr/>
      <dgm:t>
        <a:bodyPr/>
        <a:lstStyle/>
        <a:p>
          <a:endParaRPr lang="ru-RU"/>
        </a:p>
      </dgm:t>
    </dgm:pt>
    <dgm:pt modelId="{A788F477-503B-45D7-9150-102B6C6418A5}">
      <dgm:prSet phldrT="[Текст]"/>
      <dgm:spPr/>
      <dgm:t>
        <a:bodyPr/>
        <a:lstStyle/>
        <a:p>
          <a:r>
            <a:rPr lang="uk-UA" b="1" dirty="0" smtClean="0"/>
            <a:t>Неправильне приготування грибів</a:t>
          </a:r>
          <a:endParaRPr lang="ru-RU" b="1" dirty="0"/>
        </a:p>
      </dgm:t>
    </dgm:pt>
    <dgm:pt modelId="{B8108F17-289C-4256-9CE9-B367F483C522}" type="parTrans" cxnId="{EC836F9E-23BC-461B-8612-BB434674DC30}">
      <dgm:prSet/>
      <dgm:spPr/>
      <dgm:t>
        <a:bodyPr/>
        <a:lstStyle/>
        <a:p>
          <a:endParaRPr lang="ru-RU"/>
        </a:p>
      </dgm:t>
    </dgm:pt>
    <dgm:pt modelId="{16D4F79B-F82E-4DBE-A2A8-4BC98182565A}" type="sibTrans" cxnId="{EC836F9E-23BC-461B-8612-BB434674DC30}">
      <dgm:prSet/>
      <dgm:spPr/>
      <dgm:t>
        <a:bodyPr/>
        <a:lstStyle/>
        <a:p>
          <a:endParaRPr lang="ru-RU"/>
        </a:p>
      </dgm:t>
    </dgm:pt>
    <dgm:pt modelId="{05BACBCD-02F4-4929-9D78-49BEA2AEF074}">
      <dgm:prSet phldrT="[Текст]"/>
      <dgm:spPr/>
      <dgm:t>
        <a:bodyPr/>
        <a:lstStyle/>
        <a:p>
          <a:r>
            <a:rPr lang="uk-UA" b="1" dirty="0" smtClean="0"/>
            <a:t>3.</a:t>
          </a:r>
          <a:endParaRPr lang="ru-RU" b="1" dirty="0"/>
        </a:p>
      </dgm:t>
    </dgm:pt>
    <dgm:pt modelId="{4DA353EE-1A27-4796-A659-B8E671C778FB}" type="parTrans" cxnId="{5FCF8A13-787A-40C1-AB0C-BDF869E5D254}">
      <dgm:prSet/>
      <dgm:spPr/>
      <dgm:t>
        <a:bodyPr/>
        <a:lstStyle/>
        <a:p>
          <a:endParaRPr lang="ru-RU"/>
        </a:p>
      </dgm:t>
    </dgm:pt>
    <dgm:pt modelId="{1C5FEB39-6AA6-46EC-9EF0-8032ED3234C7}" type="sibTrans" cxnId="{5FCF8A13-787A-40C1-AB0C-BDF869E5D254}">
      <dgm:prSet/>
      <dgm:spPr/>
      <dgm:t>
        <a:bodyPr/>
        <a:lstStyle/>
        <a:p>
          <a:endParaRPr lang="ru-RU"/>
        </a:p>
      </dgm:t>
    </dgm:pt>
    <dgm:pt modelId="{CE9B037F-30C7-4B45-B28E-0D01F12EA2E9}">
      <dgm:prSet/>
      <dgm:spPr/>
      <dgm:t>
        <a:bodyPr/>
        <a:lstStyle/>
        <a:p>
          <a:r>
            <a:rPr lang="uk-UA" b="1" dirty="0" smtClean="0"/>
            <a:t>4.</a:t>
          </a:r>
          <a:endParaRPr lang="ru-RU" b="1" dirty="0"/>
        </a:p>
      </dgm:t>
    </dgm:pt>
    <dgm:pt modelId="{9E952E16-45D0-4274-B1B2-3ED7D9138E8D}" type="parTrans" cxnId="{DF6301E8-DB32-4DA4-9CB6-A5AF3650C6E3}">
      <dgm:prSet/>
      <dgm:spPr/>
      <dgm:t>
        <a:bodyPr/>
        <a:lstStyle/>
        <a:p>
          <a:endParaRPr lang="ru-RU"/>
        </a:p>
      </dgm:t>
    </dgm:pt>
    <dgm:pt modelId="{CDF92072-7BDC-4F79-B0DA-44325309442F}" type="sibTrans" cxnId="{DF6301E8-DB32-4DA4-9CB6-A5AF3650C6E3}">
      <dgm:prSet/>
      <dgm:spPr/>
      <dgm:t>
        <a:bodyPr/>
        <a:lstStyle/>
        <a:p>
          <a:endParaRPr lang="ru-RU"/>
        </a:p>
      </dgm:t>
    </dgm:pt>
    <dgm:pt modelId="{1E853A16-C136-4F8C-B994-4E2174E3B392}">
      <dgm:prSet/>
      <dgm:spPr/>
      <dgm:t>
        <a:bodyPr/>
        <a:lstStyle/>
        <a:p>
          <a:r>
            <a:rPr lang="uk-UA" b="1" dirty="0" smtClean="0"/>
            <a:t>Вживання старих або зіпсованих грибів</a:t>
          </a:r>
          <a:endParaRPr lang="ru-RU" b="1" dirty="0"/>
        </a:p>
      </dgm:t>
    </dgm:pt>
    <dgm:pt modelId="{52BA7B41-9DB3-41BE-8BF0-FF1F9EF9A3B3}" type="parTrans" cxnId="{47C1C486-D4EB-4B72-9ED4-A75A0B2475BB}">
      <dgm:prSet/>
      <dgm:spPr/>
      <dgm:t>
        <a:bodyPr/>
        <a:lstStyle/>
        <a:p>
          <a:endParaRPr lang="ru-RU"/>
        </a:p>
      </dgm:t>
    </dgm:pt>
    <dgm:pt modelId="{A8167225-EB58-46BE-B3CB-54EA56127F25}" type="sibTrans" cxnId="{47C1C486-D4EB-4B72-9ED4-A75A0B2475BB}">
      <dgm:prSet/>
      <dgm:spPr/>
      <dgm:t>
        <a:bodyPr/>
        <a:lstStyle/>
        <a:p>
          <a:endParaRPr lang="ru-RU"/>
        </a:p>
      </dgm:t>
    </dgm:pt>
    <dgm:pt modelId="{9F354B81-B139-448F-8267-489492921B04}">
      <dgm:prSet/>
      <dgm:spPr/>
      <dgm:t>
        <a:bodyPr/>
        <a:lstStyle/>
        <a:p>
          <a:r>
            <a:rPr lang="uk-UA" b="1" dirty="0" smtClean="0"/>
            <a:t>Вживання грибів-двійників</a:t>
          </a:r>
          <a:endParaRPr lang="ru-RU" b="1" dirty="0"/>
        </a:p>
      </dgm:t>
    </dgm:pt>
    <dgm:pt modelId="{6A836D27-F6B3-4B3F-8C24-CCAD81FEFDEE}" type="parTrans" cxnId="{E9CE0C4D-BBBF-4B4A-8EDD-222430AD2395}">
      <dgm:prSet/>
      <dgm:spPr/>
      <dgm:t>
        <a:bodyPr/>
        <a:lstStyle/>
        <a:p>
          <a:endParaRPr lang="ru-RU"/>
        </a:p>
      </dgm:t>
    </dgm:pt>
    <dgm:pt modelId="{EEC64895-32DA-4A02-AF4E-52193C0D82CC}" type="sibTrans" cxnId="{E9CE0C4D-BBBF-4B4A-8EDD-222430AD2395}">
      <dgm:prSet/>
      <dgm:spPr/>
      <dgm:t>
        <a:bodyPr/>
        <a:lstStyle/>
        <a:p>
          <a:endParaRPr lang="ru-RU"/>
        </a:p>
      </dgm:t>
    </dgm:pt>
    <dgm:pt modelId="{A02F6B3B-9738-4DF7-97DD-58DB974A4981}" type="pres">
      <dgm:prSet presAssocID="{E087D91B-3BF3-448F-9F94-E10BD97D13DB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29E0646-663A-4F64-AEDC-937E68B5AA68}" type="pres">
      <dgm:prSet presAssocID="{FE41B7A6-4CEF-4281-81BF-CDEF99FC8986}" presName="composite" presStyleCnt="0"/>
      <dgm:spPr/>
    </dgm:pt>
    <dgm:pt modelId="{AB0E4F53-DADE-4651-93D2-231126E0B85A}" type="pres">
      <dgm:prSet presAssocID="{FE41B7A6-4CEF-4281-81BF-CDEF99FC8986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CA2E75-279B-4DAB-BBB9-261BD36F0FA5}" type="pres">
      <dgm:prSet presAssocID="{FE41B7A6-4CEF-4281-81BF-CDEF99FC8986}" presName="descendantText" presStyleLbl="align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679CADA-670D-490A-A4C1-30F6E5190741}" type="pres">
      <dgm:prSet presAssocID="{AD48582B-566F-4498-8F2F-888D27CED645}" presName="sp" presStyleCnt="0"/>
      <dgm:spPr/>
    </dgm:pt>
    <dgm:pt modelId="{91CA334F-91E9-4867-A76C-48780B15CAF2}" type="pres">
      <dgm:prSet presAssocID="{888B7B1D-8E24-4105-9ABE-448FD4669B8C}" presName="composite" presStyleCnt="0"/>
      <dgm:spPr/>
    </dgm:pt>
    <dgm:pt modelId="{B03E1A5E-9F1F-4F93-92F5-9B0135D95722}" type="pres">
      <dgm:prSet presAssocID="{888B7B1D-8E24-4105-9ABE-448FD4669B8C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A53927-1007-4E36-98E5-1DF0AEF1D2AA}" type="pres">
      <dgm:prSet presAssocID="{888B7B1D-8E24-4105-9ABE-448FD4669B8C}" presName="descendantText" presStyleLbl="align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12FAF1-074A-466C-B661-D15932293BBA}" type="pres">
      <dgm:prSet presAssocID="{0A49A2B7-E5FB-4FAB-B7A1-07ADAB4884FE}" presName="sp" presStyleCnt="0"/>
      <dgm:spPr/>
    </dgm:pt>
    <dgm:pt modelId="{119946FF-6AA4-4D29-BD65-B3A7FB50048D}" type="pres">
      <dgm:prSet presAssocID="{05BACBCD-02F4-4929-9D78-49BEA2AEF074}" presName="composite" presStyleCnt="0"/>
      <dgm:spPr/>
    </dgm:pt>
    <dgm:pt modelId="{991C195D-C731-4041-98BF-E405CB73DF3C}" type="pres">
      <dgm:prSet presAssocID="{05BACBCD-02F4-4929-9D78-49BEA2AEF074}" presName="parentText" presStyleLbl="align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34CE76-A1F7-447A-B64A-35ED101E59BB}" type="pres">
      <dgm:prSet presAssocID="{05BACBCD-02F4-4929-9D78-49BEA2AEF074}" presName="descendantText" presStyleLbl="align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80AF90A-0082-41C0-BF85-7EF242F47EEB}" type="pres">
      <dgm:prSet presAssocID="{1C5FEB39-6AA6-46EC-9EF0-8032ED3234C7}" presName="sp" presStyleCnt="0"/>
      <dgm:spPr/>
    </dgm:pt>
    <dgm:pt modelId="{01740A75-0515-495A-99E2-28F316A6CFA1}" type="pres">
      <dgm:prSet presAssocID="{CE9B037F-30C7-4B45-B28E-0D01F12EA2E9}" presName="composite" presStyleCnt="0"/>
      <dgm:spPr/>
    </dgm:pt>
    <dgm:pt modelId="{107161FB-48FC-4C63-A038-6A80ED91E8E7}" type="pres">
      <dgm:prSet presAssocID="{CE9B037F-30C7-4B45-B28E-0D01F12EA2E9}" presName="parentText" presStyleLbl="align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1DB7FC-138B-4C05-9B0B-7FC8275956A0}" type="pres">
      <dgm:prSet presAssocID="{CE9B037F-30C7-4B45-B28E-0D01F12EA2E9}" presName="descendantText" presStyleLbl="align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9CE0C4D-BBBF-4B4A-8EDD-222430AD2395}" srcId="{CE9B037F-30C7-4B45-B28E-0D01F12EA2E9}" destId="{9F354B81-B139-448F-8267-489492921B04}" srcOrd="0" destOrd="0" parTransId="{6A836D27-F6B3-4B3F-8C24-CCAD81FEFDEE}" sibTransId="{EEC64895-32DA-4A02-AF4E-52193C0D82CC}"/>
    <dgm:cxn modelId="{3C1D23B3-45D4-4FD2-88DC-E1B19122043C}" srcId="{E087D91B-3BF3-448F-9F94-E10BD97D13DB}" destId="{FE41B7A6-4CEF-4281-81BF-CDEF99FC8986}" srcOrd="0" destOrd="0" parTransId="{77A1C980-7345-42ED-84F9-04CA1A47D6F2}" sibTransId="{AD48582B-566F-4498-8F2F-888D27CED645}"/>
    <dgm:cxn modelId="{DF6301E8-DB32-4DA4-9CB6-A5AF3650C6E3}" srcId="{E087D91B-3BF3-448F-9F94-E10BD97D13DB}" destId="{CE9B037F-30C7-4B45-B28E-0D01F12EA2E9}" srcOrd="3" destOrd="0" parTransId="{9E952E16-45D0-4274-B1B2-3ED7D9138E8D}" sibTransId="{CDF92072-7BDC-4F79-B0DA-44325309442F}"/>
    <dgm:cxn modelId="{67579F43-B0A8-4634-832F-E1F11BA42D43}" type="presOf" srcId="{05BACBCD-02F4-4929-9D78-49BEA2AEF074}" destId="{991C195D-C731-4041-98BF-E405CB73DF3C}" srcOrd="0" destOrd="0" presId="urn:microsoft.com/office/officeart/2005/8/layout/chevron2"/>
    <dgm:cxn modelId="{2CBCBCF1-162B-420A-9D8F-2008C0AECA89}" type="presOf" srcId="{617B2206-AF51-4578-989F-9C9DB00A243D}" destId="{1DCA2E75-279B-4DAB-BBB9-261BD36F0FA5}" srcOrd="0" destOrd="0" presId="urn:microsoft.com/office/officeart/2005/8/layout/chevron2"/>
    <dgm:cxn modelId="{36E589EC-4F93-49F4-A5CE-0197E7FCD711}" srcId="{FE41B7A6-4CEF-4281-81BF-CDEF99FC8986}" destId="{617B2206-AF51-4578-989F-9C9DB00A243D}" srcOrd="0" destOrd="0" parTransId="{A6A7C17D-6AE9-4139-932F-CF1391158AD6}" sibTransId="{5F5B6E0B-FF7D-4D9E-B3A4-32FB46D910E0}"/>
    <dgm:cxn modelId="{DBAB466F-8CBD-41D5-8F57-98971A4EDC0A}" type="presOf" srcId="{9F354B81-B139-448F-8267-489492921B04}" destId="{721DB7FC-138B-4C05-9B0B-7FC8275956A0}" srcOrd="0" destOrd="0" presId="urn:microsoft.com/office/officeart/2005/8/layout/chevron2"/>
    <dgm:cxn modelId="{304E4DCD-D92F-4D1C-9EE4-0083893A9364}" type="presOf" srcId="{FE41B7A6-4CEF-4281-81BF-CDEF99FC8986}" destId="{AB0E4F53-DADE-4651-93D2-231126E0B85A}" srcOrd="0" destOrd="0" presId="urn:microsoft.com/office/officeart/2005/8/layout/chevron2"/>
    <dgm:cxn modelId="{319EA012-7D6A-4E0D-88BF-D6E8260D4358}" type="presOf" srcId="{A788F477-503B-45D7-9150-102B6C6418A5}" destId="{53A53927-1007-4E36-98E5-1DF0AEF1D2AA}" srcOrd="0" destOrd="0" presId="urn:microsoft.com/office/officeart/2005/8/layout/chevron2"/>
    <dgm:cxn modelId="{80951BA2-3579-4C26-B413-6F20941AFC15}" type="presOf" srcId="{888B7B1D-8E24-4105-9ABE-448FD4669B8C}" destId="{B03E1A5E-9F1F-4F93-92F5-9B0135D95722}" srcOrd="0" destOrd="0" presId="urn:microsoft.com/office/officeart/2005/8/layout/chevron2"/>
    <dgm:cxn modelId="{5FCF8A13-787A-40C1-AB0C-BDF869E5D254}" srcId="{E087D91B-3BF3-448F-9F94-E10BD97D13DB}" destId="{05BACBCD-02F4-4929-9D78-49BEA2AEF074}" srcOrd="2" destOrd="0" parTransId="{4DA353EE-1A27-4796-A659-B8E671C778FB}" sibTransId="{1C5FEB39-6AA6-46EC-9EF0-8032ED3234C7}"/>
    <dgm:cxn modelId="{CD2D1747-67A6-4CE2-B321-0E19F40B8177}" type="presOf" srcId="{E087D91B-3BF3-448F-9F94-E10BD97D13DB}" destId="{A02F6B3B-9738-4DF7-97DD-58DB974A4981}" srcOrd="0" destOrd="0" presId="urn:microsoft.com/office/officeart/2005/8/layout/chevron2"/>
    <dgm:cxn modelId="{6BDC1584-DD35-45DB-A042-D48AB2481F4E}" type="presOf" srcId="{CE9B037F-30C7-4B45-B28E-0D01F12EA2E9}" destId="{107161FB-48FC-4C63-A038-6A80ED91E8E7}" srcOrd="0" destOrd="0" presId="urn:microsoft.com/office/officeart/2005/8/layout/chevron2"/>
    <dgm:cxn modelId="{3BF16BDF-0F06-4990-8B13-A20308130D87}" srcId="{E087D91B-3BF3-448F-9F94-E10BD97D13DB}" destId="{888B7B1D-8E24-4105-9ABE-448FD4669B8C}" srcOrd="1" destOrd="0" parTransId="{5BBFB240-1164-4C69-8F69-F4F61E1FB1B1}" sibTransId="{0A49A2B7-E5FB-4FAB-B7A1-07ADAB4884FE}"/>
    <dgm:cxn modelId="{E7C0396B-8F5E-473D-8C16-7CC034654ED6}" type="presOf" srcId="{1E853A16-C136-4F8C-B994-4E2174E3B392}" destId="{DC34CE76-A1F7-447A-B64A-35ED101E59BB}" srcOrd="0" destOrd="0" presId="urn:microsoft.com/office/officeart/2005/8/layout/chevron2"/>
    <dgm:cxn modelId="{47C1C486-D4EB-4B72-9ED4-A75A0B2475BB}" srcId="{05BACBCD-02F4-4929-9D78-49BEA2AEF074}" destId="{1E853A16-C136-4F8C-B994-4E2174E3B392}" srcOrd="0" destOrd="0" parTransId="{52BA7B41-9DB3-41BE-8BF0-FF1F9EF9A3B3}" sibTransId="{A8167225-EB58-46BE-B3CB-54EA56127F25}"/>
    <dgm:cxn modelId="{EC836F9E-23BC-461B-8612-BB434674DC30}" srcId="{888B7B1D-8E24-4105-9ABE-448FD4669B8C}" destId="{A788F477-503B-45D7-9150-102B6C6418A5}" srcOrd="0" destOrd="0" parTransId="{B8108F17-289C-4256-9CE9-B367F483C522}" sibTransId="{16D4F79B-F82E-4DBE-A2A8-4BC98182565A}"/>
    <dgm:cxn modelId="{B9ACE2DD-2E1C-41B8-8C6E-3D9852D86AC0}" type="presParOf" srcId="{A02F6B3B-9738-4DF7-97DD-58DB974A4981}" destId="{629E0646-663A-4F64-AEDC-937E68B5AA68}" srcOrd="0" destOrd="0" presId="urn:microsoft.com/office/officeart/2005/8/layout/chevron2"/>
    <dgm:cxn modelId="{85263A50-8028-494B-97D6-2BCFE16718C7}" type="presParOf" srcId="{629E0646-663A-4F64-AEDC-937E68B5AA68}" destId="{AB0E4F53-DADE-4651-93D2-231126E0B85A}" srcOrd="0" destOrd="0" presId="urn:microsoft.com/office/officeart/2005/8/layout/chevron2"/>
    <dgm:cxn modelId="{D4081197-B17A-4CC3-8DB5-DEF560D167FE}" type="presParOf" srcId="{629E0646-663A-4F64-AEDC-937E68B5AA68}" destId="{1DCA2E75-279B-4DAB-BBB9-261BD36F0FA5}" srcOrd="1" destOrd="0" presId="urn:microsoft.com/office/officeart/2005/8/layout/chevron2"/>
    <dgm:cxn modelId="{7E2D9311-8040-48D6-B08C-E1E32EA25A2D}" type="presParOf" srcId="{A02F6B3B-9738-4DF7-97DD-58DB974A4981}" destId="{8679CADA-670D-490A-A4C1-30F6E5190741}" srcOrd="1" destOrd="0" presId="urn:microsoft.com/office/officeart/2005/8/layout/chevron2"/>
    <dgm:cxn modelId="{EEB6F315-8BC4-499E-82EA-43053BA29433}" type="presParOf" srcId="{A02F6B3B-9738-4DF7-97DD-58DB974A4981}" destId="{91CA334F-91E9-4867-A76C-48780B15CAF2}" srcOrd="2" destOrd="0" presId="urn:microsoft.com/office/officeart/2005/8/layout/chevron2"/>
    <dgm:cxn modelId="{61E534CF-132E-4452-9FC3-27980500699A}" type="presParOf" srcId="{91CA334F-91E9-4867-A76C-48780B15CAF2}" destId="{B03E1A5E-9F1F-4F93-92F5-9B0135D95722}" srcOrd="0" destOrd="0" presId="urn:microsoft.com/office/officeart/2005/8/layout/chevron2"/>
    <dgm:cxn modelId="{B27F0EE9-DCAD-4E51-8D96-36D0FAA58A70}" type="presParOf" srcId="{91CA334F-91E9-4867-A76C-48780B15CAF2}" destId="{53A53927-1007-4E36-98E5-1DF0AEF1D2AA}" srcOrd="1" destOrd="0" presId="urn:microsoft.com/office/officeart/2005/8/layout/chevron2"/>
    <dgm:cxn modelId="{F3F57CE7-6D97-4F33-BB40-70491CF24B8F}" type="presParOf" srcId="{A02F6B3B-9738-4DF7-97DD-58DB974A4981}" destId="{7812FAF1-074A-466C-B661-D15932293BBA}" srcOrd="3" destOrd="0" presId="urn:microsoft.com/office/officeart/2005/8/layout/chevron2"/>
    <dgm:cxn modelId="{ECCCC1C0-68B7-4736-B0B0-D17018A663D9}" type="presParOf" srcId="{A02F6B3B-9738-4DF7-97DD-58DB974A4981}" destId="{119946FF-6AA4-4D29-BD65-B3A7FB50048D}" srcOrd="4" destOrd="0" presId="urn:microsoft.com/office/officeart/2005/8/layout/chevron2"/>
    <dgm:cxn modelId="{87BE6455-2982-4254-963C-E278E7852176}" type="presParOf" srcId="{119946FF-6AA4-4D29-BD65-B3A7FB50048D}" destId="{991C195D-C731-4041-98BF-E405CB73DF3C}" srcOrd="0" destOrd="0" presId="urn:microsoft.com/office/officeart/2005/8/layout/chevron2"/>
    <dgm:cxn modelId="{3217E4FC-B5ED-4AE1-9EB3-5CED8979F780}" type="presParOf" srcId="{119946FF-6AA4-4D29-BD65-B3A7FB50048D}" destId="{DC34CE76-A1F7-447A-B64A-35ED101E59BB}" srcOrd="1" destOrd="0" presId="urn:microsoft.com/office/officeart/2005/8/layout/chevron2"/>
    <dgm:cxn modelId="{3B14B628-0B0A-44E8-969E-3938ED416F41}" type="presParOf" srcId="{A02F6B3B-9738-4DF7-97DD-58DB974A4981}" destId="{D80AF90A-0082-41C0-BF85-7EF242F47EEB}" srcOrd="5" destOrd="0" presId="urn:microsoft.com/office/officeart/2005/8/layout/chevron2"/>
    <dgm:cxn modelId="{DF4EE0C3-7646-4A4E-A5D0-00D4E7750317}" type="presParOf" srcId="{A02F6B3B-9738-4DF7-97DD-58DB974A4981}" destId="{01740A75-0515-495A-99E2-28F316A6CFA1}" srcOrd="6" destOrd="0" presId="urn:microsoft.com/office/officeart/2005/8/layout/chevron2"/>
    <dgm:cxn modelId="{4C201773-C538-4A9B-BA35-A66159C7265A}" type="presParOf" srcId="{01740A75-0515-495A-99E2-28F316A6CFA1}" destId="{107161FB-48FC-4C63-A038-6A80ED91E8E7}" srcOrd="0" destOrd="0" presId="urn:microsoft.com/office/officeart/2005/8/layout/chevron2"/>
    <dgm:cxn modelId="{A56F9525-6AB1-458E-B107-3690113CC10E}" type="presParOf" srcId="{01740A75-0515-495A-99E2-28F316A6CFA1}" destId="{721DB7FC-138B-4C05-9B0B-7FC8275956A0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982CE120-01E0-43BA-BA21-C115CFFE3890}" type="doc">
      <dgm:prSet loTypeId="urn:microsoft.com/office/officeart/2005/8/layout/hProcess9" loCatId="process" qsTypeId="urn:microsoft.com/office/officeart/2005/8/quickstyle/3d3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CE707928-528D-467C-A8F4-265CA408D0D0}">
      <dgm:prSet phldrT="[Текст]"/>
      <dgm:spPr/>
      <dgm:t>
        <a:bodyPr/>
        <a:lstStyle/>
        <a:p>
          <a:r>
            <a:rPr lang="uk-UA" b="1" dirty="0" smtClean="0"/>
            <a:t>1. Зателефонувати на швидку допомогу</a:t>
          </a:r>
          <a:endParaRPr lang="ru-RU" b="1" dirty="0"/>
        </a:p>
      </dgm:t>
    </dgm:pt>
    <dgm:pt modelId="{65977A85-6DD5-4AF1-8382-DF7AF6D6A9B8}" type="parTrans" cxnId="{032FB922-34FD-4253-A90F-360A43282CF9}">
      <dgm:prSet/>
      <dgm:spPr/>
      <dgm:t>
        <a:bodyPr/>
        <a:lstStyle/>
        <a:p>
          <a:endParaRPr lang="ru-RU"/>
        </a:p>
      </dgm:t>
    </dgm:pt>
    <dgm:pt modelId="{0C787DBF-72C9-493D-A0A8-7E0185F1B38D}" type="sibTrans" cxnId="{032FB922-34FD-4253-A90F-360A43282CF9}">
      <dgm:prSet/>
      <dgm:spPr/>
      <dgm:t>
        <a:bodyPr/>
        <a:lstStyle/>
        <a:p>
          <a:endParaRPr lang="ru-RU"/>
        </a:p>
      </dgm:t>
    </dgm:pt>
    <dgm:pt modelId="{A7DA4B92-62AD-4B2C-BD44-911C5A724F1D}">
      <dgm:prSet phldrT="[Текст]"/>
      <dgm:spPr/>
      <dgm:t>
        <a:bodyPr/>
        <a:lstStyle/>
        <a:p>
          <a:r>
            <a:rPr lang="uk-UA" b="1" dirty="0" smtClean="0"/>
            <a:t>2. Викликати блювання, давши випити слабкий розчин марганцівки</a:t>
          </a:r>
          <a:endParaRPr lang="ru-RU" b="1" dirty="0"/>
        </a:p>
      </dgm:t>
    </dgm:pt>
    <dgm:pt modelId="{3BC6FCB0-EC72-4898-AEA4-8CB04C63E52B}" type="parTrans" cxnId="{F3D8B05E-D348-427E-B4BD-E122D158AD55}">
      <dgm:prSet/>
      <dgm:spPr/>
      <dgm:t>
        <a:bodyPr/>
        <a:lstStyle/>
        <a:p>
          <a:endParaRPr lang="ru-RU"/>
        </a:p>
      </dgm:t>
    </dgm:pt>
    <dgm:pt modelId="{9BD95D77-F3E1-45CC-A331-6E4D95E53835}" type="sibTrans" cxnId="{F3D8B05E-D348-427E-B4BD-E122D158AD55}">
      <dgm:prSet/>
      <dgm:spPr/>
      <dgm:t>
        <a:bodyPr/>
        <a:lstStyle/>
        <a:p>
          <a:endParaRPr lang="ru-RU"/>
        </a:p>
      </dgm:t>
    </dgm:pt>
    <dgm:pt modelId="{AAF32F7B-C534-435F-858E-3A483331D6EB}">
      <dgm:prSet phldrT="[Текст]"/>
      <dgm:spPr/>
      <dgm:t>
        <a:bodyPr/>
        <a:lstStyle/>
        <a:p>
          <a:r>
            <a:rPr lang="uk-UA" b="1" dirty="0" smtClean="0"/>
            <a:t>3. Дати випити не менше 10 пігулок активованого вугілля</a:t>
          </a:r>
          <a:endParaRPr lang="ru-RU" b="1" dirty="0"/>
        </a:p>
      </dgm:t>
    </dgm:pt>
    <dgm:pt modelId="{F6D0ABF9-F7EB-43CB-A231-8C2630D3196F}" type="parTrans" cxnId="{D25726B5-7D56-4933-8538-8DED1B6FC03B}">
      <dgm:prSet/>
      <dgm:spPr/>
      <dgm:t>
        <a:bodyPr/>
        <a:lstStyle/>
        <a:p>
          <a:endParaRPr lang="ru-RU"/>
        </a:p>
      </dgm:t>
    </dgm:pt>
    <dgm:pt modelId="{BDA4A434-7CE9-479D-AC3C-92E564650207}" type="sibTrans" cxnId="{D25726B5-7D56-4933-8538-8DED1B6FC03B}">
      <dgm:prSet/>
      <dgm:spPr/>
      <dgm:t>
        <a:bodyPr/>
        <a:lstStyle/>
        <a:p>
          <a:endParaRPr lang="ru-RU"/>
        </a:p>
      </dgm:t>
    </dgm:pt>
    <dgm:pt modelId="{AEE7E423-D685-41D6-AB37-E90202B7E73A}" type="pres">
      <dgm:prSet presAssocID="{982CE120-01E0-43BA-BA21-C115CFFE3890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EEB9630-9791-4609-A38C-38AC281539E5}" type="pres">
      <dgm:prSet presAssocID="{982CE120-01E0-43BA-BA21-C115CFFE3890}" presName="arrow" presStyleLbl="bgShp" presStyleIdx="0" presStyleCnt="1"/>
      <dgm:spPr/>
    </dgm:pt>
    <dgm:pt modelId="{5C6CD9C1-0934-4452-8C0B-53C3193C7CBC}" type="pres">
      <dgm:prSet presAssocID="{982CE120-01E0-43BA-BA21-C115CFFE3890}" presName="linearProcess" presStyleCnt="0"/>
      <dgm:spPr/>
    </dgm:pt>
    <dgm:pt modelId="{2DC50AE0-1926-4A9A-987D-5737CD192999}" type="pres">
      <dgm:prSet presAssocID="{CE707928-528D-467C-A8F4-265CA408D0D0}" presName="tex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6DB26C6-4987-455C-B233-0358BA5299AE}" type="pres">
      <dgm:prSet presAssocID="{0C787DBF-72C9-493D-A0A8-7E0185F1B38D}" presName="sibTrans" presStyleCnt="0"/>
      <dgm:spPr/>
    </dgm:pt>
    <dgm:pt modelId="{FDFB5BE3-4BFA-4637-959F-DCB28607A29E}" type="pres">
      <dgm:prSet presAssocID="{A7DA4B92-62AD-4B2C-BD44-911C5A724F1D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BD6987B-5405-4D97-BD92-4AA61CF29EEB}" type="pres">
      <dgm:prSet presAssocID="{9BD95D77-F3E1-45CC-A331-6E4D95E53835}" presName="sibTrans" presStyleCnt="0"/>
      <dgm:spPr/>
    </dgm:pt>
    <dgm:pt modelId="{0BAEECFC-A03B-4A09-8DE0-0B1AC4F0008B}" type="pres">
      <dgm:prSet presAssocID="{AAF32F7B-C534-435F-858E-3A483331D6EB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03FB238-6671-4910-A35D-C45C8121BAD1}" type="presOf" srcId="{CE707928-528D-467C-A8F4-265CA408D0D0}" destId="{2DC50AE0-1926-4A9A-987D-5737CD192999}" srcOrd="0" destOrd="0" presId="urn:microsoft.com/office/officeart/2005/8/layout/hProcess9"/>
    <dgm:cxn modelId="{D25726B5-7D56-4933-8538-8DED1B6FC03B}" srcId="{982CE120-01E0-43BA-BA21-C115CFFE3890}" destId="{AAF32F7B-C534-435F-858E-3A483331D6EB}" srcOrd="2" destOrd="0" parTransId="{F6D0ABF9-F7EB-43CB-A231-8C2630D3196F}" sibTransId="{BDA4A434-7CE9-479D-AC3C-92E564650207}"/>
    <dgm:cxn modelId="{55A65736-2308-4A42-83DC-0F3CD4EB8F3C}" type="presOf" srcId="{AAF32F7B-C534-435F-858E-3A483331D6EB}" destId="{0BAEECFC-A03B-4A09-8DE0-0B1AC4F0008B}" srcOrd="0" destOrd="0" presId="urn:microsoft.com/office/officeart/2005/8/layout/hProcess9"/>
    <dgm:cxn modelId="{A655DA80-B673-4EC8-93E2-ABE7CCF51153}" type="presOf" srcId="{982CE120-01E0-43BA-BA21-C115CFFE3890}" destId="{AEE7E423-D685-41D6-AB37-E90202B7E73A}" srcOrd="0" destOrd="0" presId="urn:microsoft.com/office/officeart/2005/8/layout/hProcess9"/>
    <dgm:cxn modelId="{F3D8B05E-D348-427E-B4BD-E122D158AD55}" srcId="{982CE120-01E0-43BA-BA21-C115CFFE3890}" destId="{A7DA4B92-62AD-4B2C-BD44-911C5A724F1D}" srcOrd="1" destOrd="0" parTransId="{3BC6FCB0-EC72-4898-AEA4-8CB04C63E52B}" sibTransId="{9BD95D77-F3E1-45CC-A331-6E4D95E53835}"/>
    <dgm:cxn modelId="{032FB922-34FD-4253-A90F-360A43282CF9}" srcId="{982CE120-01E0-43BA-BA21-C115CFFE3890}" destId="{CE707928-528D-467C-A8F4-265CA408D0D0}" srcOrd="0" destOrd="0" parTransId="{65977A85-6DD5-4AF1-8382-DF7AF6D6A9B8}" sibTransId="{0C787DBF-72C9-493D-A0A8-7E0185F1B38D}"/>
    <dgm:cxn modelId="{D3DCD7C6-8E53-4365-A832-8D914C3F152E}" type="presOf" srcId="{A7DA4B92-62AD-4B2C-BD44-911C5A724F1D}" destId="{FDFB5BE3-4BFA-4637-959F-DCB28607A29E}" srcOrd="0" destOrd="0" presId="urn:microsoft.com/office/officeart/2005/8/layout/hProcess9"/>
    <dgm:cxn modelId="{57D2E940-BA7A-4616-88AC-0B2A9B511431}" type="presParOf" srcId="{AEE7E423-D685-41D6-AB37-E90202B7E73A}" destId="{6EEB9630-9791-4609-A38C-38AC281539E5}" srcOrd="0" destOrd="0" presId="urn:microsoft.com/office/officeart/2005/8/layout/hProcess9"/>
    <dgm:cxn modelId="{A4010CB6-4157-4EAC-9603-29883F35B24D}" type="presParOf" srcId="{AEE7E423-D685-41D6-AB37-E90202B7E73A}" destId="{5C6CD9C1-0934-4452-8C0B-53C3193C7CBC}" srcOrd="1" destOrd="0" presId="urn:microsoft.com/office/officeart/2005/8/layout/hProcess9"/>
    <dgm:cxn modelId="{27D7F79E-E8EA-41D2-BA81-19607908740F}" type="presParOf" srcId="{5C6CD9C1-0934-4452-8C0B-53C3193C7CBC}" destId="{2DC50AE0-1926-4A9A-987D-5737CD192999}" srcOrd="0" destOrd="0" presId="urn:microsoft.com/office/officeart/2005/8/layout/hProcess9"/>
    <dgm:cxn modelId="{A93E1529-3924-4684-AA30-AD7C0E2CEAE5}" type="presParOf" srcId="{5C6CD9C1-0934-4452-8C0B-53C3193C7CBC}" destId="{66DB26C6-4987-455C-B233-0358BA5299AE}" srcOrd="1" destOrd="0" presId="urn:microsoft.com/office/officeart/2005/8/layout/hProcess9"/>
    <dgm:cxn modelId="{2EFC099B-7834-49AF-B20C-1C0988DA6EFA}" type="presParOf" srcId="{5C6CD9C1-0934-4452-8C0B-53C3193C7CBC}" destId="{FDFB5BE3-4BFA-4637-959F-DCB28607A29E}" srcOrd="2" destOrd="0" presId="urn:microsoft.com/office/officeart/2005/8/layout/hProcess9"/>
    <dgm:cxn modelId="{8AF8A583-370F-48D0-8A3A-4DE8E673E552}" type="presParOf" srcId="{5C6CD9C1-0934-4452-8C0B-53C3193C7CBC}" destId="{EBD6987B-5405-4D97-BD92-4AA61CF29EEB}" srcOrd="3" destOrd="0" presId="urn:microsoft.com/office/officeart/2005/8/layout/hProcess9"/>
    <dgm:cxn modelId="{C9E18ECD-623F-43C4-A795-C6F5571DC64B}" type="presParOf" srcId="{5C6CD9C1-0934-4452-8C0B-53C3193C7CBC}" destId="{0BAEECFC-A03B-4A09-8DE0-0B1AC4F0008B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1AADF607-5578-47E7-948D-D0DA80937C70}" type="doc">
      <dgm:prSet loTypeId="urn:microsoft.com/office/officeart/2005/8/layout/list1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1256D953-5DA0-4143-8E2C-1B22367D084B}">
      <dgm:prSet phldrT="[Текст]"/>
      <dgm:spPr/>
      <dgm:t>
        <a:bodyPr/>
        <a:lstStyle/>
        <a:p>
          <a:r>
            <a:rPr lang="uk-UA" b="1" dirty="0" smtClean="0"/>
            <a:t>Краще збирати гриби вранці, коли вони  свіжі і міцні</a:t>
          </a:r>
          <a:endParaRPr lang="ru-RU" b="1" dirty="0"/>
        </a:p>
      </dgm:t>
    </dgm:pt>
    <dgm:pt modelId="{93DFF000-DBDA-4019-8395-F8B6441FF196}" type="parTrans" cxnId="{168ECE04-4A6D-4AAA-B407-37618AC82311}">
      <dgm:prSet/>
      <dgm:spPr/>
      <dgm:t>
        <a:bodyPr/>
        <a:lstStyle/>
        <a:p>
          <a:endParaRPr lang="ru-RU"/>
        </a:p>
      </dgm:t>
    </dgm:pt>
    <dgm:pt modelId="{4F8EA68D-A229-4F5D-BAE5-7401D030C2B1}" type="sibTrans" cxnId="{168ECE04-4A6D-4AAA-B407-37618AC82311}">
      <dgm:prSet/>
      <dgm:spPr/>
      <dgm:t>
        <a:bodyPr/>
        <a:lstStyle/>
        <a:p>
          <a:endParaRPr lang="ru-RU"/>
        </a:p>
      </dgm:t>
    </dgm:pt>
    <dgm:pt modelId="{F985C779-E04A-4655-945F-14D417C5C758}">
      <dgm:prSet phldrT="[Текст]"/>
      <dgm:spPr/>
      <dgm:t>
        <a:bodyPr/>
        <a:lstStyle/>
        <a:p>
          <a:pPr>
            <a:spcAft>
              <a:spcPts val="0"/>
            </a:spcAft>
          </a:pPr>
          <a:r>
            <a:rPr lang="uk-UA" b="1" dirty="0" smtClean="0"/>
            <a:t>Не збирайте гриби в лісопосадках </a:t>
          </a:r>
        </a:p>
        <a:p>
          <a:pPr>
            <a:spcAft>
              <a:spcPts val="0"/>
            </a:spcAft>
          </a:pPr>
          <a:r>
            <a:rPr lang="uk-UA" b="1" dirty="0" smtClean="0"/>
            <a:t>поблизу автомагістралей</a:t>
          </a:r>
          <a:endParaRPr lang="ru-RU" b="1" dirty="0"/>
        </a:p>
      </dgm:t>
    </dgm:pt>
    <dgm:pt modelId="{731CF1EC-4584-4992-9B8F-5E83541CB2E6}" type="parTrans" cxnId="{BFE57DC6-E2ED-4469-A66B-EB2EA862675D}">
      <dgm:prSet/>
      <dgm:spPr/>
      <dgm:t>
        <a:bodyPr/>
        <a:lstStyle/>
        <a:p>
          <a:endParaRPr lang="ru-RU"/>
        </a:p>
      </dgm:t>
    </dgm:pt>
    <dgm:pt modelId="{91285420-2DC8-4DE0-88D4-38D244D4B1CB}" type="sibTrans" cxnId="{BFE57DC6-E2ED-4469-A66B-EB2EA862675D}">
      <dgm:prSet/>
      <dgm:spPr/>
      <dgm:t>
        <a:bodyPr/>
        <a:lstStyle/>
        <a:p>
          <a:endParaRPr lang="ru-RU"/>
        </a:p>
      </dgm:t>
    </dgm:pt>
    <dgm:pt modelId="{724BD850-6487-4547-8629-57E6F6EC1AB5}">
      <dgm:prSet phldrT="[Текст]"/>
      <dgm:spPr/>
      <dgm:t>
        <a:bodyPr/>
        <a:lstStyle/>
        <a:p>
          <a:pPr>
            <a:spcAft>
              <a:spcPts val="0"/>
            </a:spcAft>
          </a:pPr>
          <a:r>
            <a:rPr lang="uk-UA" b="1" dirty="0" smtClean="0"/>
            <a:t>Якщо поруч з їстівними грибами помітили </a:t>
          </a:r>
          <a:r>
            <a:rPr lang="uk-UA" b="1" dirty="0" err="1" smtClean="0"/>
            <a:t>отруйниі</a:t>
          </a:r>
          <a:r>
            <a:rPr lang="uk-UA" b="1" dirty="0" smtClean="0"/>
            <a:t>, </a:t>
          </a:r>
        </a:p>
        <a:p>
          <a:pPr>
            <a:spcAft>
              <a:spcPts val="0"/>
            </a:spcAft>
          </a:pPr>
          <a:r>
            <a:rPr lang="uk-UA" b="1" dirty="0" smtClean="0"/>
            <a:t>краще не чіпати такі гриби</a:t>
          </a:r>
          <a:endParaRPr lang="ru-RU" b="1" dirty="0"/>
        </a:p>
      </dgm:t>
    </dgm:pt>
    <dgm:pt modelId="{25145826-A999-4594-A8FF-ECD9C19BCBE1}" type="parTrans" cxnId="{DCF9DF33-241D-4623-AEAC-E8753AC4282D}">
      <dgm:prSet/>
      <dgm:spPr/>
      <dgm:t>
        <a:bodyPr/>
        <a:lstStyle/>
        <a:p>
          <a:endParaRPr lang="ru-RU"/>
        </a:p>
      </dgm:t>
    </dgm:pt>
    <dgm:pt modelId="{D0E3F3DB-B03F-407E-8994-AE5058E57152}" type="sibTrans" cxnId="{DCF9DF33-241D-4623-AEAC-E8753AC4282D}">
      <dgm:prSet/>
      <dgm:spPr/>
      <dgm:t>
        <a:bodyPr/>
        <a:lstStyle/>
        <a:p>
          <a:endParaRPr lang="ru-RU"/>
        </a:p>
      </dgm:t>
    </dgm:pt>
    <dgm:pt modelId="{085C31FD-1EFB-4929-94F7-0541512C6A75}">
      <dgm:prSet/>
      <dgm:spPr/>
      <dgm:t>
        <a:bodyPr/>
        <a:lstStyle/>
        <a:p>
          <a:r>
            <a:rPr lang="uk-UA" b="1" dirty="0" smtClean="0"/>
            <a:t>Збирайте лише відомі вам гриби</a:t>
          </a:r>
          <a:endParaRPr lang="ru-RU" b="1" dirty="0"/>
        </a:p>
      </dgm:t>
    </dgm:pt>
    <dgm:pt modelId="{77A54C55-7E41-4724-9C49-DB8A4F8A8A37}" type="parTrans" cxnId="{04B70BF0-9213-41A4-9907-AAC10E4BF237}">
      <dgm:prSet/>
      <dgm:spPr/>
      <dgm:t>
        <a:bodyPr/>
        <a:lstStyle/>
        <a:p>
          <a:endParaRPr lang="ru-RU"/>
        </a:p>
      </dgm:t>
    </dgm:pt>
    <dgm:pt modelId="{5EA433A0-6A9A-4040-8560-650C634F34B9}" type="sibTrans" cxnId="{04B70BF0-9213-41A4-9907-AAC10E4BF237}">
      <dgm:prSet/>
      <dgm:spPr/>
      <dgm:t>
        <a:bodyPr/>
        <a:lstStyle/>
        <a:p>
          <a:endParaRPr lang="ru-RU"/>
        </a:p>
      </dgm:t>
    </dgm:pt>
    <dgm:pt modelId="{EA8DC1D3-47DA-4D0C-983C-3FDAEC06DE56}">
      <dgm:prSet/>
      <dgm:spPr/>
      <dgm:t>
        <a:bodyPr/>
        <a:lstStyle/>
        <a:p>
          <a:r>
            <a:rPr lang="uk-UA" b="1" dirty="0" smtClean="0"/>
            <a:t>Не куштуйте сирі гриби на смак</a:t>
          </a:r>
          <a:endParaRPr lang="ru-RU" b="1" dirty="0"/>
        </a:p>
      </dgm:t>
    </dgm:pt>
    <dgm:pt modelId="{A2051260-C3D8-4A28-A81B-D6D82DFE02DF}" type="parTrans" cxnId="{4A693CF5-07CF-4EAE-BCF6-75F40B7673A2}">
      <dgm:prSet/>
      <dgm:spPr/>
      <dgm:t>
        <a:bodyPr/>
        <a:lstStyle/>
        <a:p>
          <a:endParaRPr lang="ru-RU"/>
        </a:p>
      </dgm:t>
    </dgm:pt>
    <dgm:pt modelId="{4670C855-56E6-4F87-8330-D8FA6A96E577}" type="sibTrans" cxnId="{4A693CF5-07CF-4EAE-BCF6-75F40B7673A2}">
      <dgm:prSet/>
      <dgm:spPr/>
      <dgm:t>
        <a:bodyPr/>
        <a:lstStyle/>
        <a:p>
          <a:endParaRPr lang="ru-RU"/>
        </a:p>
      </dgm:t>
    </dgm:pt>
    <dgm:pt modelId="{BC4C9FC8-07D9-4012-9A92-B692F99864CD}" type="pres">
      <dgm:prSet presAssocID="{1AADF607-5578-47E7-948D-D0DA80937C70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040D87D-77FD-4696-974D-D0651FBD9EAD}" type="pres">
      <dgm:prSet presAssocID="{085C31FD-1EFB-4929-94F7-0541512C6A75}" presName="parentLin" presStyleCnt="0"/>
      <dgm:spPr/>
    </dgm:pt>
    <dgm:pt modelId="{DC62F4E6-75ED-42CD-94CF-FC5842D5C6CB}" type="pres">
      <dgm:prSet presAssocID="{085C31FD-1EFB-4929-94F7-0541512C6A75}" presName="parentLeftMargin" presStyleLbl="node1" presStyleIdx="0" presStyleCnt="5"/>
      <dgm:spPr/>
      <dgm:t>
        <a:bodyPr/>
        <a:lstStyle/>
        <a:p>
          <a:endParaRPr lang="ru-RU"/>
        </a:p>
      </dgm:t>
    </dgm:pt>
    <dgm:pt modelId="{DFA3C53C-2CA6-4E18-9F7D-C4B22B30AE60}" type="pres">
      <dgm:prSet presAssocID="{085C31FD-1EFB-4929-94F7-0541512C6A75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E79CA26-5CEF-4B4F-9825-185CA89D1669}" type="pres">
      <dgm:prSet presAssocID="{085C31FD-1EFB-4929-94F7-0541512C6A75}" presName="negativeSpace" presStyleCnt="0"/>
      <dgm:spPr/>
    </dgm:pt>
    <dgm:pt modelId="{FD16A9F4-313A-43DB-851F-7F951CE7308B}" type="pres">
      <dgm:prSet presAssocID="{085C31FD-1EFB-4929-94F7-0541512C6A75}" presName="childText" presStyleLbl="conFgAcc1" presStyleIdx="0" presStyleCnt="5">
        <dgm:presLayoutVars>
          <dgm:bulletEnabled val="1"/>
        </dgm:presLayoutVars>
      </dgm:prSet>
      <dgm:spPr/>
    </dgm:pt>
    <dgm:pt modelId="{C4392CF7-BDB7-409E-9BAF-48CD3D9F0479}" type="pres">
      <dgm:prSet presAssocID="{5EA433A0-6A9A-4040-8560-650C634F34B9}" presName="spaceBetweenRectangles" presStyleCnt="0"/>
      <dgm:spPr/>
    </dgm:pt>
    <dgm:pt modelId="{7193D5C7-BA75-456E-8835-66F4B0D34D75}" type="pres">
      <dgm:prSet presAssocID="{1256D953-5DA0-4143-8E2C-1B22367D084B}" presName="parentLin" presStyleCnt="0"/>
      <dgm:spPr/>
    </dgm:pt>
    <dgm:pt modelId="{32E91268-5946-445F-B7A9-A03DD9261AE3}" type="pres">
      <dgm:prSet presAssocID="{1256D953-5DA0-4143-8E2C-1B22367D084B}" presName="parentLeftMargin" presStyleLbl="node1" presStyleIdx="0" presStyleCnt="5"/>
      <dgm:spPr/>
      <dgm:t>
        <a:bodyPr/>
        <a:lstStyle/>
        <a:p>
          <a:endParaRPr lang="ru-RU"/>
        </a:p>
      </dgm:t>
    </dgm:pt>
    <dgm:pt modelId="{21D99016-F745-43AE-84DB-6FA03EF4BC8B}" type="pres">
      <dgm:prSet presAssocID="{1256D953-5DA0-4143-8E2C-1B22367D084B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E2B78B-6AEC-423A-8144-D2AFEADC22CA}" type="pres">
      <dgm:prSet presAssocID="{1256D953-5DA0-4143-8E2C-1B22367D084B}" presName="negativeSpace" presStyleCnt="0"/>
      <dgm:spPr/>
    </dgm:pt>
    <dgm:pt modelId="{29C51E45-65F1-40D1-B656-781400EFCBD2}" type="pres">
      <dgm:prSet presAssocID="{1256D953-5DA0-4143-8E2C-1B22367D084B}" presName="childText" presStyleLbl="conFgAcc1" presStyleIdx="1" presStyleCnt="5">
        <dgm:presLayoutVars>
          <dgm:bulletEnabled val="1"/>
        </dgm:presLayoutVars>
      </dgm:prSet>
      <dgm:spPr/>
    </dgm:pt>
    <dgm:pt modelId="{5BEE2638-CFAD-4558-9C68-D22D2877B848}" type="pres">
      <dgm:prSet presAssocID="{4F8EA68D-A229-4F5D-BAE5-7401D030C2B1}" presName="spaceBetweenRectangles" presStyleCnt="0"/>
      <dgm:spPr/>
    </dgm:pt>
    <dgm:pt modelId="{79C9811C-FF4B-4B86-B037-DE193DF3DAE1}" type="pres">
      <dgm:prSet presAssocID="{EA8DC1D3-47DA-4D0C-983C-3FDAEC06DE56}" presName="parentLin" presStyleCnt="0"/>
      <dgm:spPr/>
    </dgm:pt>
    <dgm:pt modelId="{25BF6385-D9A5-467E-9D20-46F0C86AEC35}" type="pres">
      <dgm:prSet presAssocID="{EA8DC1D3-47DA-4D0C-983C-3FDAEC06DE56}" presName="parentLeftMargin" presStyleLbl="node1" presStyleIdx="1" presStyleCnt="5"/>
      <dgm:spPr/>
      <dgm:t>
        <a:bodyPr/>
        <a:lstStyle/>
        <a:p>
          <a:endParaRPr lang="ru-RU"/>
        </a:p>
      </dgm:t>
    </dgm:pt>
    <dgm:pt modelId="{6ADD9AB4-D80B-475B-9E44-2F636D5AE42F}" type="pres">
      <dgm:prSet presAssocID="{EA8DC1D3-47DA-4D0C-983C-3FDAEC06DE56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CB9DEF-6CF4-43DA-8B42-6EF851FD86B7}" type="pres">
      <dgm:prSet presAssocID="{EA8DC1D3-47DA-4D0C-983C-3FDAEC06DE56}" presName="negativeSpace" presStyleCnt="0"/>
      <dgm:spPr/>
    </dgm:pt>
    <dgm:pt modelId="{2BA4BD14-0BF9-4F90-9693-C78B60EFC9F1}" type="pres">
      <dgm:prSet presAssocID="{EA8DC1D3-47DA-4D0C-983C-3FDAEC06DE56}" presName="childText" presStyleLbl="conFgAcc1" presStyleIdx="2" presStyleCnt="5">
        <dgm:presLayoutVars>
          <dgm:bulletEnabled val="1"/>
        </dgm:presLayoutVars>
      </dgm:prSet>
      <dgm:spPr/>
    </dgm:pt>
    <dgm:pt modelId="{95252ADF-4809-4AB6-9F69-B7B29D5CE2BB}" type="pres">
      <dgm:prSet presAssocID="{4670C855-56E6-4F87-8330-D8FA6A96E577}" presName="spaceBetweenRectangles" presStyleCnt="0"/>
      <dgm:spPr/>
    </dgm:pt>
    <dgm:pt modelId="{D245EE72-3442-444A-90B8-AC416D163173}" type="pres">
      <dgm:prSet presAssocID="{F985C779-E04A-4655-945F-14D417C5C758}" presName="parentLin" presStyleCnt="0"/>
      <dgm:spPr/>
    </dgm:pt>
    <dgm:pt modelId="{C6CC6C02-58C0-44F4-85FB-06AA0C8A32E0}" type="pres">
      <dgm:prSet presAssocID="{F985C779-E04A-4655-945F-14D417C5C758}" presName="parentLeftMargin" presStyleLbl="node1" presStyleIdx="2" presStyleCnt="5"/>
      <dgm:spPr/>
      <dgm:t>
        <a:bodyPr/>
        <a:lstStyle/>
        <a:p>
          <a:endParaRPr lang="ru-RU"/>
        </a:p>
      </dgm:t>
    </dgm:pt>
    <dgm:pt modelId="{0CFA106D-CD79-4F5C-90C5-918B3E0DEFFB}" type="pres">
      <dgm:prSet presAssocID="{F985C779-E04A-4655-945F-14D417C5C758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607C4E-FCBA-460C-AA1E-4EC08C4D2B83}" type="pres">
      <dgm:prSet presAssocID="{F985C779-E04A-4655-945F-14D417C5C758}" presName="negativeSpace" presStyleCnt="0"/>
      <dgm:spPr/>
    </dgm:pt>
    <dgm:pt modelId="{0E51D1CC-106E-4901-A29B-3D750FFE1A54}" type="pres">
      <dgm:prSet presAssocID="{F985C779-E04A-4655-945F-14D417C5C758}" presName="childText" presStyleLbl="conFgAcc1" presStyleIdx="3" presStyleCnt="5">
        <dgm:presLayoutVars>
          <dgm:bulletEnabled val="1"/>
        </dgm:presLayoutVars>
      </dgm:prSet>
      <dgm:spPr/>
    </dgm:pt>
    <dgm:pt modelId="{91A9DE1E-D269-4ED6-9522-FF59F6853E7B}" type="pres">
      <dgm:prSet presAssocID="{91285420-2DC8-4DE0-88D4-38D244D4B1CB}" presName="spaceBetweenRectangles" presStyleCnt="0"/>
      <dgm:spPr/>
    </dgm:pt>
    <dgm:pt modelId="{5004164F-8B0C-4480-B9B9-4F637CC6DA6E}" type="pres">
      <dgm:prSet presAssocID="{724BD850-6487-4547-8629-57E6F6EC1AB5}" presName="parentLin" presStyleCnt="0"/>
      <dgm:spPr/>
    </dgm:pt>
    <dgm:pt modelId="{14BAF491-ABF1-4414-BE0D-BA5B6DBA38DA}" type="pres">
      <dgm:prSet presAssocID="{724BD850-6487-4547-8629-57E6F6EC1AB5}" presName="parentLeftMargin" presStyleLbl="node1" presStyleIdx="3" presStyleCnt="5"/>
      <dgm:spPr/>
      <dgm:t>
        <a:bodyPr/>
        <a:lstStyle/>
        <a:p>
          <a:endParaRPr lang="ru-RU"/>
        </a:p>
      </dgm:t>
    </dgm:pt>
    <dgm:pt modelId="{CACC0888-CA78-4B41-B54E-05B9B24F0049}" type="pres">
      <dgm:prSet presAssocID="{724BD850-6487-4547-8629-57E6F6EC1AB5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A41495-370C-40EA-B041-4520D853A0FE}" type="pres">
      <dgm:prSet presAssocID="{724BD850-6487-4547-8629-57E6F6EC1AB5}" presName="negativeSpace" presStyleCnt="0"/>
      <dgm:spPr/>
    </dgm:pt>
    <dgm:pt modelId="{9F40BA2A-735A-4EC8-BFA6-EFCA0F93EFA7}" type="pres">
      <dgm:prSet presAssocID="{724BD850-6487-4547-8629-57E6F6EC1AB5}" presName="childText" presStyleLbl="conFgAcc1" presStyleIdx="4" presStyleCnt="5">
        <dgm:presLayoutVars>
          <dgm:bulletEnabled val="1"/>
        </dgm:presLayoutVars>
      </dgm:prSet>
      <dgm:spPr/>
    </dgm:pt>
  </dgm:ptLst>
  <dgm:cxnLst>
    <dgm:cxn modelId="{DCF9DF33-241D-4623-AEAC-E8753AC4282D}" srcId="{1AADF607-5578-47E7-948D-D0DA80937C70}" destId="{724BD850-6487-4547-8629-57E6F6EC1AB5}" srcOrd="4" destOrd="0" parTransId="{25145826-A999-4594-A8FF-ECD9C19BCBE1}" sibTransId="{D0E3F3DB-B03F-407E-8994-AE5058E57152}"/>
    <dgm:cxn modelId="{04B70BF0-9213-41A4-9907-AAC10E4BF237}" srcId="{1AADF607-5578-47E7-948D-D0DA80937C70}" destId="{085C31FD-1EFB-4929-94F7-0541512C6A75}" srcOrd="0" destOrd="0" parTransId="{77A54C55-7E41-4724-9C49-DB8A4F8A8A37}" sibTransId="{5EA433A0-6A9A-4040-8560-650C634F34B9}"/>
    <dgm:cxn modelId="{31754D6C-5998-4B99-97AE-040B44812006}" type="presOf" srcId="{724BD850-6487-4547-8629-57E6F6EC1AB5}" destId="{14BAF491-ABF1-4414-BE0D-BA5B6DBA38DA}" srcOrd="0" destOrd="0" presId="urn:microsoft.com/office/officeart/2005/8/layout/list1"/>
    <dgm:cxn modelId="{BFE57DC6-E2ED-4469-A66B-EB2EA862675D}" srcId="{1AADF607-5578-47E7-948D-D0DA80937C70}" destId="{F985C779-E04A-4655-945F-14D417C5C758}" srcOrd="3" destOrd="0" parTransId="{731CF1EC-4584-4992-9B8F-5E83541CB2E6}" sibTransId="{91285420-2DC8-4DE0-88D4-38D244D4B1CB}"/>
    <dgm:cxn modelId="{3DBC978F-A314-4224-8DCC-C9892583BC2D}" type="presOf" srcId="{F985C779-E04A-4655-945F-14D417C5C758}" destId="{0CFA106D-CD79-4F5C-90C5-918B3E0DEFFB}" srcOrd="1" destOrd="0" presId="urn:microsoft.com/office/officeart/2005/8/layout/list1"/>
    <dgm:cxn modelId="{3C372D7D-4254-4597-92E1-97EB23C7B592}" type="presOf" srcId="{724BD850-6487-4547-8629-57E6F6EC1AB5}" destId="{CACC0888-CA78-4B41-B54E-05B9B24F0049}" srcOrd="1" destOrd="0" presId="urn:microsoft.com/office/officeart/2005/8/layout/list1"/>
    <dgm:cxn modelId="{03539138-8A5B-4F55-8D64-2E356D7C1A78}" type="presOf" srcId="{EA8DC1D3-47DA-4D0C-983C-3FDAEC06DE56}" destId="{25BF6385-D9A5-467E-9D20-46F0C86AEC35}" srcOrd="0" destOrd="0" presId="urn:microsoft.com/office/officeart/2005/8/layout/list1"/>
    <dgm:cxn modelId="{4A693CF5-07CF-4EAE-BCF6-75F40B7673A2}" srcId="{1AADF607-5578-47E7-948D-D0DA80937C70}" destId="{EA8DC1D3-47DA-4D0C-983C-3FDAEC06DE56}" srcOrd="2" destOrd="0" parTransId="{A2051260-C3D8-4A28-A81B-D6D82DFE02DF}" sibTransId="{4670C855-56E6-4F87-8330-D8FA6A96E577}"/>
    <dgm:cxn modelId="{F8AC39F0-EDEE-4FB5-969A-74338EB4FED6}" type="presOf" srcId="{F985C779-E04A-4655-945F-14D417C5C758}" destId="{C6CC6C02-58C0-44F4-85FB-06AA0C8A32E0}" srcOrd="0" destOrd="0" presId="urn:microsoft.com/office/officeart/2005/8/layout/list1"/>
    <dgm:cxn modelId="{168ECE04-4A6D-4AAA-B407-37618AC82311}" srcId="{1AADF607-5578-47E7-948D-D0DA80937C70}" destId="{1256D953-5DA0-4143-8E2C-1B22367D084B}" srcOrd="1" destOrd="0" parTransId="{93DFF000-DBDA-4019-8395-F8B6441FF196}" sibTransId="{4F8EA68D-A229-4F5D-BAE5-7401D030C2B1}"/>
    <dgm:cxn modelId="{C592DD83-D76E-4140-948F-35E1FBE23DDB}" type="presOf" srcId="{EA8DC1D3-47DA-4D0C-983C-3FDAEC06DE56}" destId="{6ADD9AB4-D80B-475B-9E44-2F636D5AE42F}" srcOrd="1" destOrd="0" presId="urn:microsoft.com/office/officeart/2005/8/layout/list1"/>
    <dgm:cxn modelId="{685F9412-CBCD-409B-A6E2-18368E53910C}" type="presOf" srcId="{1AADF607-5578-47E7-948D-D0DA80937C70}" destId="{BC4C9FC8-07D9-4012-9A92-B692F99864CD}" srcOrd="0" destOrd="0" presId="urn:microsoft.com/office/officeart/2005/8/layout/list1"/>
    <dgm:cxn modelId="{055869FA-9BD0-46D0-964F-D70905898B86}" type="presOf" srcId="{1256D953-5DA0-4143-8E2C-1B22367D084B}" destId="{32E91268-5946-445F-B7A9-A03DD9261AE3}" srcOrd="0" destOrd="0" presId="urn:microsoft.com/office/officeart/2005/8/layout/list1"/>
    <dgm:cxn modelId="{F55BA04A-EA22-4C9B-A7B3-22A3D71AF41C}" type="presOf" srcId="{085C31FD-1EFB-4929-94F7-0541512C6A75}" destId="{DFA3C53C-2CA6-4E18-9F7D-C4B22B30AE60}" srcOrd="1" destOrd="0" presId="urn:microsoft.com/office/officeart/2005/8/layout/list1"/>
    <dgm:cxn modelId="{B7FC8A10-6511-43DF-B1C2-3C8B148C5066}" type="presOf" srcId="{085C31FD-1EFB-4929-94F7-0541512C6A75}" destId="{DC62F4E6-75ED-42CD-94CF-FC5842D5C6CB}" srcOrd="0" destOrd="0" presId="urn:microsoft.com/office/officeart/2005/8/layout/list1"/>
    <dgm:cxn modelId="{9B27EE27-A175-455D-AB5D-9FB979829F8A}" type="presOf" srcId="{1256D953-5DA0-4143-8E2C-1B22367D084B}" destId="{21D99016-F745-43AE-84DB-6FA03EF4BC8B}" srcOrd="1" destOrd="0" presId="urn:microsoft.com/office/officeart/2005/8/layout/list1"/>
    <dgm:cxn modelId="{2B897383-F815-4306-89BE-E301DA8A4537}" type="presParOf" srcId="{BC4C9FC8-07D9-4012-9A92-B692F99864CD}" destId="{1040D87D-77FD-4696-974D-D0651FBD9EAD}" srcOrd="0" destOrd="0" presId="urn:microsoft.com/office/officeart/2005/8/layout/list1"/>
    <dgm:cxn modelId="{4F838DAD-30F3-459D-A173-D3D2D6AF19E3}" type="presParOf" srcId="{1040D87D-77FD-4696-974D-D0651FBD9EAD}" destId="{DC62F4E6-75ED-42CD-94CF-FC5842D5C6CB}" srcOrd="0" destOrd="0" presId="urn:microsoft.com/office/officeart/2005/8/layout/list1"/>
    <dgm:cxn modelId="{5F2C0BEF-C99F-4D1C-AA4D-2E7AB4FE4EB5}" type="presParOf" srcId="{1040D87D-77FD-4696-974D-D0651FBD9EAD}" destId="{DFA3C53C-2CA6-4E18-9F7D-C4B22B30AE60}" srcOrd="1" destOrd="0" presId="urn:microsoft.com/office/officeart/2005/8/layout/list1"/>
    <dgm:cxn modelId="{1161EE37-4429-4709-A855-10F5A43D0CEE}" type="presParOf" srcId="{BC4C9FC8-07D9-4012-9A92-B692F99864CD}" destId="{FE79CA26-5CEF-4B4F-9825-185CA89D1669}" srcOrd="1" destOrd="0" presId="urn:microsoft.com/office/officeart/2005/8/layout/list1"/>
    <dgm:cxn modelId="{33CC57F0-F215-418F-ACB7-1E3F32D3C3BC}" type="presParOf" srcId="{BC4C9FC8-07D9-4012-9A92-B692F99864CD}" destId="{FD16A9F4-313A-43DB-851F-7F951CE7308B}" srcOrd="2" destOrd="0" presId="urn:microsoft.com/office/officeart/2005/8/layout/list1"/>
    <dgm:cxn modelId="{2C593ED0-1507-4A9F-9C61-B7FB98E3942C}" type="presParOf" srcId="{BC4C9FC8-07D9-4012-9A92-B692F99864CD}" destId="{C4392CF7-BDB7-409E-9BAF-48CD3D9F0479}" srcOrd="3" destOrd="0" presId="urn:microsoft.com/office/officeart/2005/8/layout/list1"/>
    <dgm:cxn modelId="{7E6007B4-8CBD-4905-952D-239C4909762F}" type="presParOf" srcId="{BC4C9FC8-07D9-4012-9A92-B692F99864CD}" destId="{7193D5C7-BA75-456E-8835-66F4B0D34D75}" srcOrd="4" destOrd="0" presId="urn:microsoft.com/office/officeart/2005/8/layout/list1"/>
    <dgm:cxn modelId="{40E125E3-3639-4721-8CAB-0B429223F4CD}" type="presParOf" srcId="{7193D5C7-BA75-456E-8835-66F4B0D34D75}" destId="{32E91268-5946-445F-B7A9-A03DD9261AE3}" srcOrd="0" destOrd="0" presId="urn:microsoft.com/office/officeart/2005/8/layout/list1"/>
    <dgm:cxn modelId="{7DE9D1F3-FD61-4C18-B6D3-61BA219EDE02}" type="presParOf" srcId="{7193D5C7-BA75-456E-8835-66F4B0D34D75}" destId="{21D99016-F745-43AE-84DB-6FA03EF4BC8B}" srcOrd="1" destOrd="0" presId="urn:microsoft.com/office/officeart/2005/8/layout/list1"/>
    <dgm:cxn modelId="{BE8C5DB6-730A-4537-B8FC-FA9F7377F936}" type="presParOf" srcId="{BC4C9FC8-07D9-4012-9A92-B692F99864CD}" destId="{D7E2B78B-6AEC-423A-8144-D2AFEADC22CA}" srcOrd="5" destOrd="0" presId="urn:microsoft.com/office/officeart/2005/8/layout/list1"/>
    <dgm:cxn modelId="{2DD67E3A-9C14-499A-BB40-E5EB078D4403}" type="presParOf" srcId="{BC4C9FC8-07D9-4012-9A92-B692F99864CD}" destId="{29C51E45-65F1-40D1-B656-781400EFCBD2}" srcOrd="6" destOrd="0" presId="urn:microsoft.com/office/officeart/2005/8/layout/list1"/>
    <dgm:cxn modelId="{1F0EFE77-26F7-4B92-BE4C-73E1A482A4C2}" type="presParOf" srcId="{BC4C9FC8-07D9-4012-9A92-B692F99864CD}" destId="{5BEE2638-CFAD-4558-9C68-D22D2877B848}" srcOrd="7" destOrd="0" presId="urn:microsoft.com/office/officeart/2005/8/layout/list1"/>
    <dgm:cxn modelId="{0E76AE27-66C3-45D3-8884-84F886B6CCC3}" type="presParOf" srcId="{BC4C9FC8-07D9-4012-9A92-B692F99864CD}" destId="{79C9811C-FF4B-4B86-B037-DE193DF3DAE1}" srcOrd="8" destOrd="0" presId="urn:microsoft.com/office/officeart/2005/8/layout/list1"/>
    <dgm:cxn modelId="{4401E14C-D227-4FD3-95AF-67FC43E683EE}" type="presParOf" srcId="{79C9811C-FF4B-4B86-B037-DE193DF3DAE1}" destId="{25BF6385-D9A5-467E-9D20-46F0C86AEC35}" srcOrd="0" destOrd="0" presId="urn:microsoft.com/office/officeart/2005/8/layout/list1"/>
    <dgm:cxn modelId="{9A0C7B9C-2123-46AC-BB28-2E33F5BCA936}" type="presParOf" srcId="{79C9811C-FF4B-4B86-B037-DE193DF3DAE1}" destId="{6ADD9AB4-D80B-475B-9E44-2F636D5AE42F}" srcOrd="1" destOrd="0" presId="urn:microsoft.com/office/officeart/2005/8/layout/list1"/>
    <dgm:cxn modelId="{195BBCC8-83B8-46DF-9423-E59B4E395F7B}" type="presParOf" srcId="{BC4C9FC8-07D9-4012-9A92-B692F99864CD}" destId="{87CB9DEF-6CF4-43DA-8B42-6EF851FD86B7}" srcOrd="9" destOrd="0" presId="urn:microsoft.com/office/officeart/2005/8/layout/list1"/>
    <dgm:cxn modelId="{16ACFD89-9BCB-42ED-A145-072F742A6177}" type="presParOf" srcId="{BC4C9FC8-07D9-4012-9A92-B692F99864CD}" destId="{2BA4BD14-0BF9-4F90-9693-C78B60EFC9F1}" srcOrd="10" destOrd="0" presId="urn:microsoft.com/office/officeart/2005/8/layout/list1"/>
    <dgm:cxn modelId="{06C8500D-EC7C-49D7-BF18-4F10E4AFB9D9}" type="presParOf" srcId="{BC4C9FC8-07D9-4012-9A92-B692F99864CD}" destId="{95252ADF-4809-4AB6-9F69-B7B29D5CE2BB}" srcOrd="11" destOrd="0" presId="urn:microsoft.com/office/officeart/2005/8/layout/list1"/>
    <dgm:cxn modelId="{0D326B65-EE53-4DD4-889A-711CCD021697}" type="presParOf" srcId="{BC4C9FC8-07D9-4012-9A92-B692F99864CD}" destId="{D245EE72-3442-444A-90B8-AC416D163173}" srcOrd="12" destOrd="0" presId="urn:microsoft.com/office/officeart/2005/8/layout/list1"/>
    <dgm:cxn modelId="{D29B7456-18F7-48AE-B3CF-AE9348769781}" type="presParOf" srcId="{D245EE72-3442-444A-90B8-AC416D163173}" destId="{C6CC6C02-58C0-44F4-85FB-06AA0C8A32E0}" srcOrd="0" destOrd="0" presId="urn:microsoft.com/office/officeart/2005/8/layout/list1"/>
    <dgm:cxn modelId="{B3554D98-0864-42B0-99E0-2E8A9DB75E20}" type="presParOf" srcId="{D245EE72-3442-444A-90B8-AC416D163173}" destId="{0CFA106D-CD79-4F5C-90C5-918B3E0DEFFB}" srcOrd="1" destOrd="0" presId="urn:microsoft.com/office/officeart/2005/8/layout/list1"/>
    <dgm:cxn modelId="{FEF4218C-9A56-477F-ACBE-5CD3542DAD30}" type="presParOf" srcId="{BC4C9FC8-07D9-4012-9A92-B692F99864CD}" destId="{3D607C4E-FCBA-460C-AA1E-4EC08C4D2B83}" srcOrd="13" destOrd="0" presId="urn:microsoft.com/office/officeart/2005/8/layout/list1"/>
    <dgm:cxn modelId="{3E7D6687-27F9-4AC7-8AF8-358EF00FBD41}" type="presParOf" srcId="{BC4C9FC8-07D9-4012-9A92-B692F99864CD}" destId="{0E51D1CC-106E-4901-A29B-3D750FFE1A54}" srcOrd="14" destOrd="0" presId="urn:microsoft.com/office/officeart/2005/8/layout/list1"/>
    <dgm:cxn modelId="{27247364-596C-40B2-B0C6-20FC66924400}" type="presParOf" srcId="{BC4C9FC8-07D9-4012-9A92-B692F99864CD}" destId="{91A9DE1E-D269-4ED6-9522-FF59F6853E7B}" srcOrd="15" destOrd="0" presId="urn:microsoft.com/office/officeart/2005/8/layout/list1"/>
    <dgm:cxn modelId="{EA363180-476D-4F7F-99EB-D9D56BD6160D}" type="presParOf" srcId="{BC4C9FC8-07D9-4012-9A92-B692F99864CD}" destId="{5004164F-8B0C-4480-B9B9-4F637CC6DA6E}" srcOrd="16" destOrd="0" presId="urn:microsoft.com/office/officeart/2005/8/layout/list1"/>
    <dgm:cxn modelId="{8F7435BE-7A32-45B9-A29B-757E2A68A04C}" type="presParOf" srcId="{5004164F-8B0C-4480-B9B9-4F637CC6DA6E}" destId="{14BAF491-ABF1-4414-BE0D-BA5B6DBA38DA}" srcOrd="0" destOrd="0" presId="urn:microsoft.com/office/officeart/2005/8/layout/list1"/>
    <dgm:cxn modelId="{4EE02267-B700-4C89-8D89-90B197EADEF5}" type="presParOf" srcId="{5004164F-8B0C-4480-B9B9-4F637CC6DA6E}" destId="{CACC0888-CA78-4B41-B54E-05B9B24F0049}" srcOrd="1" destOrd="0" presId="urn:microsoft.com/office/officeart/2005/8/layout/list1"/>
    <dgm:cxn modelId="{7C5CB663-CFB7-41ED-918A-F2D7B8443CD4}" type="presParOf" srcId="{BC4C9FC8-07D9-4012-9A92-B692F99864CD}" destId="{17A41495-370C-40EA-B041-4520D853A0FE}" srcOrd="17" destOrd="0" presId="urn:microsoft.com/office/officeart/2005/8/layout/list1"/>
    <dgm:cxn modelId="{243DA9D9-4D2D-474F-8437-29BC39EB0691}" type="presParOf" srcId="{BC4C9FC8-07D9-4012-9A92-B692F99864CD}" destId="{9F40BA2A-735A-4EC8-BFA6-EFCA0F93EFA7}" srcOrd="18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71408BE9-11DB-4321-B876-5D970D047C14}" type="doc">
      <dgm:prSet loTypeId="urn:microsoft.com/office/officeart/2005/8/layout/chevron2" loCatId="list" qsTypeId="urn:microsoft.com/office/officeart/2005/8/quickstyle/simple5" qsCatId="simple" csTypeId="urn:microsoft.com/office/officeart/2005/8/colors/colorful1#5" csCatId="colorful" phldr="1"/>
      <dgm:spPr/>
      <dgm:t>
        <a:bodyPr/>
        <a:lstStyle/>
        <a:p>
          <a:endParaRPr lang="ru-RU"/>
        </a:p>
      </dgm:t>
    </dgm:pt>
    <dgm:pt modelId="{67F902F3-E1A1-409E-BAF7-A02C14CACABF}">
      <dgm:prSet phldrT="[Текст]"/>
      <dgm:spPr/>
      <dgm:t>
        <a:bodyPr/>
        <a:lstStyle/>
        <a:p>
          <a:r>
            <a:rPr lang="uk-UA" b="1" dirty="0" smtClean="0"/>
            <a:t>1.</a:t>
          </a:r>
          <a:endParaRPr lang="ru-RU" b="1" dirty="0"/>
        </a:p>
      </dgm:t>
    </dgm:pt>
    <dgm:pt modelId="{1BAD75B4-92CE-4D7E-8B24-F9CB4DE196D8}" type="parTrans" cxnId="{DC5EA4CB-54D3-4AD2-9875-95CDFC9C0049}">
      <dgm:prSet/>
      <dgm:spPr/>
      <dgm:t>
        <a:bodyPr/>
        <a:lstStyle/>
        <a:p>
          <a:endParaRPr lang="ru-RU"/>
        </a:p>
      </dgm:t>
    </dgm:pt>
    <dgm:pt modelId="{5115F437-FE18-414D-99EF-E5609BB0B782}" type="sibTrans" cxnId="{DC5EA4CB-54D3-4AD2-9875-95CDFC9C0049}">
      <dgm:prSet/>
      <dgm:spPr/>
      <dgm:t>
        <a:bodyPr/>
        <a:lstStyle/>
        <a:p>
          <a:endParaRPr lang="ru-RU"/>
        </a:p>
      </dgm:t>
    </dgm:pt>
    <dgm:pt modelId="{F93493C0-8586-48BE-861E-35CC908B5E48}">
      <dgm:prSet phldrT="[Текст]"/>
      <dgm:spPr/>
      <dgm:t>
        <a:bodyPr/>
        <a:lstStyle/>
        <a:p>
          <a:r>
            <a:rPr lang="uk-UA" b="1" dirty="0" smtClean="0"/>
            <a:t>2.</a:t>
          </a:r>
          <a:endParaRPr lang="ru-RU" b="1" dirty="0"/>
        </a:p>
      </dgm:t>
    </dgm:pt>
    <dgm:pt modelId="{44E22217-4102-46FF-9C34-69D7DE93AB79}" type="parTrans" cxnId="{A43BAC49-EEC3-4BDA-B311-C2BF33F2A850}">
      <dgm:prSet/>
      <dgm:spPr/>
      <dgm:t>
        <a:bodyPr/>
        <a:lstStyle/>
        <a:p>
          <a:endParaRPr lang="ru-RU"/>
        </a:p>
      </dgm:t>
    </dgm:pt>
    <dgm:pt modelId="{914538A1-2016-47B3-8738-AB52EFFDB025}" type="sibTrans" cxnId="{A43BAC49-EEC3-4BDA-B311-C2BF33F2A850}">
      <dgm:prSet/>
      <dgm:spPr/>
      <dgm:t>
        <a:bodyPr/>
        <a:lstStyle/>
        <a:p>
          <a:endParaRPr lang="ru-RU"/>
        </a:p>
      </dgm:t>
    </dgm:pt>
    <dgm:pt modelId="{9744BA84-A00C-431E-B294-E9FCDB41F081}">
      <dgm:prSet phldrT="[Текст]"/>
      <dgm:spPr/>
      <dgm:t>
        <a:bodyPr/>
        <a:lstStyle/>
        <a:p>
          <a:r>
            <a:rPr lang="uk-UA" b="1" dirty="0" smtClean="0"/>
            <a:t>Готувати гриби в той же день, що  і збирати</a:t>
          </a:r>
          <a:endParaRPr lang="ru-RU" b="1" dirty="0"/>
        </a:p>
      </dgm:t>
    </dgm:pt>
    <dgm:pt modelId="{2BB7CB9E-B468-4940-8DA4-5F8A0B4DFA11}" type="parTrans" cxnId="{942977E9-CE49-42D4-9AEE-B6992F0A8187}">
      <dgm:prSet/>
      <dgm:spPr/>
      <dgm:t>
        <a:bodyPr/>
        <a:lstStyle/>
        <a:p>
          <a:endParaRPr lang="ru-RU"/>
        </a:p>
      </dgm:t>
    </dgm:pt>
    <dgm:pt modelId="{66EA0565-64F8-4395-96F7-424F694E5260}" type="sibTrans" cxnId="{942977E9-CE49-42D4-9AEE-B6992F0A8187}">
      <dgm:prSet/>
      <dgm:spPr/>
      <dgm:t>
        <a:bodyPr/>
        <a:lstStyle/>
        <a:p>
          <a:endParaRPr lang="ru-RU"/>
        </a:p>
      </dgm:t>
    </dgm:pt>
    <dgm:pt modelId="{7A865F01-271D-4924-A197-6F602091D996}">
      <dgm:prSet phldrT="[Текст]"/>
      <dgm:spPr/>
      <dgm:t>
        <a:bodyPr/>
        <a:lstStyle/>
        <a:p>
          <a:r>
            <a:rPr lang="uk-UA" b="1" dirty="0" smtClean="0"/>
            <a:t>4.</a:t>
          </a:r>
          <a:endParaRPr lang="ru-RU" b="1" dirty="0"/>
        </a:p>
      </dgm:t>
    </dgm:pt>
    <dgm:pt modelId="{B9157FFC-F81F-491C-A436-A9192E1909DC}" type="parTrans" cxnId="{8ADFA480-E598-4C5C-A484-647B9B80E30A}">
      <dgm:prSet/>
      <dgm:spPr/>
      <dgm:t>
        <a:bodyPr/>
        <a:lstStyle/>
        <a:p>
          <a:endParaRPr lang="ru-RU"/>
        </a:p>
      </dgm:t>
    </dgm:pt>
    <dgm:pt modelId="{9DA82BAE-3CB3-431C-BD1A-B464B864C6E1}" type="sibTrans" cxnId="{8ADFA480-E598-4C5C-A484-647B9B80E30A}">
      <dgm:prSet/>
      <dgm:spPr/>
      <dgm:t>
        <a:bodyPr/>
        <a:lstStyle/>
        <a:p>
          <a:endParaRPr lang="ru-RU"/>
        </a:p>
      </dgm:t>
    </dgm:pt>
    <dgm:pt modelId="{C0C219F9-80C9-40EA-A13B-08013BDA3281}">
      <dgm:prSet phldrT="[Текст]"/>
      <dgm:spPr/>
      <dgm:t>
        <a:bodyPr/>
        <a:lstStyle/>
        <a:p>
          <a:r>
            <a:rPr lang="uk-UA" b="1" dirty="0" smtClean="0"/>
            <a:t>Їсти гриби у невеликих кількостях</a:t>
          </a:r>
          <a:endParaRPr lang="ru-RU" b="1" dirty="0"/>
        </a:p>
      </dgm:t>
    </dgm:pt>
    <dgm:pt modelId="{F7B65EFB-4DEB-4DE4-B2AC-B195FE0CE19A}" type="parTrans" cxnId="{1B8DA078-22A4-4472-94A5-90A84F6730ED}">
      <dgm:prSet/>
      <dgm:spPr/>
      <dgm:t>
        <a:bodyPr/>
        <a:lstStyle/>
        <a:p>
          <a:endParaRPr lang="ru-RU"/>
        </a:p>
      </dgm:t>
    </dgm:pt>
    <dgm:pt modelId="{F3508AA7-135C-498E-9663-CBFE50FDD54D}" type="sibTrans" cxnId="{1B8DA078-22A4-4472-94A5-90A84F6730ED}">
      <dgm:prSet/>
      <dgm:spPr/>
      <dgm:t>
        <a:bodyPr/>
        <a:lstStyle/>
        <a:p>
          <a:endParaRPr lang="ru-RU"/>
        </a:p>
      </dgm:t>
    </dgm:pt>
    <dgm:pt modelId="{EA6E3524-0832-4D15-AFFE-81CBDC0E7029}">
      <dgm:prSet/>
      <dgm:spPr/>
      <dgm:t>
        <a:bodyPr/>
        <a:lstStyle/>
        <a:p>
          <a:r>
            <a:rPr lang="uk-UA" b="1" dirty="0" smtClean="0"/>
            <a:t>3.</a:t>
          </a:r>
          <a:endParaRPr lang="ru-RU" b="1" dirty="0"/>
        </a:p>
      </dgm:t>
    </dgm:pt>
    <dgm:pt modelId="{91246946-D783-4122-AC86-3D1746FA1F7F}" type="parTrans" cxnId="{8537C4C1-931D-4307-BF46-9CC65CB9F81F}">
      <dgm:prSet/>
      <dgm:spPr/>
      <dgm:t>
        <a:bodyPr/>
        <a:lstStyle/>
        <a:p>
          <a:endParaRPr lang="ru-RU"/>
        </a:p>
      </dgm:t>
    </dgm:pt>
    <dgm:pt modelId="{B1EA06CD-7430-487E-A379-5EFB9346907F}" type="sibTrans" cxnId="{8537C4C1-931D-4307-BF46-9CC65CB9F81F}">
      <dgm:prSet/>
      <dgm:spPr/>
      <dgm:t>
        <a:bodyPr/>
        <a:lstStyle/>
        <a:p>
          <a:endParaRPr lang="ru-RU"/>
        </a:p>
      </dgm:t>
    </dgm:pt>
    <dgm:pt modelId="{B66ABDCA-920D-4D17-BEDD-5E826C125204}">
      <dgm:prSet/>
      <dgm:spPr/>
      <dgm:t>
        <a:bodyPr/>
        <a:lstStyle/>
        <a:p>
          <a:r>
            <a:rPr lang="uk-UA" b="1" dirty="0" smtClean="0"/>
            <a:t>Зібрані гриби промити не менше 3 разів</a:t>
          </a:r>
          <a:endParaRPr lang="ru-RU" b="1" dirty="0"/>
        </a:p>
      </dgm:t>
    </dgm:pt>
    <dgm:pt modelId="{28A4BD90-8F32-4FE4-9F2E-D321069FEA26}" type="parTrans" cxnId="{689BD600-218F-4FBB-B1C9-C5AA39FCF816}">
      <dgm:prSet/>
      <dgm:spPr/>
      <dgm:t>
        <a:bodyPr/>
        <a:lstStyle/>
        <a:p>
          <a:endParaRPr lang="ru-RU"/>
        </a:p>
      </dgm:t>
    </dgm:pt>
    <dgm:pt modelId="{5F749019-42B7-43DA-B348-6A2BFEBE4E92}" type="sibTrans" cxnId="{689BD600-218F-4FBB-B1C9-C5AA39FCF816}">
      <dgm:prSet/>
      <dgm:spPr/>
      <dgm:t>
        <a:bodyPr/>
        <a:lstStyle/>
        <a:p>
          <a:endParaRPr lang="ru-RU"/>
        </a:p>
      </dgm:t>
    </dgm:pt>
    <dgm:pt modelId="{CC257C5A-9A24-4B7E-80DB-6BF2CB07E225}">
      <dgm:prSet/>
      <dgm:spPr/>
      <dgm:t>
        <a:bodyPr/>
        <a:lstStyle/>
        <a:p>
          <a:r>
            <a:rPr lang="uk-UA" b="1" dirty="0" smtClean="0"/>
            <a:t>Варити не менше, ніж у двох водах</a:t>
          </a:r>
          <a:endParaRPr lang="ru-RU" b="1" dirty="0"/>
        </a:p>
      </dgm:t>
    </dgm:pt>
    <dgm:pt modelId="{941D6EE0-F182-489C-9C20-F031E8958D92}" type="parTrans" cxnId="{38949007-983F-41B0-85E3-A40B2B874E6A}">
      <dgm:prSet/>
      <dgm:spPr/>
      <dgm:t>
        <a:bodyPr/>
        <a:lstStyle/>
        <a:p>
          <a:endParaRPr lang="ru-RU"/>
        </a:p>
      </dgm:t>
    </dgm:pt>
    <dgm:pt modelId="{21093AC5-89E3-416A-B6B1-430D460C28D2}" type="sibTrans" cxnId="{38949007-983F-41B0-85E3-A40B2B874E6A}">
      <dgm:prSet/>
      <dgm:spPr/>
      <dgm:t>
        <a:bodyPr/>
        <a:lstStyle/>
        <a:p>
          <a:endParaRPr lang="ru-RU"/>
        </a:p>
      </dgm:t>
    </dgm:pt>
    <dgm:pt modelId="{C4BD1364-70BA-425A-86EE-C006D3C5D4DB}">
      <dgm:prSet/>
      <dgm:spPr/>
      <dgm:t>
        <a:bodyPr/>
        <a:lstStyle/>
        <a:p>
          <a:r>
            <a:rPr lang="uk-UA" b="1" dirty="0" smtClean="0"/>
            <a:t>5.</a:t>
          </a:r>
          <a:endParaRPr lang="ru-RU" b="1" dirty="0"/>
        </a:p>
      </dgm:t>
    </dgm:pt>
    <dgm:pt modelId="{229A7F74-CA54-4CD2-A864-43E2E99588CF}" type="parTrans" cxnId="{00502974-2B88-45D0-9CE2-D2C9D2CC3786}">
      <dgm:prSet/>
      <dgm:spPr/>
      <dgm:t>
        <a:bodyPr/>
        <a:lstStyle/>
        <a:p>
          <a:endParaRPr lang="ru-RU"/>
        </a:p>
      </dgm:t>
    </dgm:pt>
    <dgm:pt modelId="{D584FCBB-BCB0-42E4-A0EB-B8B0819DDF56}" type="sibTrans" cxnId="{00502974-2B88-45D0-9CE2-D2C9D2CC3786}">
      <dgm:prSet/>
      <dgm:spPr/>
      <dgm:t>
        <a:bodyPr/>
        <a:lstStyle/>
        <a:p>
          <a:endParaRPr lang="ru-RU"/>
        </a:p>
      </dgm:t>
    </dgm:pt>
    <dgm:pt modelId="{DF4D1476-6C48-4BA3-9312-83A8AF3CA2FD}">
      <dgm:prSet/>
      <dgm:spPr/>
      <dgm:t>
        <a:bodyPr/>
        <a:lstStyle/>
        <a:p>
          <a:r>
            <a:rPr lang="uk-UA" b="1" dirty="0" smtClean="0"/>
            <a:t>При консервуванні додавати оцет</a:t>
          </a:r>
          <a:endParaRPr lang="ru-RU" b="1" dirty="0"/>
        </a:p>
      </dgm:t>
    </dgm:pt>
    <dgm:pt modelId="{32FCF103-EFF2-45A5-9901-B5D3171FF0DC}" type="parTrans" cxnId="{C8AB6BFA-CD92-4529-98E5-1679EBEE7265}">
      <dgm:prSet/>
      <dgm:spPr/>
      <dgm:t>
        <a:bodyPr/>
        <a:lstStyle/>
        <a:p>
          <a:endParaRPr lang="ru-RU"/>
        </a:p>
      </dgm:t>
    </dgm:pt>
    <dgm:pt modelId="{1F99D3BC-FDD5-41FC-851F-9EBDEA216F30}" type="sibTrans" cxnId="{C8AB6BFA-CD92-4529-98E5-1679EBEE7265}">
      <dgm:prSet/>
      <dgm:spPr/>
      <dgm:t>
        <a:bodyPr/>
        <a:lstStyle/>
        <a:p>
          <a:endParaRPr lang="ru-RU"/>
        </a:p>
      </dgm:t>
    </dgm:pt>
    <dgm:pt modelId="{FFD2C3A7-7D6E-4F20-BBA0-5D0C738B600D}" type="pres">
      <dgm:prSet presAssocID="{71408BE9-11DB-4321-B876-5D970D047C14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66BA0B5-C51F-45AA-A2EC-78F6BF181382}" type="pres">
      <dgm:prSet presAssocID="{67F902F3-E1A1-409E-BAF7-A02C14CACABF}" presName="composite" presStyleCnt="0"/>
      <dgm:spPr/>
    </dgm:pt>
    <dgm:pt modelId="{D3D5B06D-5D71-457C-A572-5F67309D7804}" type="pres">
      <dgm:prSet presAssocID="{67F902F3-E1A1-409E-BAF7-A02C14CACABF}" presName="parentText" presStyleLbl="align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B34759-584D-44D5-BDC6-9053B7E3CF73}" type="pres">
      <dgm:prSet presAssocID="{67F902F3-E1A1-409E-BAF7-A02C14CACABF}" presName="descendantText" presStyleLbl="alignAcc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364778-2B11-4830-B351-255D912BA385}" type="pres">
      <dgm:prSet presAssocID="{5115F437-FE18-414D-99EF-E5609BB0B782}" presName="sp" presStyleCnt="0"/>
      <dgm:spPr/>
    </dgm:pt>
    <dgm:pt modelId="{13B7013A-4FF4-482B-A1CF-55645EC8796D}" type="pres">
      <dgm:prSet presAssocID="{F93493C0-8586-48BE-861E-35CC908B5E48}" presName="composite" presStyleCnt="0"/>
      <dgm:spPr/>
    </dgm:pt>
    <dgm:pt modelId="{1824392F-2674-496A-AE67-7A02F475B377}" type="pres">
      <dgm:prSet presAssocID="{F93493C0-8586-48BE-861E-35CC908B5E48}" presName="parentText" presStyleLbl="alignNode1" presStyleIdx="1" presStyleCnt="5" custLinFactNeighborX="-12075" custLinFactNeighborY="-166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D10B36-AE76-4BFB-9887-67CA529FE9C6}" type="pres">
      <dgm:prSet presAssocID="{F93493C0-8586-48BE-861E-35CC908B5E48}" presName="descendantText" presStyleLbl="alignAcc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00F69E-3D09-481B-9368-924BFEF57DA0}" type="pres">
      <dgm:prSet presAssocID="{914538A1-2016-47B3-8738-AB52EFFDB025}" presName="sp" presStyleCnt="0"/>
      <dgm:spPr/>
    </dgm:pt>
    <dgm:pt modelId="{A0E11578-27CE-41B5-A62D-4AD22FA02692}" type="pres">
      <dgm:prSet presAssocID="{EA6E3524-0832-4D15-AFFE-81CBDC0E7029}" presName="composite" presStyleCnt="0"/>
      <dgm:spPr/>
    </dgm:pt>
    <dgm:pt modelId="{58642940-2095-4D67-857D-A3B46A7CFDD8}" type="pres">
      <dgm:prSet presAssocID="{EA6E3524-0832-4D15-AFFE-81CBDC0E7029}" presName="parentText" presStyleLbl="align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F186F0B-468C-4AD0-AE10-93BC89D789F6}" type="pres">
      <dgm:prSet presAssocID="{EA6E3524-0832-4D15-AFFE-81CBDC0E7029}" presName="descendantText" presStyleLbl="alignAcc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7DF67D-1833-4101-A5B2-439EF4EED300}" type="pres">
      <dgm:prSet presAssocID="{B1EA06CD-7430-487E-A379-5EFB9346907F}" presName="sp" presStyleCnt="0"/>
      <dgm:spPr/>
    </dgm:pt>
    <dgm:pt modelId="{BE316D85-612B-4753-AF58-8E3D692C9CEA}" type="pres">
      <dgm:prSet presAssocID="{7A865F01-271D-4924-A197-6F602091D996}" presName="composite" presStyleCnt="0"/>
      <dgm:spPr/>
    </dgm:pt>
    <dgm:pt modelId="{178D3B1F-FF9E-46A0-A959-52B3E96F52D0}" type="pres">
      <dgm:prSet presAssocID="{7A865F01-271D-4924-A197-6F602091D996}" presName="parentText" presStyleLbl="align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629566-7B73-4ED2-841F-73D2D8A76DDD}" type="pres">
      <dgm:prSet presAssocID="{7A865F01-271D-4924-A197-6F602091D996}" presName="descendantText" presStyleLbl="alignAcc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A67FFC-7884-4F36-8E55-D78B33ED35AC}" type="pres">
      <dgm:prSet presAssocID="{9DA82BAE-3CB3-431C-BD1A-B464B864C6E1}" presName="sp" presStyleCnt="0"/>
      <dgm:spPr/>
    </dgm:pt>
    <dgm:pt modelId="{C9E31593-D9A4-4053-B95B-F67D3B7C3937}" type="pres">
      <dgm:prSet presAssocID="{C4BD1364-70BA-425A-86EE-C006D3C5D4DB}" presName="composite" presStyleCnt="0"/>
      <dgm:spPr/>
    </dgm:pt>
    <dgm:pt modelId="{D23B0513-8D91-4E6C-98B2-40033D26D57A}" type="pres">
      <dgm:prSet presAssocID="{C4BD1364-70BA-425A-86EE-C006D3C5D4DB}" presName="parentText" presStyleLbl="align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5FA470-05A6-415B-82C4-80BEB28966B2}" type="pres">
      <dgm:prSet presAssocID="{C4BD1364-70BA-425A-86EE-C006D3C5D4DB}" presName="descendantText" presStyleLbl="alignAcc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89BD600-218F-4FBB-B1C9-C5AA39FCF816}" srcId="{67F902F3-E1A1-409E-BAF7-A02C14CACABF}" destId="{B66ABDCA-920D-4D17-BEDD-5E826C125204}" srcOrd="0" destOrd="0" parTransId="{28A4BD90-8F32-4FE4-9F2E-D321069FEA26}" sibTransId="{5F749019-42B7-43DA-B348-6A2BFEBE4E92}"/>
    <dgm:cxn modelId="{92154848-8094-4B8A-85CA-99AFA43F2A17}" type="presOf" srcId="{DF4D1476-6C48-4BA3-9312-83A8AF3CA2FD}" destId="{C75FA470-05A6-415B-82C4-80BEB28966B2}" srcOrd="0" destOrd="0" presId="urn:microsoft.com/office/officeart/2005/8/layout/chevron2"/>
    <dgm:cxn modelId="{B1B76DDD-D7D2-4AB6-A9C8-621EF99988D2}" type="presOf" srcId="{F93493C0-8586-48BE-861E-35CC908B5E48}" destId="{1824392F-2674-496A-AE67-7A02F475B377}" srcOrd="0" destOrd="0" presId="urn:microsoft.com/office/officeart/2005/8/layout/chevron2"/>
    <dgm:cxn modelId="{942977E9-CE49-42D4-9AEE-B6992F0A8187}" srcId="{F93493C0-8586-48BE-861E-35CC908B5E48}" destId="{9744BA84-A00C-431E-B294-E9FCDB41F081}" srcOrd="0" destOrd="0" parTransId="{2BB7CB9E-B468-4940-8DA4-5F8A0B4DFA11}" sibTransId="{66EA0565-64F8-4395-96F7-424F694E5260}"/>
    <dgm:cxn modelId="{00502974-2B88-45D0-9CE2-D2C9D2CC3786}" srcId="{71408BE9-11DB-4321-B876-5D970D047C14}" destId="{C4BD1364-70BA-425A-86EE-C006D3C5D4DB}" srcOrd="4" destOrd="0" parTransId="{229A7F74-CA54-4CD2-A864-43E2E99588CF}" sibTransId="{D584FCBB-BCB0-42E4-A0EB-B8B0819DDF56}"/>
    <dgm:cxn modelId="{0BC702FD-D71B-4EFA-AC32-4FEA8B54CDD2}" type="presOf" srcId="{71408BE9-11DB-4321-B876-5D970D047C14}" destId="{FFD2C3A7-7D6E-4F20-BBA0-5D0C738B600D}" srcOrd="0" destOrd="0" presId="urn:microsoft.com/office/officeart/2005/8/layout/chevron2"/>
    <dgm:cxn modelId="{8ADFA480-E598-4C5C-A484-647B9B80E30A}" srcId="{71408BE9-11DB-4321-B876-5D970D047C14}" destId="{7A865F01-271D-4924-A197-6F602091D996}" srcOrd="3" destOrd="0" parTransId="{B9157FFC-F81F-491C-A436-A9192E1909DC}" sibTransId="{9DA82BAE-3CB3-431C-BD1A-B464B864C6E1}"/>
    <dgm:cxn modelId="{EED02EC2-87C0-435D-9D94-D4D01ED068C4}" type="presOf" srcId="{C4BD1364-70BA-425A-86EE-C006D3C5D4DB}" destId="{D23B0513-8D91-4E6C-98B2-40033D26D57A}" srcOrd="0" destOrd="0" presId="urn:microsoft.com/office/officeart/2005/8/layout/chevron2"/>
    <dgm:cxn modelId="{1B8DA078-22A4-4472-94A5-90A84F6730ED}" srcId="{7A865F01-271D-4924-A197-6F602091D996}" destId="{C0C219F9-80C9-40EA-A13B-08013BDA3281}" srcOrd="0" destOrd="0" parTransId="{F7B65EFB-4DEB-4DE4-B2AC-B195FE0CE19A}" sibTransId="{F3508AA7-135C-498E-9663-CBFE50FDD54D}"/>
    <dgm:cxn modelId="{0E4456CC-BB9A-400F-8DD8-992460A87451}" type="presOf" srcId="{7A865F01-271D-4924-A197-6F602091D996}" destId="{178D3B1F-FF9E-46A0-A959-52B3E96F52D0}" srcOrd="0" destOrd="0" presId="urn:microsoft.com/office/officeart/2005/8/layout/chevron2"/>
    <dgm:cxn modelId="{C8AB6BFA-CD92-4529-98E5-1679EBEE7265}" srcId="{C4BD1364-70BA-425A-86EE-C006D3C5D4DB}" destId="{DF4D1476-6C48-4BA3-9312-83A8AF3CA2FD}" srcOrd="0" destOrd="0" parTransId="{32FCF103-EFF2-45A5-9901-B5D3171FF0DC}" sibTransId="{1F99D3BC-FDD5-41FC-851F-9EBDEA216F30}"/>
    <dgm:cxn modelId="{0C7EB641-04D6-46E8-8CAA-986AAB01093A}" type="presOf" srcId="{C0C219F9-80C9-40EA-A13B-08013BDA3281}" destId="{00629566-7B73-4ED2-841F-73D2D8A76DDD}" srcOrd="0" destOrd="0" presId="urn:microsoft.com/office/officeart/2005/8/layout/chevron2"/>
    <dgm:cxn modelId="{C6164E80-71DC-4BF8-844E-168760EE84F3}" type="presOf" srcId="{CC257C5A-9A24-4B7E-80DB-6BF2CB07E225}" destId="{AF186F0B-468C-4AD0-AE10-93BC89D789F6}" srcOrd="0" destOrd="0" presId="urn:microsoft.com/office/officeart/2005/8/layout/chevron2"/>
    <dgm:cxn modelId="{A43BAC49-EEC3-4BDA-B311-C2BF33F2A850}" srcId="{71408BE9-11DB-4321-B876-5D970D047C14}" destId="{F93493C0-8586-48BE-861E-35CC908B5E48}" srcOrd="1" destOrd="0" parTransId="{44E22217-4102-46FF-9C34-69D7DE93AB79}" sibTransId="{914538A1-2016-47B3-8738-AB52EFFDB025}"/>
    <dgm:cxn modelId="{5BD35BB6-BC7C-421A-AE59-984481D280C4}" type="presOf" srcId="{67F902F3-E1A1-409E-BAF7-A02C14CACABF}" destId="{D3D5B06D-5D71-457C-A572-5F67309D7804}" srcOrd="0" destOrd="0" presId="urn:microsoft.com/office/officeart/2005/8/layout/chevron2"/>
    <dgm:cxn modelId="{8537C4C1-931D-4307-BF46-9CC65CB9F81F}" srcId="{71408BE9-11DB-4321-B876-5D970D047C14}" destId="{EA6E3524-0832-4D15-AFFE-81CBDC0E7029}" srcOrd="2" destOrd="0" parTransId="{91246946-D783-4122-AC86-3D1746FA1F7F}" sibTransId="{B1EA06CD-7430-487E-A379-5EFB9346907F}"/>
    <dgm:cxn modelId="{71E728B2-1ED6-4C88-BE4D-BEEA7474ED3A}" type="presOf" srcId="{EA6E3524-0832-4D15-AFFE-81CBDC0E7029}" destId="{58642940-2095-4D67-857D-A3B46A7CFDD8}" srcOrd="0" destOrd="0" presId="urn:microsoft.com/office/officeart/2005/8/layout/chevron2"/>
    <dgm:cxn modelId="{38949007-983F-41B0-85E3-A40B2B874E6A}" srcId="{EA6E3524-0832-4D15-AFFE-81CBDC0E7029}" destId="{CC257C5A-9A24-4B7E-80DB-6BF2CB07E225}" srcOrd="0" destOrd="0" parTransId="{941D6EE0-F182-489C-9C20-F031E8958D92}" sibTransId="{21093AC5-89E3-416A-B6B1-430D460C28D2}"/>
    <dgm:cxn modelId="{DC5EA4CB-54D3-4AD2-9875-95CDFC9C0049}" srcId="{71408BE9-11DB-4321-B876-5D970D047C14}" destId="{67F902F3-E1A1-409E-BAF7-A02C14CACABF}" srcOrd="0" destOrd="0" parTransId="{1BAD75B4-92CE-4D7E-8B24-F9CB4DE196D8}" sibTransId="{5115F437-FE18-414D-99EF-E5609BB0B782}"/>
    <dgm:cxn modelId="{93579C15-9384-4FC0-A086-6C90DFFAEE11}" type="presOf" srcId="{9744BA84-A00C-431E-B294-E9FCDB41F081}" destId="{67D10B36-AE76-4BFB-9887-67CA529FE9C6}" srcOrd="0" destOrd="0" presId="urn:microsoft.com/office/officeart/2005/8/layout/chevron2"/>
    <dgm:cxn modelId="{1BDA2EA6-309D-4001-9638-8F6D86E2A0E4}" type="presOf" srcId="{B66ABDCA-920D-4D17-BEDD-5E826C125204}" destId="{22B34759-584D-44D5-BDC6-9053B7E3CF73}" srcOrd="0" destOrd="0" presId="urn:microsoft.com/office/officeart/2005/8/layout/chevron2"/>
    <dgm:cxn modelId="{8AD80520-7CB1-4CAB-A968-80AC68E5C2B1}" type="presParOf" srcId="{FFD2C3A7-7D6E-4F20-BBA0-5D0C738B600D}" destId="{666BA0B5-C51F-45AA-A2EC-78F6BF181382}" srcOrd="0" destOrd="0" presId="urn:microsoft.com/office/officeart/2005/8/layout/chevron2"/>
    <dgm:cxn modelId="{977CAAC8-D61B-4C77-BA88-5664CA0A6550}" type="presParOf" srcId="{666BA0B5-C51F-45AA-A2EC-78F6BF181382}" destId="{D3D5B06D-5D71-457C-A572-5F67309D7804}" srcOrd="0" destOrd="0" presId="urn:microsoft.com/office/officeart/2005/8/layout/chevron2"/>
    <dgm:cxn modelId="{E8F87EFC-0AAB-4302-8378-6A9CF569D4F0}" type="presParOf" srcId="{666BA0B5-C51F-45AA-A2EC-78F6BF181382}" destId="{22B34759-584D-44D5-BDC6-9053B7E3CF73}" srcOrd="1" destOrd="0" presId="urn:microsoft.com/office/officeart/2005/8/layout/chevron2"/>
    <dgm:cxn modelId="{807B38FB-FB1C-4306-9516-971C1727222E}" type="presParOf" srcId="{FFD2C3A7-7D6E-4F20-BBA0-5D0C738B600D}" destId="{DB364778-2B11-4830-B351-255D912BA385}" srcOrd="1" destOrd="0" presId="urn:microsoft.com/office/officeart/2005/8/layout/chevron2"/>
    <dgm:cxn modelId="{B9CA1383-C1EC-4622-BAF5-8E789E772266}" type="presParOf" srcId="{FFD2C3A7-7D6E-4F20-BBA0-5D0C738B600D}" destId="{13B7013A-4FF4-482B-A1CF-55645EC8796D}" srcOrd="2" destOrd="0" presId="urn:microsoft.com/office/officeart/2005/8/layout/chevron2"/>
    <dgm:cxn modelId="{7D37DD0B-AAB6-4E35-89D3-991001454170}" type="presParOf" srcId="{13B7013A-4FF4-482B-A1CF-55645EC8796D}" destId="{1824392F-2674-496A-AE67-7A02F475B377}" srcOrd="0" destOrd="0" presId="urn:microsoft.com/office/officeart/2005/8/layout/chevron2"/>
    <dgm:cxn modelId="{3E378AD9-AAB5-4691-BC34-D5A7DF6FFD07}" type="presParOf" srcId="{13B7013A-4FF4-482B-A1CF-55645EC8796D}" destId="{67D10B36-AE76-4BFB-9887-67CA529FE9C6}" srcOrd="1" destOrd="0" presId="urn:microsoft.com/office/officeart/2005/8/layout/chevron2"/>
    <dgm:cxn modelId="{5841D89D-CFF0-4576-9E12-1A8A3C726AAA}" type="presParOf" srcId="{FFD2C3A7-7D6E-4F20-BBA0-5D0C738B600D}" destId="{4600F69E-3D09-481B-9368-924BFEF57DA0}" srcOrd="3" destOrd="0" presId="urn:microsoft.com/office/officeart/2005/8/layout/chevron2"/>
    <dgm:cxn modelId="{11518F90-90CA-41A6-AF04-ECDF0F1B93C3}" type="presParOf" srcId="{FFD2C3A7-7D6E-4F20-BBA0-5D0C738B600D}" destId="{A0E11578-27CE-41B5-A62D-4AD22FA02692}" srcOrd="4" destOrd="0" presId="urn:microsoft.com/office/officeart/2005/8/layout/chevron2"/>
    <dgm:cxn modelId="{5F843879-3884-44E6-9E67-8FA266B4E793}" type="presParOf" srcId="{A0E11578-27CE-41B5-A62D-4AD22FA02692}" destId="{58642940-2095-4D67-857D-A3B46A7CFDD8}" srcOrd="0" destOrd="0" presId="urn:microsoft.com/office/officeart/2005/8/layout/chevron2"/>
    <dgm:cxn modelId="{8D82C62A-2E5A-4BEA-9A6A-F403EF1A30FE}" type="presParOf" srcId="{A0E11578-27CE-41B5-A62D-4AD22FA02692}" destId="{AF186F0B-468C-4AD0-AE10-93BC89D789F6}" srcOrd="1" destOrd="0" presId="urn:microsoft.com/office/officeart/2005/8/layout/chevron2"/>
    <dgm:cxn modelId="{C90779C0-6F15-4A1F-9CC9-8EE42D794DA7}" type="presParOf" srcId="{FFD2C3A7-7D6E-4F20-BBA0-5D0C738B600D}" destId="{187DF67D-1833-4101-A5B2-439EF4EED300}" srcOrd="5" destOrd="0" presId="urn:microsoft.com/office/officeart/2005/8/layout/chevron2"/>
    <dgm:cxn modelId="{4820C17C-78E5-48A5-A4EB-83DC51BEB75B}" type="presParOf" srcId="{FFD2C3A7-7D6E-4F20-BBA0-5D0C738B600D}" destId="{BE316D85-612B-4753-AF58-8E3D692C9CEA}" srcOrd="6" destOrd="0" presId="urn:microsoft.com/office/officeart/2005/8/layout/chevron2"/>
    <dgm:cxn modelId="{FB69A903-5269-4DBA-9488-80C57020EB05}" type="presParOf" srcId="{BE316D85-612B-4753-AF58-8E3D692C9CEA}" destId="{178D3B1F-FF9E-46A0-A959-52B3E96F52D0}" srcOrd="0" destOrd="0" presId="urn:microsoft.com/office/officeart/2005/8/layout/chevron2"/>
    <dgm:cxn modelId="{54001AB1-5B39-413E-B4CC-3585AC70775B}" type="presParOf" srcId="{BE316D85-612B-4753-AF58-8E3D692C9CEA}" destId="{00629566-7B73-4ED2-841F-73D2D8A76DDD}" srcOrd="1" destOrd="0" presId="urn:microsoft.com/office/officeart/2005/8/layout/chevron2"/>
    <dgm:cxn modelId="{A2ED6399-1DA0-45F5-BA9A-F20887DF2FCD}" type="presParOf" srcId="{FFD2C3A7-7D6E-4F20-BBA0-5D0C738B600D}" destId="{F8A67FFC-7884-4F36-8E55-D78B33ED35AC}" srcOrd="7" destOrd="0" presId="urn:microsoft.com/office/officeart/2005/8/layout/chevron2"/>
    <dgm:cxn modelId="{4FE39C94-C3D8-499B-9D7D-738BF7B21211}" type="presParOf" srcId="{FFD2C3A7-7D6E-4F20-BBA0-5D0C738B600D}" destId="{C9E31593-D9A4-4053-B95B-F67D3B7C3937}" srcOrd="8" destOrd="0" presId="urn:microsoft.com/office/officeart/2005/8/layout/chevron2"/>
    <dgm:cxn modelId="{7A554263-2473-4BD1-889E-F81B564E4A19}" type="presParOf" srcId="{C9E31593-D9A4-4053-B95B-F67D3B7C3937}" destId="{D23B0513-8D91-4E6C-98B2-40033D26D57A}" srcOrd="0" destOrd="0" presId="urn:microsoft.com/office/officeart/2005/8/layout/chevron2"/>
    <dgm:cxn modelId="{1C6C1798-2151-4E3B-8D8C-2EE872AA330A}" type="presParOf" srcId="{C9E31593-D9A4-4053-B95B-F67D3B7C3937}" destId="{C75FA470-05A6-415B-82C4-80BEB28966B2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00957E5-8BA5-4AD2-B763-BAE12BE841E7}">
      <dsp:nvSpPr>
        <dsp:cNvPr id="0" name=""/>
        <dsp:cNvSpPr/>
      </dsp:nvSpPr>
      <dsp:spPr>
        <a:xfrm rot="16200000">
          <a:off x="-1458679" y="1459700"/>
          <a:ext cx="5572164" cy="2652763"/>
        </a:xfrm>
        <a:prstGeom prst="flowChartManualOperati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0" tIns="0" rIns="10160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1" kern="1200" dirty="0" smtClean="0"/>
            <a:t>- </a:t>
          </a:r>
          <a:r>
            <a:rPr lang="uk-UA" sz="1600" b="1" i="1" kern="1200" dirty="0" smtClean="0"/>
            <a:t>Одноклітинний міцелій;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1" i="1" kern="1200" dirty="0" smtClean="0"/>
            <a:t>- Формує мікоризу;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1" i="1" kern="1200" dirty="0" smtClean="0"/>
            <a:t>- Паразит;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1" i="1" kern="1200" dirty="0" smtClean="0"/>
            <a:t>- Грибниця утворює плодове тіло;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1" i="1" kern="1200" dirty="0" err="1" smtClean="0"/>
            <a:t>-Запасають</a:t>
          </a:r>
          <a:r>
            <a:rPr lang="uk-UA" sz="1600" b="1" i="1" kern="1200" dirty="0" smtClean="0"/>
            <a:t> глікоген;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1" i="1" kern="1200" dirty="0" smtClean="0"/>
            <a:t>- Утворюють конідії;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1" i="1" kern="1200" dirty="0" smtClean="0"/>
            <a:t>- </a:t>
          </a:r>
          <a:r>
            <a:rPr lang="uk-UA" sz="1600" b="1" i="1" kern="1200" dirty="0" err="1" smtClean="0"/>
            <a:t>Сапротроф</a:t>
          </a:r>
          <a:r>
            <a:rPr lang="uk-UA" sz="1600" b="1" i="1" kern="1200" dirty="0" smtClean="0"/>
            <a:t>;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1" i="1" kern="1200" dirty="0" smtClean="0"/>
            <a:t>- Містить отруту;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1" i="1" kern="1200" dirty="0" smtClean="0"/>
            <a:t>- Здатний до вегетативного розмноження</a:t>
          </a:r>
        </a:p>
      </dsp:txBody>
      <dsp:txXfrm rot="5400000">
        <a:off x="1021" y="1114433"/>
        <a:ext cx="2652763" cy="3343298"/>
      </dsp:txXfrm>
    </dsp:sp>
    <dsp:sp modelId="{04005A5C-5A34-4279-B46B-363E229EFE16}">
      <dsp:nvSpPr>
        <dsp:cNvPr id="0" name=""/>
        <dsp:cNvSpPr/>
      </dsp:nvSpPr>
      <dsp:spPr>
        <a:xfrm rot="16200000">
          <a:off x="1393041" y="1459700"/>
          <a:ext cx="5572164" cy="2652763"/>
        </a:xfrm>
        <a:prstGeom prst="flowChartManualOperation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9250" tIns="0" rIns="347266" bIns="0" numCol="1" spcCol="1270" anchor="ctr" anchorCtr="0">
          <a:noAutofit/>
        </a:bodyPr>
        <a:lstStyle/>
        <a:p>
          <a:pPr lvl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500" kern="1200" dirty="0"/>
        </a:p>
      </dsp:txBody>
      <dsp:txXfrm rot="5400000">
        <a:off x="2852741" y="1114433"/>
        <a:ext cx="2652763" cy="3343298"/>
      </dsp:txXfrm>
    </dsp:sp>
    <dsp:sp modelId="{3BBEC207-34D0-426D-A0FB-022D457593EC}">
      <dsp:nvSpPr>
        <dsp:cNvPr id="0" name=""/>
        <dsp:cNvSpPr/>
      </dsp:nvSpPr>
      <dsp:spPr>
        <a:xfrm rot="16200000">
          <a:off x="4244761" y="1459700"/>
          <a:ext cx="5572164" cy="2652763"/>
        </a:xfrm>
        <a:prstGeom prst="flowChartManualOperation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9250" tIns="0" rIns="347266" bIns="0" numCol="1" spcCol="1270" anchor="ctr" anchorCtr="0">
          <a:noAutofit/>
        </a:bodyPr>
        <a:lstStyle/>
        <a:p>
          <a:pPr lvl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500" kern="1200" dirty="0"/>
        </a:p>
      </dsp:txBody>
      <dsp:txXfrm rot="5400000">
        <a:off x="5704461" y="1114433"/>
        <a:ext cx="2652763" cy="334329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95125FA-78E6-48D7-9DCC-547663243AFB}">
      <dsp:nvSpPr>
        <dsp:cNvPr id="0" name=""/>
        <dsp:cNvSpPr/>
      </dsp:nvSpPr>
      <dsp:spPr>
        <a:xfrm>
          <a:off x="0" y="0"/>
          <a:ext cx="6655878" cy="93154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/>
            <a:t>Нудота, блювання, біль у кишечнику</a:t>
          </a:r>
          <a:endParaRPr lang="ru-RU" sz="2400" b="1" kern="1200" dirty="0"/>
        </a:p>
      </dsp:txBody>
      <dsp:txXfrm>
        <a:off x="27284" y="27284"/>
        <a:ext cx="5541673" cy="876980"/>
      </dsp:txXfrm>
    </dsp:sp>
    <dsp:sp modelId="{4069251B-53D8-454B-9E38-6BEB77E8FF80}">
      <dsp:nvSpPr>
        <dsp:cNvPr id="0" name=""/>
        <dsp:cNvSpPr/>
      </dsp:nvSpPr>
      <dsp:spPr>
        <a:xfrm>
          <a:off x="497029" y="1060930"/>
          <a:ext cx="6655878" cy="93154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/>
            <a:t>Розлади зору, запаморочення</a:t>
          </a:r>
          <a:endParaRPr lang="ru-RU" sz="2400" b="1" kern="1200" dirty="0"/>
        </a:p>
      </dsp:txBody>
      <dsp:txXfrm>
        <a:off x="524313" y="1088214"/>
        <a:ext cx="5498773" cy="876980"/>
      </dsp:txXfrm>
    </dsp:sp>
    <dsp:sp modelId="{7380E585-7538-477C-AC47-39B92A6F6F3D}">
      <dsp:nvSpPr>
        <dsp:cNvPr id="0" name=""/>
        <dsp:cNvSpPr/>
      </dsp:nvSpPr>
      <dsp:spPr>
        <a:xfrm>
          <a:off x="994059" y="2121861"/>
          <a:ext cx="6655878" cy="93154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/>
            <a:t>Задуха, підвищене потовиділення</a:t>
          </a:r>
          <a:endParaRPr lang="ru-RU" sz="2400" b="1" kern="1200" dirty="0"/>
        </a:p>
      </dsp:txBody>
      <dsp:txXfrm>
        <a:off x="1021343" y="2149145"/>
        <a:ext cx="5498773" cy="876980"/>
      </dsp:txXfrm>
    </dsp:sp>
    <dsp:sp modelId="{4133A25F-CF5C-4BC7-8B84-96F1F7F0C05C}">
      <dsp:nvSpPr>
        <dsp:cNvPr id="0" name=""/>
        <dsp:cNvSpPr/>
      </dsp:nvSpPr>
      <dsp:spPr>
        <a:xfrm>
          <a:off x="1491089" y="3182792"/>
          <a:ext cx="6655878" cy="93154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/>
            <a:t>Прискорене серцебиття, психічне та рухове збудження</a:t>
          </a:r>
          <a:endParaRPr lang="ru-RU" sz="2400" b="1" kern="1200" dirty="0"/>
        </a:p>
      </dsp:txBody>
      <dsp:txXfrm>
        <a:off x="1518373" y="3210076"/>
        <a:ext cx="5498773" cy="876980"/>
      </dsp:txXfrm>
    </dsp:sp>
    <dsp:sp modelId="{3B1D4DA5-C398-4A22-8223-DC7D42EA3399}">
      <dsp:nvSpPr>
        <dsp:cNvPr id="0" name=""/>
        <dsp:cNvSpPr/>
      </dsp:nvSpPr>
      <dsp:spPr>
        <a:xfrm>
          <a:off x="1988119" y="4225138"/>
          <a:ext cx="6655878" cy="93154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/>
            <a:t>Розлади мови, марення, втрата свідомості</a:t>
          </a:r>
          <a:endParaRPr lang="ru-RU" sz="2400" b="1" kern="1200" dirty="0"/>
        </a:p>
      </dsp:txBody>
      <dsp:txXfrm>
        <a:off x="2015403" y="4252422"/>
        <a:ext cx="5498773" cy="876980"/>
      </dsp:txXfrm>
    </dsp:sp>
    <dsp:sp modelId="{B7162A82-87C2-43F4-9D2C-B93994A1B2DA}">
      <dsp:nvSpPr>
        <dsp:cNvPr id="0" name=""/>
        <dsp:cNvSpPr/>
      </dsp:nvSpPr>
      <dsp:spPr>
        <a:xfrm>
          <a:off x="6050371" y="680548"/>
          <a:ext cx="605506" cy="605506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700" kern="1200"/>
        </a:p>
      </dsp:txBody>
      <dsp:txXfrm>
        <a:off x="6186610" y="680548"/>
        <a:ext cx="333028" cy="455643"/>
      </dsp:txXfrm>
    </dsp:sp>
    <dsp:sp modelId="{24465C53-A517-45FF-A982-7A23DB1BCAF4}">
      <dsp:nvSpPr>
        <dsp:cNvPr id="0" name=""/>
        <dsp:cNvSpPr/>
      </dsp:nvSpPr>
      <dsp:spPr>
        <a:xfrm>
          <a:off x="6547401" y="1741479"/>
          <a:ext cx="605506" cy="605506"/>
        </a:xfrm>
        <a:prstGeom prst="downArrow">
          <a:avLst>
            <a:gd name="adj1" fmla="val 55000"/>
            <a:gd name="adj2" fmla="val 45000"/>
          </a:avLst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700" kern="1200"/>
        </a:p>
      </dsp:txBody>
      <dsp:txXfrm>
        <a:off x="6683640" y="1741479"/>
        <a:ext cx="333028" cy="455643"/>
      </dsp:txXfrm>
    </dsp:sp>
    <dsp:sp modelId="{4092D5DF-0018-4D8F-8F6B-83D581F8EF9C}">
      <dsp:nvSpPr>
        <dsp:cNvPr id="0" name=""/>
        <dsp:cNvSpPr/>
      </dsp:nvSpPr>
      <dsp:spPr>
        <a:xfrm>
          <a:off x="7044431" y="2786883"/>
          <a:ext cx="605506" cy="605506"/>
        </a:xfrm>
        <a:prstGeom prst="downArrow">
          <a:avLst>
            <a:gd name="adj1" fmla="val 55000"/>
            <a:gd name="adj2" fmla="val 45000"/>
          </a:avLst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700" kern="1200"/>
        </a:p>
      </dsp:txBody>
      <dsp:txXfrm>
        <a:off x="7180670" y="2786883"/>
        <a:ext cx="333028" cy="455643"/>
      </dsp:txXfrm>
    </dsp:sp>
    <dsp:sp modelId="{A81A5E58-96C3-4AA0-89A5-2A52F5103754}">
      <dsp:nvSpPr>
        <dsp:cNvPr id="0" name=""/>
        <dsp:cNvSpPr/>
      </dsp:nvSpPr>
      <dsp:spPr>
        <a:xfrm>
          <a:off x="7541461" y="3858165"/>
          <a:ext cx="605506" cy="605506"/>
        </a:xfrm>
        <a:prstGeom prst="downArrow">
          <a:avLst>
            <a:gd name="adj1" fmla="val 55000"/>
            <a:gd name="adj2" fmla="val 45000"/>
          </a:avLst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700" kern="1200"/>
        </a:p>
      </dsp:txBody>
      <dsp:txXfrm>
        <a:off x="7677700" y="3858165"/>
        <a:ext cx="333028" cy="455643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B0E4F53-DADE-4651-93D2-231126E0B85A}">
      <dsp:nvSpPr>
        <dsp:cNvPr id="0" name=""/>
        <dsp:cNvSpPr/>
      </dsp:nvSpPr>
      <dsp:spPr>
        <a:xfrm rot="5400000">
          <a:off x="-210371" y="210801"/>
          <a:ext cx="1402478" cy="981734"/>
        </a:xfrm>
        <a:prstGeom prst="chevr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700" b="1" kern="1200" dirty="0" smtClean="0"/>
            <a:t>1</a:t>
          </a:r>
          <a:r>
            <a:rPr lang="uk-UA" sz="2700" kern="1200" dirty="0" smtClean="0"/>
            <a:t>.</a:t>
          </a:r>
          <a:endParaRPr lang="ru-RU" sz="2700" kern="1200" dirty="0"/>
        </a:p>
      </dsp:txBody>
      <dsp:txXfrm rot="-5400000">
        <a:off x="1" y="491296"/>
        <a:ext cx="981734" cy="420744"/>
      </dsp:txXfrm>
    </dsp:sp>
    <dsp:sp modelId="{1DCA2E75-279B-4DAB-BBB9-261BD36F0FA5}">
      <dsp:nvSpPr>
        <dsp:cNvPr id="0" name=""/>
        <dsp:cNvSpPr/>
      </dsp:nvSpPr>
      <dsp:spPr>
        <a:xfrm rot="5400000">
          <a:off x="4285622" y="-3303458"/>
          <a:ext cx="911611" cy="751938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20472" tIns="19685" rIns="19685" bIns="19685" numCol="1" spcCol="1270" anchor="ctr" anchorCtr="0">
          <a:noAutofit/>
        </a:bodyPr>
        <a:lstStyle/>
        <a:p>
          <a:pPr marL="285750" lvl="1" indent="-285750" algn="l" defTabSz="1377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3100" b="1" kern="1200" dirty="0" smtClean="0"/>
            <a:t>Вживання отруйних грибів</a:t>
          </a:r>
          <a:endParaRPr lang="ru-RU" sz="3100" b="1" kern="1200" dirty="0"/>
        </a:p>
      </dsp:txBody>
      <dsp:txXfrm rot="-5400000">
        <a:off x="981735" y="44930"/>
        <a:ext cx="7474886" cy="822609"/>
      </dsp:txXfrm>
    </dsp:sp>
    <dsp:sp modelId="{B03E1A5E-9F1F-4F93-92F5-9B0135D95722}">
      <dsp:nvSpPr>
        <dsp:cNvPr id="0" name=""/>
        <dsp:cNvSpPr/>
      </dsp:nvSpPr>
      <dsp:spPr>
        <a:xfrm rot="5400000">
          <a:off x="-210371" y="1468112"/>
          <a:ext cx="1402478" cy="981734"/>
        </a:xfrm>
        <a:prstGeom prst="chevron">
          <a:avLst/>
        </a:prstGeom>
        <a:gradFill rotWithShape="0">
          <a:gsLst>
            <a:gs pos="0">
              <a:schemeClr val="accent2">
                <a:hueOff val="1560506"/>
                <a:satOff val="-1946"/>
                <a:lumOff val="458"/>
                <a:alphaOff val="0"/>
                <a:shade val="51000"/>
                <a:satMod val="130000"/>
              </a:schemeClr>
            </a:gs>
            <a:gs pos="80000">
              <a:schemeClr val="accent2">
                <a:hueOff val="1560506"/>
                <a:satOff val="-1946"/>
                <a:lumOff val="458"/>
                <a:alphaOff val="0"/>
                <a:shade val="93000"/>
                <a:satMod val="130000"/>
              </a:schemeClr>
            </a:gs>
            <a:gs pos="100000">
              <a:schemeClr val="accent2">
                <a:hueOff val="1560506"/>
                <a:satOff val="-1946"/>
                <a:lumOff val="458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1560506"/>
              <a:satOff val="-1946"/>
              <a:lumOff val="458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700" b="1" kern="1200" dirty="0" smtClean="0"/>
            <a:t>2.</a:t>
          </a:r>
          <a:endParaRPr lang="ru-RU" sz="2700" b="1" kern="1200" dirty="0"/>
        </a:p>
      </dsp:txBody>
      <dsp:txXfrm rot="-5400000">
        <a:off x="1" y="1748607"/>
        <a:ext cx="981734" cy="420744"/>
      </dsp:txXfrm>
    </dsp:sp>
    <dsp:sp modelId="{53A53927-1007-4E36-98E5-1DF0AEF1D2AA}">
      <dsp:nvSpPr>
        <dsp:cNvPr id="0" name=""/>
        <dsp:cNvSpPr/>
      </dsp:nvSpPr>
      <dsp:spPr>
        <a:xfrm rot="5400000">
          <a:off x="4285622" y="-2046146"/>
          <a:ext cx="911611" cy="751938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1560506"/>
              <a:satOff val="-1946"/>
              <a:lumOff val="458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20472" tIns="19685" rIns="19685" bIns="19685" numCol="1" spcCol="1270" anchor="ctr" anchorCtr="0">
          <a:noAutofit/>
        </a:bodyPr>
        <a:lstStyle/>
        <a:p>
          <a:pPr marL="285750" lvl="1" indent="-285750" algn="l" defTabSz="1377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3100" b="1" kern="1200" dirty="0" smtClean="0"/>
            <a:t>Неправильне приготування грибів</a:t>
          </a:r>
          <a:endParaRPr lang="ru-RU" sz="3100" b="1" kern="1200" dirty="0"/>
        </a:p>
      </dsp:txBody>
      <dsp:txXfrm rot="-5400000">
        <a:off x="981735" y="1302242"/>
        <a:ext cx="7474886" cy="822609"/>
      </dsp:txXfrm>
    </dsp:sp>
    <dsp:sp modelId="{991C195D-C731-4041-98BF-E405CB73DF3C}">
      <dsp:nvSpPr>
        <dsp:cNvPr id="0" name=""/>
        <dsp:cNvSpPr/>
      </dsp:nvSpPr>
      <dsp:spPr>
        <a:xfrm rot="5400000">
          <a:off x="-210371" y="2725424"/>
          <a:ext cx="1402478" cy="981734"/>
        </a:xfrm>
        <a:prstGeom prst="chevron">
          <a:avLst/>
        </a:prstGeom>
        <a:gradFill rotWithShape="0">
          <a:gsLst>
            <a:gs pos="0">
              <a:schemeClr val="accent2">
                <a:hueOff val="3121013"/>
                <a:satOff val="-3893"/>
                <a:lumOff val="915"/>
                <a:alphaOff val="0"/>
                <a:shade val="51000"/>
                <a:satMod val="130000"/>
              </a:schemeClr>
            </a:gs>
            <a:gs pos="80000">
              <a:schemeClr val="accent2">
                <a:hueOff val="3121013"/>
                <a:satOff val="-3893"/>
                <a:lumOff val="915"/>
                <a:alphaOff val="0"/>
                <a:shade val="93000"/>
                <a:satMod val="130000"/>
              </a:schemeClr>
            </a:gs>
            <a:gs pos="100000">
              <a:schemeClr val="accent2">
                <a:hueOff val="3121013"/>
                <a:satOff val="-3893"/>
                <a:lumOff val="915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3121013"/>
              <a:satOff val="-3893"/>
              <a:lumOff val="915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700" b="1" kern="1200" dirty="0" smtClean="0"/>
            <a:t>3.</a:t>
          </a:r>
          <a:endParaRPr lang="ru-RU" sz="2700" b="1" kern="1200" dirty="0"/>
        </a:p>
      </dsp:txBody>
      <dsp:txXfrm rot="-5400000">
        <a:off x="1" y="3005919"/>
        <a:ext cx="981734" cy="420744"/>
      </dsp:txXfrm>
    </dsp:sp>
    <dsp:sp modelId="{DC34CE76-A1F7-447A-B64A-35ED101E59BB}">
      <dsp:nvSpPr>
        <dsp:cNvPr id="0" name=""/>
        <dsp:cNvSpPr/>
      </dsp:nvSpPr>
      <dsp:spPr>
        <a:xfrm rot="5400000">
          <a:off x="4285622" y="-788835"/>
          <a:ext cx="911611" cy="751938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3121013"/>
              <a:satOff val="-3893"/>
              <a:lumOff val="915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20472" tIns="19685" rIns="19685" bIns="19685" numCol="1" spcCol="1270" anchor="ctr" anchorCtr="0">
          <a:noAutofit/>
        </a:bodyPr>
        <a:lstStyle/>
        <a:p>
          <a:pPr marL="285750" lvl="1" indent="-285750" algn="l" defTabSz="1377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3100" b="1" kern="1200" dirty="0" smtClean="0"/>
            <a:t>Вживання старих або зіпсованих грибів</a:t>
          </a:r>
          <a:endParaRPr lang="ru-RU" sz="3100" b="1" kern="1200" dirty="0"/>
        </a:p>
      </dsp:txBody>
      <dsp:txXfrm rot="-5400000">
        <a:off x="981735" y="2559553"/>
        <a:ext cx="7474886" cy="822609"/>
      </dsp:txXfrm>
    </dsp:sp>
    <dsp:sp modelId="{107161FB-48FC-4C63-A038-6A80ED91E8E7}">
      <dsp:nvSpPr>
        <dsp:cNvPr id="0" name=""/>
        <dsp:cNvSpPr/>
      </dsp:nvSpPr>
      <dsp:spPr>
        <a:xfrm rot="5400000">
          <a:off x="-210371" y="3982735"/>
          <a:ext cx="1402478" cy="981734"/>
        </a:xfrm>
        <a:prstGeom prst="chevron">
          <a:avLst/>
        </a:prstGeom>
        <a:gradFill rotWithShape="0">
          <a:gsLst>
            <a:gs pos="0">
              <a:schemeClr val="accent2">
                <a:hueOff val="4681519"/>
                <a:satOff val="-5839"/>
                <a:lumOff val="1373"/>
                <a:alphaOff val="0"/>
                <a:shade val="51000"/>
                <a:satMod val="130000"/>
              </a:schemeClr>
            </a:gs>
            <a:gs pos="80000">
              <a:schemeClr val="accent2">
                <a:hueOff val="4681519"/>
                <a:satOff val="-5839"/>
                <a:lumOff val="1373"/>
                <a:alphaOff val="0"/>
                <a:shade val="93000"/>
                <a:satMod val="130000"/>
              </a:schemeClr>
            </a:gs>
            <a:gs pos="100000">
              <a:schemeClr val="accent2">
                <a:hueOff val="4681519"/>
                <a:satOff val="-5839"/>
                <a:lumOff val="1373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4681519"/>
              <a:satOff val="-5839"/>
              <a:lumOff val="1373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700" b="1" kern="1200" dirty="0" smtClean="0"/>
            <a:t>4.</a:t>
          </a:r>
          <a:endParaRPr lang="ru-RU" sz="2700" b="1" kern="1200" dirty="0"/>
        </a:p>
      </dsp:txBody>
      <dsp:txXfrm rot="-5400000">
        <a:off x="1" y="4263230"/>
        <a:ext cx="981734" cy="420744"/>
      </dsp:txXfrm>
    </dsp:sp>
    <dsp:sp modelId="{721DB7FC-138B-4C05-9B0B-7FC8275956A0}">
      <dsp:nvSpPr>
        <dsp:cNvPr id="0" name=""/>
        <dsp:cNvSpPr/>
      </dsp:nvSpPr>
      <dsp:spPr>
        <a:xfrm rot="5400000">
          <a:off x="4285622" y="468475"/>
          <a:ext cx="911611" cy="751938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4681519"/>
              <a:satOff val="-5839"/>
              <a:lumOff val="1373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20472" tIns="19685" rIns="19685" bIns="19685" numCol="1" spcCol="1270" anchor="ctr" anchorCtr="0">
          <a:noAutofit/>
        </a:bodyPr>
        <a:lstStyle/>
        <a:p>
          <a:pPr marL="285750" lvl="1" indent="-285750" algn="l" defTabSz="1377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3100" b="1" kern="1200" dirty="0" smtClean="0"/>
            <a:t>Вживання грибів-двійників</a:t>
          </a:r>
          <a:endParaRPr lang="ru-RU" sz="3100" b="1" kern="1200" dirty="0"/>
        </a:p>
      </dsp:txBody>
      <dsp:txXfrm rot="-5400000">
        <a:off x="981735" y="3816864"/>
        <a:ext cx="7474886" cy="822609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EEB9630-9791-4609-A38C-38AC281539E5}">
      <dsp:nvSpPr>
        <dsp:cNvPr id="0" name=""/>
        <dsp:cNvSpPr/>
      </dsp:nvSpPr>
      <dsp:spPr>
        <a:xfrm>
          <a:off x="600079" y="0"/>
          <a:ext cx="6800897" cy="4064000"/>
        </a:xfrm>
        <a:prstGeom prst="right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prstMaterial="plastic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DC50AE0-1926-4A9A-987D-5737CD192999}">
      <dsp:nvSpPr>
        <dsp:cNvPr id="0" name=""/>
        <dsp:cNvSpPr/>
      </dsp:nvSpPr>
      <dsp:spPr>
        <a:xfrm>
          <a:off x="8594" y="1219199"/>
          <a:ext cx="2575339" cy="162560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dirty="0" smtClean="0"/>
            <a:t>1. Зателефонувати на швидку допомогу</a:t>
          </a:r>
          <a:endParaRPr lang="ru-RU" sz="2000" b="1" kern="1200" dirty="0"/>
        </a:p>
      </dsp:txBody>
      <dsp:txXfrm>
        <a:off x="87949" y="1298554"/>
        <a:ext cx="2416629" cy="1466890"/>
      </dsp:txXfrm>
    </dsp:sp>
    <dsp:sp modelId="{FDFB5BE3-4BFA-4637-959F-DCB28607A29E}">
      <dsp:nvSpPr>
        <dsp:cNvPr id="0" name=""/>
        <dsp:cNvSpPr/>
      </dsp:nvSpPr>
      <dsp:spPr>
        <a:xfrm>
          <a:off x="2712858" y="1219199"/>
          <a:ext cx="2575339" cy="1625600"/>
        </a:xfrm>
        <a:prstGeom prst="roundRect">
          <a:avLst/>
        </a:prstGeom>
        <a:solidFill>
          <a:schemeClr val="accent2">
            <a:hueOff val="2340759"/>
            <a:satOff val="-2919"/>
            <a:lumOff val="686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dirty="0" smtClean="0"/>
            <a:t>2. Викликати блювання, давши випити слабкий розчин марганцівки</a:t>
          </a:r>
          <a:endParaRPr lang="ru-RU" sz="2000" b="1" kern="1200" dirty="0"/>
        </a:p>
      </dsp:txBody>
      <dsp:txXfrm>
        <a:off x="2792213" y="1298554"/>
        <a:ext cx="2416629" cy="1466890"/>
      </dsp:txXfrm>
    </dsp:sp>
    <dsp:sp modelId="{0BAEECFC-A03B-4A09-8DE0-0B1AC4F0008B}">
      <dsp:nvSpPr>
        <dsp:cNvPr id="0" name=""/>
        <dsp:cNvSpPr/>
      </dsp:nvSpPr>
      <dsp:spPr>
        <a:xfrm>
          <a:off x="5417121" y="1219199"/>
          <a:ext cx="2575339" cy="1625600"/>
        </a:xfrm>
        <a:prstGeom prst="roundRect">
          <a:avLst/>
        </a:prstGeom>
        <a:solidFill>
          <a:schemeClr val="accent2">
            <a:hueOff val="4681519"/>
            <a:satOff val="-5839"/>
            <a:lumOff val="1373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dirty="0" smtClean="0"/>
            <a:t>3. Дати випити не менше 10 пігулок активованого вугілля</a:t>
          </a:r>
          <a:endParaRPr lang="ru-RU" sz="2000" b="1" kern="1200" dirty="0"/>
        </a:p>
      </dsp:txBody>
      <dsp:txXfrm>
        <a:off x="5496476" y="1298554"/>
        <a:ext cx="2416629" cy="146689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D16A9F4-313A-43DB-851F-7F951CE7308B}">
      <dsp:nvSpPr>
        <dsp:cNvPr id="0" name=""/>
        <dsp:cNvSpPr/>
      </dsp:nvSpPr>
      <dsp:spPr>
        <a:xfrm>
          <a:off x="0" y="1166318"/>
          <a:ext cx="8643998" cy="45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FA3C53C-2CA6-4E18-9F7D-C4B22B30AE60}">
      <dsp:nvSpPr>
        <dsp:cNvPr id="0" name=""/>
        <dsp:cNvSpPr/>
      </dsp:nvSpPr>
      <dsp:spPr>
        <a:xfrm>
          <a:off x="432199" y="900638"/>
          <a:ext cx="6050798" cy="53136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706" tIns="0" rIns="228706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dirty="0" smtClean="0"/>
            <a:t>Збирайте лише відомі вам гриби</a:t>
          </a:r>
          <a:endParaRPr lang="ru-RU" sz="1800" b="1" kern="1200" dirty="0"/>
        </a:p>
      </dsp:txBody>
      <dsp:txXfrm>
        <a:off x="458138" y="926577"/>
        <a:ext cx="5998920" cy="479482"/>
      </dsp:txXfrm>
    </dsp:sp>
    <dsp:sp modelId="{29C51E45-65F1-40D1-B656-781400EFCBD2}">
      <dsp:nvSpPr>
        <dsp:cNvPr id="0" name=""/>
        <dsp:cNvSpPr/>
      </dsp:nvSpPr>
      <dsp:spPr>
        <a:xfrm>
          <a:off x="0" y="1982798"/>
          <a:ext cx="8643998" cy="45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1170380"/>
              <a:satOff val="-1460"/>
              <a:lumOff val="34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1D99016-F745-43AE-84DB-6FA03EF4BC8B}">
      <dsp:nvSpPr>
        <dsp:cNvPr id="0" name=""/>
        <dsp:cNvSpPr/>
      </dsp:nvSpPr>
      <dsp:spPr>
        <a:xfrm>
          <a:off x="432199" y="1717119"/>
          <a:ext cx="6050798" cy="531360"/>
        </a:xfrm>
        <a:prstGeom prst="roundRect">
          <a:avLst/>
        </a:prstGeom>
        <a:solidFill>
          <a:schemeClr val="accent2">
            <a:hueOff val="1170380"/>
            <a:satOff val="-1460"/>
            <a:lumOff val="34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706" tIns="0" rIns="228706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dirty="0" smtClean="0"/>
            <a:t>Краще збирати гриби вранці, коли вони  свіжі і міцні</a:t>
          </a:r>
          <a:endParaRPr lang="ru-RU" sz="1800" b="1" kern="1200" dirty="0"/>
        </a:p>
      </dsp:txBody>
      <dsp:txXfrm>
        <a:off x="458138" y="1743058"/>
        <a:ext cx="5998920" cy="479482"/>
      </dsp:txXfrm>
    </dsp:sp>
    <dsp:sp modelId="{2BA4BD14-0BF9-4F90-9693-C78B60EFC9F1}">
      <dsp:nvSpPr>
        <dsp:cNvPr id="0" name=""/>
        <dsp:cNvSpPr/>
      </dsp:nvSpPr>
      <dsp:spPr>
        <a:xfrm>
          <a:off x="0" y="2799278"/>
          <a:ext cx="8643998" cy="45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2340759"/>
              <a:satOff val="-2919"/>
              <a:lumOff val="68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ADD9AB4-D80B-475B-9E44-2F636D5AE42F}">
      <dsp:nvSpPr>
        <dsp:cNvPr id="0" name=""/>
        <dsp:cNvSpPr/>
      </dsp:nvSpPr>
      <dsp:spPr>
        <a:xfrm>
          <a:off x="432199" y="2533598"/>
          <a:ext cx="6050798" cy="531360"/>
        </a:xfrm>
        <a:prstGeom prst="roundRect">
          <a:avLst/>
        </a:prstGeom>
        <a:solidFill>
          <a:schemeClr val="accent2">
            <a:hueOff val="2340759"/>
            <a:satOff val="-2919"/>
            <a:lumOff val="68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706" tIns="0" rIns="228706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dirty="0" smtClean="0"/>
            <a:t>Не куштуйте сирі гриби на смак</a:t>
          </a:r>
          <a:endParaRPr lang="ru-RU" sz="1800" b="1" kern="1200" dirty="0"/>
        </a:p>
      </dsp:txBody>
      <dsp:txXfrm>
        <a:off x="458138" y="2559537"/>
        <a:ext cx="5998920" cy="479482"/>
      </dsp:txXfrm>
    </dsp:sp>
    <dsp:sp modelId="{0E51D1CC-106E-4901-A29B-3D750FFE1A54}">
      <dsp:nvSpPr>
        <dsp:cNvPr id="0" name=""/>
        <dsp:cNvSpPr/>
      </dsp:nvSpPr>
      <dsp:spPr>
        <a:xfrm>
          <a:off x="0" y="3615759"/>
          <a:ext cx="8643998" cy="45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3511139"/>
              <a:satOff val="-4379"/>
              <a:lumOff val="103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CFA106D-CD79-4F5C-90C5-918B3E0DEFFB}">
      <dsp:nvSpPr>
        <dsp:cNvPr id="0" name=""/>
        <dsp:cNvSpPr/>
      </dsp:nvSpPr>
      <dsp:spPr>
        <a:xfrm>
          <a:off x="432199" y="3350079"/>
          <a:ext cx="6050798" cy="531360"/>
        </a:xfrm>
        <a:prstGeom prst="roundRect">
          <a:avLst/>
        </a:prstGeom>
        <a:solidFill>
          <a:schemeClr val="accent2">
            <a:hueOff val="3511139"/>
            <a:satOff val="-4379"/>
            <a:lumOff val="103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706" tIns="0" rIns="228706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uk-UA" sz="1800" b="1" kern="1200" dirty="0" smtClean="0"/>
            <a:t>Не збирайте гриби в лісопосадках 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uk-UA" sz="1800" b="1" kern="1200" dirty="0" smtClean="0"/>
            <a:t>поблизу автомагістралей</a:t>
          </a:r>
          <a:endParaRPr lang="ru-RU" sz="1800" b="1" kern="1200" dirty="0"/>
        </a:p>
      </dsp:txBody>
      <dsp:txXfrm>
        <a:off x="458138" y="3376018"/>
        <a:ext cx="5998920" cy="479482"/>
      </dsp:txXfrm>
    </dsp:sp>
    <dsp:sp modelId="{9F40BA2A-735A-4EC8-BFA6-EFCA0F93EFA7}">
      <dsp:nvSpPr>
        <dsp:cNvPr id="0" name=""/>
        <dsp:cNvSpPr/>
      </dsp:nvSpPr>
      <dsp:spPr>
        <a:xfrm>
          <a:off x="0" y="4432239"/>
          <a:ext cx="8643998" cy="45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4681519"/>
              <a:satOff val="-5839"/>
              <a:lumOff val="137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ACC0888-CA78-4B41-B54E-05B9B24F0049}">
      <dsp:nvSpPr>
        <dsp:cNvPr id="0" name=""/>
        <dsp:cNvSpPr/>
      </dsp:nvSpPr>
      <dsp:spPr>
        <a:xfrm>
          <a:off x="432199" y="4166559"/>
          <a:ext cx="6050798" cy="531360"/>
        </a:xfrm>
        <a:prstGeom prst="roundRect">
          <a:avLst/>
        </a:prstGeom>
        <a:solidFill>
          <a:schemeClr val="accent2">
            <a:hueOff val="4681519"/>
            <a:satOff val="-5839"/>
            <a:lumOff val="137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706" tIns="0" rIns="228706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uk-UA" sz="1800" b="1" kern="1200" dirty="0" smtClean="0"/>
            <a:t>Якщо поруч з їстівними грибами помітили </a:t>
          </a:r>
          <a:r>
            <a:rPr lang="uk-UA" sz="1800" b="1" kern="1200" dirty="0" err="1" smtClean="0"/>
            <a:t>отруйниі</a:t>
          </a:r>
          <a:r>
            <a:rPr lang="uk-UA" sz="1800" b="1" kern="1200" dirty="0" smtClean="0"/>
            <a:t>, 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uk-UA" sz="1800" b="1" kern="1200" dirty="0" smtClean="0"/>
            <a:t>краще не чіпати такі гриби</a:t>
          </a:r>
          <a:endParaRPr lang="ru-RU" sz="1800" b="1" kern="1200" dirty="0"/>
        </a:p>
      </dsp:txBody>
      <dsp:txXfrm>
        <a:off x="458138" y="4192498"/>
        <a:ext cx="5998920" cy="479482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3D5B06D-5D71-457C-A572-5F67309D7804}">
      <dsp:nvSpPr>
        <dsp:cNvPr id="0" name=""/>
        <dsp:cNvSpPr/>
      </dsp:nvSpPr>
      <dsp:spPr>
        <a:xfrm rot="5400000">
          <a:off x="-185222" y="187182"/>
          <a:ext cx="1234816" cy="864371"/>
        </a:xfrm>
        <a:prstGeom prst="chevr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/>
            <a:t>1.</a:t>
          </a:r>
          <a:endParaRPr lang="ru-RU" sz="2400" b="1" kern="1200" dirty="0"/>
        </a:p>
      </dsp:txBody>
      <dsp:txXfrm rot="-5400000">
        <a:off x="1" y="434146"/>
        <a:ext cx="864371" cy="370445"/>
      </dsp:txXfrm>
    </dsp:sp>
    <dsp:sp modelId="{22B34759-584D-44D5-BDC6-9053B7E3CF73}">
      <dsp:nvSpPr>
        <dsp:cNvPr id="0" name=""/>
        <dsp:cNvSpPr/>
      </dsp:nvSpPr>
      <dsp:spPr>
        <a:xfrm rot="5400000">
          <a:off x="4281431" y="-3415099"/>
          <a:ext cx="802631" cy="763675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06248" tIns="18415" rIns="18415" bIns="18415" numCol="1" spcCol="1270" anchor="ctr" anchorCtr="0">
          <a:noAutofit/>
        </a:bodyPr>
        <a:lstStyle/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900" b="1" kern="1200" dirty="0" smtClean="0"/>
            <a:t>Зібрані гриби промити не менше 3 разів</a:t>
          </a:r>
          <a:endParaRPr lang="ru-RU" sz="2900" b="1" kern="1200" dirty="0"/>
        </a:p>
      </dsp:txBody>
      <dsp:txXfrm rot="-5400000">
        <a:off x="864372" y="41141"/>
        <a:ext cx="7597569" cy="724269"/>
      </dsp:txXfrm>
    </dsp:sp>
    <dsp:sp modelId="{1824392F-2674-496A-AE67-7A02F475B377}">
      <dsp:nvSpPr>
        <dsp:cNvPr id="0" name=""/>
        <dsp:cNvSpPr/>
      </dsp:nvSpPr>
      <dsp:spPr>
        <a:xfrm rot="5400000">
          <a:off x="-185222" y="1285735"/>
          <a:ext cx="1234816" cy="864371"/>
        </a:xfrm>
        <a:prstGeom prst="chevron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/>
            <a:t>2.</a:t>
          </a:r>
          <a:endParaRPr lang="ru-RU" sz="2400" b="1" kern="1200" dirty="0"/>
        </a:p>
      </dsp:txBody>
      <dsp:txXfrm rot="-5400000">
        <a:off x="1" y="1532699"/>
        <a:ext cx="864371" cy="370445"/>
      </dsp:txXfrm>
    </dsp:sp>
    <dsp:sp modelId="{67D10B36-AE76-4BFB-9887-67CA529FE9C6}">
      <dsp:nvSpPr>
        <dsp:cNvPr id="0" name=""/>
        <dsp:cNvSpPr/>
      </dsp:nvSpPr>
      <dsp:spPr>
        <a:xfrm rot="5400000">
          <a:off x="4281431" y="-2296023"/>
          <a:ext cx="802631" cy="763675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06248" tIns="18415" rIns="18415" bIns="18415" numCol="1" spcCol="1270" anchor="ctr" anchorCtr="0">
          <a:noAutofit/>
        </a:bodyPr>
        <a:lstStyle/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900" b="1" kern="1200" dirty="0" smtClean="0"/>
            <a:t>Готувати гриби в той же день, що  і збирати</a:t>
          </a:r>
          <a:endParaRPr lang="ru-RU" sz="2900" b="1" kern="1200" dirty="0"/>
        </a:p>
      </dsp:txBody>
      <dsp:txXfrm rot="-5400000">
        <a:off x="864372" y="1160217"/>
        <a:ext cx="7597569" cy="724269"/>
      </dsp:txXfrm>
    </dsp:sp>
    <dsp:sp modelId="{58642940-2095-4D67-857D-A3B46A7CFDD8}">
      <dsp:nvSpPr>
        <dsp:cNvPr id="0" name=""/>
        <dsp:cNvSpPr/>
      </dsp:nvSpPr>
      <dsp:spPr>
        <a:xfrm rot="5400000">
          <a:off x="-185222" y="2425334"/>
          <a:ext cx="1234816" cy="864371"/>
        </a:xfrm>
        <a:prstGeom prst="chevr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/>
            <a:t>3.</a:t>
          </a:r>
          <a:endParaRPr lang="ru-RU" sz="2400" b="1" kern="1200" dirty="0"/>
        </a:p>
      </dsp:txBody>
      <dsp:txXfrm rot="-5400000">
        <a:off x="1" y="2672298"/>
        <a:ext cx="864371" cy="370445"/>
      </dsp:txXfrm>
    </dsp:sp>
    <dsp:sp modelId="{AF186F0B-468C-4AD0-AE10-93BC89D789F6}">
      <dsp:nvSpPr>
        <dsp:cNvPr id="0" name=""/>
        <dsp:cNvSpPr/>
      </dsp:nvSpPr>
      <dsp:spPr>
        <a:xfrm rot="5400000">
          <a:off x="4281431" y="-1176948"/>
          <a:ext cx="802631" cy="763675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06248" tIns="18415" rIns="18415" bIns="18415" numCol="1" spcCol="1270" anchor="ctr" anchorCtr="0">
          <a:noAutofit/>
        </a:bodyPr>
        <a:lstStyle/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900" b="1" kern="1200" dirty="0" smtClean="0"/>
            <a:t>Варити не менше, ніж у двох водах</a:t>
          </a:r>
          <a:endParaRPr lang="ru-RU" sz="2900" b="1" kern="1200" dirty="0"/>
        </a:p>
      </dsp:txBody>
      <dsp:txXfrm rot="-5400000">
        <a:off x="864372" y="2279292"/>
        <a:ext cx="7597569" cy="724269"/>
      </dsp:txXfrm>
    </dsp:sp>
    <dsp:sp modelId="{178D3B1F-FF9E-46A0-A959-52B3E96F52D0}">
      <dsp:nvSpPr>
        <dsp:cNvPr id="0" name=""/>
        <dsp:cNvSpPr/>
      </dsp:nvSpPr>
      <dsp:spPr>
        <a:xfrm rot="5400000">
          <a:off x="-185222" y="3544409"/>
          <a:ext cx="1234816" cy="864371"/>
        </a:xfrm>
        <a:prstGeom prst="chevron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/>
            <a:t>4.</a:t>
          </a:r>
          <a:endParaRPr lang="ru-RU" sz="2400" b="1" kern="1200" dirty="0"/>
        </a:p>
      </dsp:txBody>
      <dsp:txXfrm rot="-5400000">
        <a:off x="1" y="3791373"/>
        <a:ext cx="864371" cy="370445"/>
      </dsp:txXfrm>
    </dsp:sp>
    <dsp:sp modelId="{00629566-7B73-4ED2-841F-73D2D8A76DDD}">
      <dsp:nvSpPr>
        <dsp:cNvPr id="0" name=""/>
        <dsp:cNvSpPr/>
      </dsp:nvSpPr>
      <dsp:spPr>
        <a:xfrm rot="5400000">
          <a:off x="4281431" y="-57872"/>
          <a:ext cx="802631" cy="763675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06248" tIns="18415" rIns="18415" bIns="18415" numCol="1" spcCol="1270" anchor="ctr" anchorCtr="0">
          <a:noAutofit/>
        </a:bodyPr>
        <a:lstStyle/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900" b="1" kern="1200" dirty="0" smtClean="0"/>
            <a:t>Їсти гриби у невеликих кількостях</a:t>
          </a:r>
          <a:endParaRPr lang="ru-RU" sz="2900" b="1" kern="1200" dirty="0"/>
        </a:p>
      </dsp:txBody>
      <dsp:txXfrm rot="-5400000">
        <a:off x="864372" y="3398368"/>
        <a:ext cx="7597569" cy="724269"/>
      </dsp:txXfrm>
    </dsp:sp>
    <dsp:sp modelId="{D23B0513-8D91-4E6C-98B2-40033D26D57A}">
      <dsp:nvSpPr>
        <dsp:cNvPr id="0" name=""/>
        <dsp:cNvSpPr/>
      </dsp:nvSpPr>
      <dsp:spPr>
        <a:xfrm rot="5400000">
          <a:off x="-185222" y="4663485"/>
          <a:ext cx="1234816" cy="864371"/>
        </a:xfrm>
        <a:prstGeom prst="chevron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/>
            <a:t>5.</a:t>
          </a:r>
          <a:endParaRPr lang="ru-RU" sz="2400" b="1" kern="1200" dirty="0"/>
        </a:p>
      </dsp:txBody>
      <dsp:txXfrm rot="-5400000">
        <a:off x="1" y="4910449"/>
        <a:ext cx="864371" cy="370445"/>
      </dsp:txXfrm>
    </dsp:sp>
    <dsp:sp modelId="{C75FA470-05A6-415B-82C4-80BEB28966B2}">
      <dsp:nvSpPr>
        <dsp:cNvPr id="0" name=""/>
        <dsp:cNvSpPr/>
      </dsp:nvSpPr>
      <dsp:spPr>
        <a:xfrm rot="5400000">
          <a:off x="4281431" y="1061203"/>
          <a:ext cx="802631" cy="763675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06248" tIns="18415" rIns="18415" bIns="18415" numCol="1" spcCol="1270" anchor="ctr" anchorCtr="0">
          <a:noAutofit/>
        </a:bodyPr>
        <a:lstStyle/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900" b="1" kern="1200" dirty="0" smtClean="0"/>
            <a:t>При консервуванні додавати оцет</a:t>
          </a:r>
          <a:endParaRPr lang="ru-RU" sz="2900" b="1" kern="1200" dirty="0"/>
        </a:p>
      </dsp:txBody>
      <dsp:txXfrm rot="-5400000">
        <a:off x="864372" y="4517444"/>
        <a:ext cx="7597569" cy="72426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wheel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hyperlink" Target="&#1042;&#1110;&#1076;&#1077;&#1086;&#1092;&#1072;&#1081;&#1083;&#1080;/&#1056;&#1110;&#1079;&#1085;&#1086;&#1084;&#1072;&#1085;&#1110;&#1090;&#1085;&#1110;&#1089;&#1090;&#1100;%20&#1075;&#1088;&#1080;&#1073;&#1110;&#1074;.mp4" TargetMode="Externa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28596" y="1500174"/>
            <a:ext cx="6570966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err="1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Шапинкові</a:t>
            </a:r>
            <a:r>
              <a:rPr lang="ru-RU" sz="6600" b="1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6600" b="1" dirty="0" err="1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гриби</a:t>
            </a:r>
            <a:endParaRPr lang="ru-RU" sz="6600" b="1" dirty="0">
              <a:ln w="18415" cmpd="sng">
                <a:solidFill>
                  <a:sysClr val="windowText" lastClr="000000"/>
                </a:solidFill>
                <a:prstDash val="solid"/>
              </a:ln>
              <a:solidFill>
                <a:schemeClr val="accent3">
                  <a:lumMod val="50000"/>
                </a:schemeClr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 txBox="1">
            <a:spLocks/>
          </p:cNvSpPr>
          <p:nvPr/>
        </p:nvSpPr>
        <p:spPr>
          <a:xfrm>
            <a:off x="428596" y="4071942"/>
            <a:ext cx="5500726" cy="2071702"/>
          </a:xfrm>
          <a:prstGeom prst="roundRect">
            <a:avLst/>
          </a:prstGeom>
          <a:ex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marL="342900" indent="-342900" fontAlgn="auto">
              <a:spcAft>
                <a:spcPts val="0"/>
              </a:spcAft>
              <a:defRPr/>
            </a:pPr>
            <a:r>
              <a:rPr lang="uk-UA" sz="2400" b="1" dirty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rgbClr val="0066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Підготувала:</a:t>
            </a:r>
          </a:p>
          <a:p>
            <a:pPr marL="342900" indent="-342900" fontAlgn="auto">
              <a:spcAft>
                <a:spcPts val="0"/>
              </a:spcAft>
              <a:defRPr/>
            </a:pPr>
            <a:r>
              <a:rPr lang="uk-UA" sz="2400" b="1" dirty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rgbClr val="0066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вчитель  біології вищої </a:t>
            </a:r>
            <a:r>
              <a:rPr lang="uk-UA" sz="2400" b="1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rgbClr val="0066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категорії,</a:t>
            </a:r>
          </a:p>
          <a:p>
            <a:pPr marL="342900" indent="-342900" fontAlgn="auto">
              <a:spcAft>
                <a:spcPts val="0"/>
              </a:spcAft>
              <a:defRPr/>
            </a:pPr>
            <a:r>
              <a:rPr lang="uk-UA" sz="2400" b="1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rgbClr val="0066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методист  </a:t>
            </a:r>
            <a:r>
              <a:rPr lang="uk-UA" sz="2400" b="1" dirty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rgbClr val="0066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відділу </a:t>
            </a:r>
            <a:r>
              <a:rPr lang="uk-UA" sz="2400" b="1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rgbClr val="0066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освіти</a:t>
            </a:r>
          </a:p>
          <a:p>
            <a:pPr marL="342900" indent="-342900" fontAlgn="auto">
              <a:spcAft>
                <a:spcPts val="0"/>
              </a:spcAft>
              <a:defRPr/>
            </a:pPr>
            <a:r>
              <a:rPr lang="uk-UA" sz="2400" b="1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rgbClr val="0066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Монастирищенської </a:t>
            </a:r>
            <a:r>
              <a:rPr lang="uk-UA" sz="2400" b="1" dirty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rgbClr val="0066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РДА </a:t>
            </a:r>
            <a:endParaRPr lang="uk-UA" sz="2400" b="1" dirty="0" smtClean="0">
              <a:ln w="18415" cmpd="sng">
                <a:solidFill>
                  <a:sysClr val="windowText" lastClr="000000"/>
                </a:solidFill>
                <a:prstDash val="solid"/>
              </a:ln>
              <a:solidFill>
                <a:srgbClr val="0066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  <a:p>
            <a:pPr marL="342900" indent="-342900" fontAlgn="auto">
              <a:spcAft>
                <a:spcPts val="0"/>
              </a:spcAft>
              <a:defRPr/>
            </a:pPr>
            <a:r>
              <a:rPr lang="uk-UA" sz="2400" b="1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rgbClr val="0066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Костриця </a:t>
            </a:r>
            <a:r>
              <a:rPr lang="uk-UA" sz="2400" b="1" dirty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rgbClr val="0066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І.В.</a:t>
            </a:r>
            <a:endParaRPr lang="ru-RU" sz="2400" b="1" dirty="0">
              <a:ln w="18415" cmpd="sng">
                <a:solidFill>
                  <a:sysClr val="windowText" lastClr="000000"/>
                </a:solidFill>
                <a:prstDash val="solid"/>
              </a:ln>
              <a:solidFill>
                <a:srgbClr val="0066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</p:txBody>
      </p:sp>
    </p:spTree>
  </p:cSld>
  <p:clrMapOvr>
    <a:masterClrMapping/>
  </p:clrMapOvr>
  <p:transition spd="med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428596" y="5643578"/>
            <a:ext cx="8429684" cy="783193"/>
          </a:xfrm>
          <a:prstGeom prst="roundRect">
            <a:avLst/>
          </a:prstGeom>
          <a:solidFill>
            <a:srgbClr val="009900"/>
          </a:solidFill>
        </p:spPr>
        <p:txBody>
          <a:bodyPr wrap="square">
            <a:spAutoFit/>
          </a:bodyPr>
          <a:lstStyle/>
          <a:p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Для росту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грибниці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потрібні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певні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умови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: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підвищена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температура (+12...22 °С ),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достатня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вологість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наявність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у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ґрунті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органіки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</a:t>
            </a:r>
            <a:endParaRPr lang="ru-RU" sz="2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21506" name="Picture 2" descr="http://ua.convdocs.org/pars_docs/refs/142/141683/141683_html_m2ae08d9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500042"/>
            <a:ext cx="7267575" cy="48482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182290" y="5833346"/>
            <a:ext cx="8858280" cy="783193"/>
          </a:xfrm>
          <a:prstGeom prst="roundRect">
            <a:avLst/>
          </a:prstGeom>
          <a:solidFill>
            <a:srgbClr val="009900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Переважна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кількість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шапкових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грибів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створює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грибокорінь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,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чи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мікоризу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,—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це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взаємовигідне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співіснування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міцелію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грибу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із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коренями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насінних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рослин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.</a:t>
            </a:r>
            <a:endParaRPr kumimoji="0" lang="ru-RU" sz="2000" b="1" i="0" u="none" strike="noStrike" normalizeH="0" baseline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j-lt"/>
            </a:endParaRPr>
          </a:p>
        </p:txBody>
      </p:sp>
      <p:pic>
        <p:nvPicPr>
          <p:cNvPr id="19459" name="Picture 3" descr="http://cs616719.vk.me/v616719093/5585/vrcflL45x_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714356"/>
            <a:ext cx="7860523" cy="42148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Picture 3" descr="http://elementy.ru/images/eltjob/200932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70302" y="3357562"/>
            <a:ext cx="3273644" cy="224790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428596" y="5572140"/>
            <a:ext cx="8358246" cy="1123712"/>
          </a:xfrm>
          <a:prstGeom prst="roundRect">
            <a:avLst/>
          </a:prstGeom>
          <a:solidFill>
            <a:srgbClr val="009900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Гриби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отримують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від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рослин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необхідний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кисень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та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вуглеводи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, а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рослини</a:t>
            </a:r>
            <a:r>
              <a:rPr kumimoji="0" lang="ru-RU" sz="2000" b="1" i="0" u="none" strike="noStrike" normalizeH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від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грибів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—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всі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сполуки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азоту,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вітаміни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, фосфор,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ростові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речовини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</a:p>
        </p:txBody>
      </p:sp>
      <p:pic>
        <p:nvPicPr>
          <p:cNvPr id="23557" name="Picture 5" descr="http://www.mikoriza.ru/sites/default/files/products/rastenie_s_mik_bez_mik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357166"/>
            <a:ext cx="8393199" cy="478634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3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www.talne.info/uploads/posts/2009-04/1240433470_pidosinnik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1071546"/>
            <a:ext cx="8044817" cy="53578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428596" y="214290"/>
            <a:ext cx="37414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50" dirty="0" err="1" smtClean="0">
                <a:ln w="12700" cmpd="sng">
                  <a:solidFill>
                    <a:srgbClr val="006600"/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Підосичник</a:t>
            </a:r>
            <a:endParaRPr lang="ru-RU" sz="5400" b="1" cap="none" spc="50" dirty="0">
              <a:ln w="12700" cmpd="sng">
                <a:solidFill>
                  <a:srgbClr val="006600"/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00034" y="5715016"/>
            <a:ext cx="4572000" cy="919401"/>
          </a:xfrm>
          <a:prstGeom prst="roundRect">
            <a:avLst/>
          </a:prstGeom>
          <a:solidFill>
            <a:srgbClr val="009900"/>
          </a:solidFill>
        </p:spPr>
        <p:txBody>
          <a:bodyPr>
            <a:spAutoFit/>
          </a:bodyPr>
          <a:lstStyle/>
          <a:p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Росте в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листяних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мішаних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лісах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під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осикою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та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вільхою</a:t>
            </a:r>
            <a:endParaRPr lang="ru-RU" sz="2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4282" y="357166"/>
            <a:ext cx="44387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50" dirty="0" err="1" smtClean="0">
                <a:ln w="12700" cmpd="sng">
                  <a:solidFill>
                    <a:srgbClr val="006600"/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Підберезовик</a:t>
            </a:r>
            <a:endParaRPr lang="ru-RU" sz="5400" b="1" cap="none" spc="50" dirty="0">
              <a:ln w="12700" cmpd="sng">
                <a:solidFill>
                  <a:srgbClr val="006600"/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pic>
        <p:nvPicPr>
          <p:cNvPr id="28674" name="Picture 2" descr="17-01-15-foto-700x525-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1357298"/>
            <a:ext cx="6953252" cy="521493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Скругленный прямоугольник 4"/>
          <p:cNvSpPr/>
          <p:nvPr/>
        </p:nvSpPr>
        <p:spPr>
          <a:xfrm>
            <a:off x="500034" y="5786454"/>
            <a:ext cx="4572000" cy="919401"/>
          </a:xfrm>
          <a:prstGeom prst="roundRect">
            <a:avLst/>
          </a:prstGeom>
          <a:solidFill>
            <a:srgbClr val="009900"/>
          </a:solidFill>
        </p:spPr>
        <p:txBody>
          <a:bodyPr>
            <a:spAutoFit/>
          </a:bodyPr>
          <a:lstStyle/>
          <a:p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Росте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переважно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в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березових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мішаних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(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березою)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лісах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</a:t>
            </a:r>
            <a:endParaRPr lang="ru-RU" sz="2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214290"/>
            <a:ext cx="268855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50" dirty="0" smtClean="0">
                <a:ln w="12700" cmpd="sng">
                  <a:solidFill>
                    <a:srgbClr val="006600"/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Маслюк</a:t>
            </a:r>
            <a:endParaRPr lang="ru-RU" sz="5400" b="1" spc="50" dirty="0">
              <a:ln w="12700" cmpd="sng">
                <a:solidFill>
                  <a:srgbClr val="006600"/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pic>
        <p:nvPicPr>
          <p:cNvPr id="29698" name="Picture 2" descr="http://otvetguru.ru/uploads/12-10/80837fe65fccbec594f38e0d98782581242643_o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1142984"/>
            <a:ext cx="7524144" cy="501967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Скругленный прямоугольник 3"/>
          <p:cNvSpPr/>
          <p:nvPr/>
        </p:nvSpPr>
        <p:spPr>
          <a:xfrm>
            <a:off x="357158" y="5786454"/>
            <a:ext cx="5286380" cy="919401"/>
          </a:xfrm>
          <a:prstGeom prst="roundRect">
            <a:avLst/>
          </a:prstGeom>
          <a:solidFill>
            <a:srgbClr val="009900"/>
          </a:solidFill>
        </p:spPr>
        <p:txBody>
          <a:bodyPr wrap="square">
            <a:spAutoFit/>
          </a:bodyPr>
          <a:lstStyle/>
          <a:p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Зустрічається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по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всій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Україні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у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хвойних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(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соснових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)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мішаних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лісах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</a:t>
            </a:r>
            <a:endParaRPr lang="ru-RU" sz="2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://www.lesovod.org.ua/sites/default/files/images/persons/B-reticulatus-1-www_nahuby_sk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142984"/>
            <a:ext cx="7786742" cy="520738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285720" y="285728"/>
            <a:ext cx="346441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50" dirty="0" err="1" smtClean="0">
                <a:ln w="12700" cmpd="sng">
                  <a:solidFill>
                    <a:srgbClr val="006600"/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Білий</a:t>
            </a:r>
            <a:r>
              <a:rPr lang="ru-RU" sz="5400" b="1" spc="50" dirty="0" smtClean="0">
                <a:ln w="12700" cmpd="sng">
                  <a:solidFill>
                    <a:srgbClr val="006600"/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гриб</a:t>
            </a:r>
            <a:endParaRPr lang="ru-RU" sz="5400" b="1" spc="50" dirty="0">
              <a:ln w="12700" cmpd="sng">
                <a:solidFill>
                  <a:srgbClr val="006600"/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57158" y="5857892"/>
            <a:ext cx="5786478" cy="919401"/>
          </a:xfrm>
          <a:prstGeom prst="roundRect">
            <a:avLst/>
          </a:prstGeom>
          <a:solidFill>
            <a:srgbClr val="009900"/>
          </a:solidFill>
        </p:spPr>
        <p:txBody>
          <a:bodyPr wrap="square">
            <a:spAutoFit/>
          </a:bodyPr>
          <a:lstStyle/>
          <a:p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Зустрічається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там, де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ростуть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сосни,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ялини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берези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дуб, бук, граб.</a:t>
            </a:r>
            <a:endParaRPr lang="ru-RU" sz="2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57126" y="5214950"/>
            <a:ext cx="8786874" cy="1464231"/>
          </a:xfrm>
          <a:prstGeom prst="roundRect">
            <a:avLst/>
          </a:prstGeom>
          <a:solidFill>
            <a:srgbClr val="009900"/>
          </a:solidFill>
        </p:spPr>
        <p:txBody>
          <a:bodyPr wrap="square">
            <a:spAutoFit/>
          </a:bodyPr>
          <a:lstStyle/>
          <a:p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Однак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не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всі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шапкові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гриби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утворюють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мікоризу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Печериці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гнойовики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гливи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опеньок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літній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живляться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лише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органічними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речовинами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ґрунту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гною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або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відмерлої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деревини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Це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дає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змогу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вирощувати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ці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гриби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штучно в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теплицях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</a:t>
            </a:r>
            <a:endParaRPr lang="ru-RU" sz="2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25602" name="Picture 2" descr="http://t1.gstatic.com/images?q=tbn:ANd9GcTZl8ip6DZcDqQFOkzti1Wjyraj2EiWhEkkywEEMybcfPxGPSC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14289"/>
            <a:ext cx="3619527" cy="271464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5604" name="Picture 4" descr="http://toplutsk.com/board/images/normal/49209_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19698" y="285728"/>
            <a:ext cx="3429024" cy="25717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5606" name="Picture 6" descr="http://t2.gstatic.com/images?q=tbn:ANd9GcSmBLV88f5lbruyCvdy2bkIJ1Q7PUnFMb1a7At65zRDJttjfaaK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71802" y="2500306"/>
            <a:ext cx="2850040" cy="26431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2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20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285720" y="5643578"/>
            <a:ext cx="8358246" cy="1089660"/>
          </a:xfrm>
          <a:prstGeom prst="roundRect">
            <a:avLst/>
          </a:prstGeom>
          <a:solidFill>
            <a:srgbClr val="009900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В </a:t>
            </a:r>
            <a:r>
              <a:rPr kumimoji="0" lang="ru-RU" sz="18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випадку</a:t>
            </a:r>
            <a:r>
              <a:rPr kumimoji="0" lang="ru-RU" sz="18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, коли </a:t>
            </a:r>
            <a:r>
              <a:rPr kumimoji="0" lang="ru-RU" sz="18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покласти</a:t>
            </a:r>
            <a:r>
              <a:rPr kumimoji="0" lang="ru-RU" sz="18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шапку так званого «</a:t>
            </a:r>
            <a:r>
              <a:rPr kumimoji="0" lang="ru-RU" sz="18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спілого</a:t>
            </a:r>
            <a:r>
              <a:rPr kumimoji="0" lang="ru-RU" sz="18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» гриба </a:t>
            </a:r>
            <a:r>
              <a:rPr kumimoji="0" lang="ru-RU" sz="18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нижньою</a:t>
            </a:r>
            <a:r>
              <a:rPr kumimoji="0" lang="ru-RU" sz="18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частиною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на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паперовий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аркуш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, то через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декілька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годин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під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нею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помітити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можна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малюнок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,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сформований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висипаними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спорами. </a:t>
            </a:r>
          </a:p>
        </p:txBody>
      </p:sp>
      <p:pic>
        <p:nvPicPr>
          <p:cNvPr id="24579" name="Picture 3" descr="http://dic.academic.ru/pictures/wiki/files/76/Lamelle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285728"/>
            <a:ext cx="6657975" cy="47625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4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500034" y="5572140"/>
            <a:ext cx="7858180" cy="919401"/>
          </a:xfrm>
          <a:prstGeom prst="roundRect">
            <a:avLst/>
          </a:prstGeom>
          <a:solidFill>
            <a:srgbClr val="009900"/>
          </a:solidFill>
        </p:spPr>
        <p:txBody>
          <a:bodyPr wrap="square">
            <a:spAutoFit/>
          </a:bodyPr>
          <a:lstStyle/>
          <a:p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Гіменофор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-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відкрита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поверхня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плодового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тіла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гриба, на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якій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утворюються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спори</a:t>
            </a:r>
            <a:endParaRPr lang="ru-RU" sz="2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26626" name="Picture 2" descr="http://znaniya.com.ua/img/Bio/uroki/10cl/ur42/grib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428604"/>
            <a:ext cx="6215106" cy="497208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786" y="142853"/>
            <a:ext cx="792961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Серед</a:t>
            </a:r>
            <a:r>
              <a:rPr lang="ru-RU" sz="2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 </a:t>
            </a:r>
            <a:r>
              <a:rPr lang="ru-RU" sz="24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наведеного</a:t>
            </a:r>
            <a:r>
              <a:rPr lang="ru-RU" sz="2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 </a:t>
            </a:r>
            <a:r>
              <a:rPr lang="ru-RU" sz="24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переліку</a:t>
            </a:r>
            <a:r>
              <a:rPr lang="ru-RU" sz="2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термінів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 </a:t>
            </a:r>
            <a:r>
              <a:rPr lang="ru-RU" sz="24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оберіть</a:t>
            </a:r>
            <a:r>
              <a:rPr lang="ru-RU" sz="2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 </a:t>
            </a:r>
            <a:r>
              <a:rPr lang="ru-RU" sz="24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відповідні</a:t>
            </a:r>
            <a:r>
              <a:rPr lang="ru-RU" sz="2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 для </a:t>
            </a:r>
            <a:r>
              <a:rPr lang="ru-RU" sz="24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зображених</a:t>
            </a:r>
            <a:r>
              <a:rPr lang="ru-RU" sz="2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грибів</a:t>
            </a:r>
            <a:endParaRPr lang="ru-RU" sz="2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</p:txBody>
      </p:sp>
      <p:graphicFrame>
        <p:nvGraphicFramePr>
          <p:cNvPr id="3" name="Схема 2"/>
          <p:cNvGraphicFramePr/>
          <p:nvPr/>
        </p:nvGraphicFramePr>
        <p:xfrm>
          <a:off x="500034" y="1000108"/>
          <a:ext cx="8358246" cy="55721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31282561"/>
      </p:ext>
    </p:extLst>
  </p:cSld>
  <p:clrMapOvr>
    <a:masterClrMapping/>
  </p:clrMapOvr>
  <p:transition spd="med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0" y="0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142844" y="214290"/>
          <a:ext cx="8786874" cy="64294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214282" y="142852"/>
          <a:ext cx="8715436" cy="65008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85720" y="4857760"/>
            <a:ext cx="8643998" cy="1634490"/>
          </a:xfrm>
          <a:prstGeom prst="roundRect">
            <a:avLst/>
          </a:prstGeom>
          <a:solidFill>
            <a:srgbClr val="009900"/>
          </a:solidFill>
        </p:spPr>
        <p:txBody>
          <a:bodyPr wrap="square">
            <a:spAutoFit/>
          </a:bodyPr>
          <a:lstStyle/>
          <a:p>
            <a:pPr algn="ctr"/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Багато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грибів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є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корисними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та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поживними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іноді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їх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називають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«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лісовим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»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або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«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рослинним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м'ясом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».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Гриби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багаті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білком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вуглеводами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-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специфічним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грибним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цукром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глікогеном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.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Гриби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містять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мінеральні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речовини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: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калій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фосфор,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сірку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магній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натрій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кальцій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хлор,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вітаміни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А ,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вітаміни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групи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В,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вітамін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С,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великі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кількості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вітаміну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D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вітаміну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РР.</a:t>
            </a:r>
            <a:endParaRPr lang="ru-RU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85720" y="214290"/>
            <a:ext cx="398538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spc="50" dirty="0" smtClean="0">
                <a:ln w="12700" cmpd="sng">
                  <a:solidFill>
                    <a:srgbClr val="006600"/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Їстівні гриби</a:t>
            </a:r>
            <a:endParaRPr lang="ru-RU" sz="5400" b="1" cap="none" spc="50" dirty="0">
              <a:ln w="12700" cmpd="sng">
                <a:solidFill>
                  <a:srgbClr val="006600"/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pic>
        <p:nvPicPr>
          <p:cNvPr id="31746" name="Picture 2" descr="http://www.franko.lviv.ua/faculty/geology/phis_geo/fourman/Grybus%20in%20the%20our%20forests/grybochechky1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240" y="1061341"/>
            <a:ext cx="5048262" cy="360590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http://too.at.ua/grib1.jpg"/>
          <p:cNvPicPr>
            <a:picLocks noChangeAspect="1" noChangeArrowheads="1"/>
          </p:cNvPicPr>
          <p:nvPr/>
        </p:nvPicPr>
        <p:blipFill>
          <a:blip r:embed="rId2"/>
          <a:srcRect t="6522" r="1119" b="46521"/>
          <a:stretch>
            <a:fillRect/>
          </a:stretch>
        </p:blipFill>
        <p:spPr bwMode="auto">
          <a:xfrm>
            <a:off x="0" y="0"/>
            <a:ext cx="9149982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http://too.at.ua/grib1.jpg"/>
          <p:cNvPicPr>
            <a:picLocks noChangeAspect="1" noChangeArrowheads="1"/>
          </p:cNvPicPr>
          <p:nvPr/>
        </p:nvPicPr>
        <p:blipFill>
          <a:blip r:embed="rId2"/>
          <a:srcRect l="1545" t="52840" r="1267"/>
          <a:stretch>
            <a:fillRect/>
          </a:stretch>
        </p:blipFill>
        <p:spPr bwMode="auto">
          <a:xfrm>
            <a:off x="0" y="0"/>
            <a:ext cx="9130352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85720" y="5214950"/>
            <a:ext cx="8643998" cy="1328023"/>
          </a:xfrm>
          <a:prstGeom prst="roundRect">
            <a:avLst/>
          </a:prstGeom>
          <a:solidFill>
            <a:srgbClr val="009900"/>
          </a:solidFill>
        </p:spPr>
        <p:txBody>
          <a:bodyPr wrap="square">
            <a:spAutoFit/>
          </a:bodyPr>
          <a:lstStyle/>
          <a:p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До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умовно-їстівних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найчастіше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відносять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гриби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отруйні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або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їдкого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смаку в сирому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вигляді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але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цілком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їстівні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після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ретельної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кулінарної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обробки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Іноді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називаються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інші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причини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умовної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їстівності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-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наприклад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їстівні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тільки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у молодому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віці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або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викликають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отруєння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при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спільному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вживанні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певними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продуктами</a:t>
            </a:r>
            <a:endParaRPr lang="ru-RU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7158" y="285728"/>
            <a:ext cx="65331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50" dirty="0" err="1" smtClean="0">
                <a:ln w="12700" cmpd="sng">
                  <a:solidFill>
                    <a:srgbClr val="006600"/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Умовно-їстівні</a:t>
            </a:r>
            <a:r>
              <a:rPr lang="ru-RU" sz="5400" b="1" cap="none" spc="50" dirty="0" smtClean="0">
                <a:ln w="12700" cmpd="sng">
                  <a:solidFill>
                    <a:srgbClr val="006600"/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  <a:r>
              <a:rPr lang="ru-RU" sz="5400" b="1" cap="none" spc="50" dirty="0" err="1" smtClean="0">
                <a:ln w="12700" cmpd="sng">
                  <a:solidFill>
                    <a:srgbClr val="006600"/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гриби</a:t>
            </a:r>
            <a:endParaRPr lang="ru-RU" sz="5400" b="1" cap="none" spc="50" dirty="0">
              <a:ln w="12700" cmpd="sng">
                <a:solidFill>
                  <a:srgbClr val="006600"/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pic>
        <p:nvPicPr>
          <p:cNvPr id="39938" name="Picture 2" descr="http://gribochek.su/books/item/f00/s00/z0000009/pic/00004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98007" y="1285860"/>
            <a:ext cx="5345849" cy="377449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://gymnasium12.klasna.com/uploads/editor/31/14922/sitepage_55/file/64434659_grib2.jpg"/>
          <p:cNvPicPr>
            <a:picLocks noChangeAspect="1" noChangeArrowheads="1"/>
          </p:cNvPicPr>
          <p:nvPr/>
        </p:nvPicPr>
        <p:blipFill>
          <a:blip r:embed="rId2"/>
          <a:srcRect t="6521" r="872" b="46522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214290"/>
            <a:ext cx="454412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50" dirty="0" err="1" smtClean="0">
                <a:ln w="12700" cmpd="sng">
                  <a:solidFill>
                    <a:srgbClr val="006600"/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Отруйні</a:t>
            </a:r>
            <a:r>
              <a:rPr lang="ru-RU" sz="5400" b="1" cap="none" spc="50" dirty="0" smtClean="0">
                <a:ln w="12700" cmpd="sng">
                  <a:solidFill>
                    <a:srgbClr val="006600"/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  <a:r>
              <a:rPr lang="ru-RU" sz="5400" b="1" cap="none" spc="50" dirty="0" err="1" smtClean="0">
                <a:ln w="12700" cmpd="sng">
                  <a:solidFill>
                    <a:srgbClr val="006600"/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гриби</a:t>
            </a:r>
            <a:endParaRPr lang="ru-RU" sz="5400" b="1" cap="none" spc="50" dirty="0">
              <a:ln w="12700" cmpd="sng">
                <a:solidFill>
                  <a:srgbClr val="006600"/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14282" y="5286388"/>
            <a:ext cx="8715436" cy="1328023"/>
          </a:xfrm>
          <a:prstGeom prst="roundRect">
            <a:avLst/>
          </a:prstGeom>
          <a:solidFill>
            <a:srgbClr val="009900"/>
          </a:solidFill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До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отруйних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грибів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відносяться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гриби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у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плодових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тілах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яких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на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всіх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стадіях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їх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розвитку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містяться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отруйні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речовини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—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токсини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що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викликають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отруєння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Основними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причинами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отруєнь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є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незнання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відмінностей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між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їстівними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отруйними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грибами.</a:t>
            </a:r>
            <a:endParaRPr lang="ru-RU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40962" name="Picture 2" descr="http://balsvit.ucoz.com/_si/0/7437920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12357" y="1071546"/>
            <a:ext cx="5845819" cy="401002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214282" y="1397000"/>
          <a:ext cx="8643998" cy="5175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357158" y="285728"/>
            <a:ext cx="81753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50" dirty="0" err="1" smtClean="0">
                <a:ln w="12700" cmpd="sng">
                  <a:solidFill>
                    <a:srgbClr val="006600"/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Ознаки</a:t>
            </a:r>
            <a:r>
              <a:rPr lang="ru-RU" sz="5400" b="1" cap="none" spc="50" dirty="0" smtClean="0">
                <a:ln w="12700" cmpd="sng">
                  <a:solidFill>
                    <a:srgbClr val="006600"/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  <a:r>
              <a:rPr lang="ru-RU" sz="5400" b="1" cap="none" spc="50" dirty="0" err="1" smtClean="0">
                <a:ln w="12700" cmpd="sng">
                  <a:solidFill>
                    <a:srgbClr val="006600"/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отруєння</a:t>
            </a:r>
            <a:r>
              <a:rPr lang="ru-RU" sz="5400" b="1" cap="none" spc="50" dirty="0" smtClean="0">
                <a:ln w="12700" cmpd="sng">
                  <a:solidFill>
                    <a:srgbClr val="006600"/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грибами</a:t>
            </a:r>
            <a:endParaRPr lang="ru-RU" sz="5400" b="1" cap="none" spc="50" dirty="0">
              <a:ln w="12700" cmpd="sng">
                <a:solidFill>
                  <a:srgbClr val="006600"/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  <p:transition spd="med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571472" y="142852"/>
            <a:ext cx="5616624" cy="86994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uk-UA" sz="4400" b="1" kern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rPr>
              <a:t>Виправте помилки</a:t>
            </a:r>
            <a:endParaRPr lang="ru-RU" sz="4400" b="1" kern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3928067"/>
              </p:ext>
            </p:extLst>
          </p:nvPr>
        </p:nvGraphicFramePr>
        <p:xfrm>
          <a:off x="395536" y="1012800"/>
          <a:ext cx="8424936" cy="5616903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4212468"/>
                <a:gridCol w="4212468"/>
              </a:tblGrid>
              <a:tr h="424849">
                <a:tc>
                  <a:txBody>
                    <a:bodyPr/>
                    <a:lstStyle/>
                    <a:p>
                      <a:pPr algn="ctr"/>
                      <a:r>
                        <a:rPr lang="uk-UA" sz="2400" b="1" cap="none" spc="0" dirty="0" smtClean="0">
                          <a:ln w="12700">
                            <a:solidFill>
                              <a:schemeClr val="bg1">
                                <a:lumMod val="10000"/>
                              </a:schemeClr>
                            </a:solidFill>
                            <a:prstDash val="solid"/>
                          </a:ln>
                          <a:solidFill>
                            <a:srgbClr val="FFFF00"/>
                          </a:solidFill>
                          <a:effectLst>
                            <a:outerShdw blurRad="41275" dist="20320" dir="18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</a:rPr>
                        <a:t>Нижчі гриби</a:t>
                      </a:r>
                      <a:endParaRPr lang="ru-RU" sz="2400" b="1" cap="none" spc="0" dirty="0">
                        <a:ln w="12700">
                          <a:solidFill>
                            <a:schemeClr val="bg1">
                              <a:lumMod val="10000"/>
                            </a:schemeClr>
                          </a:solidFill>
                          <a:prstDash val="solid"/>
                        </a:ln>
                        <a:solidFill>
                          <a:srgbClr val="FFFF00"/>
                        </a:solidFill>
                        <a:effectLst>
                          <a:outerShdw blurRad="41275" dist="20320" dir="1800000" algn="tl" rotWithShape="0">
                            <a:srgbClr val="000000">
                              <a:alpha val="40000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cap="none" spc="0" dirty="0" smtClean="0">
                          <a:ln w="12700">
                            <a:solidFill>
                              <a:schemeClr val="bg1">
                                <a:lumMod val="10000"/>
                              </a:schemeClr>
                            </a:solidFill>
                            <a:prstDash val="solid"/>
                          </a:ln>
                          <a:solidFill>
                            <a:srgbClr val="FFFF00"/>
                          </a:solidFill>
                          <a:effectLst>
                            <a:outerShdw blurRad="41275" dist="20320" dir="18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</a:rPr>
                        <a:t>Вищі гриби</a:t>
                      </a:r>
                      <a:endParaRPr lang="ru-RU" sz="2400" b="1" cap="none" spc="0" dirty="0">
                        <a:ln w="12700">
                          <a:solidFill>
                            <a:schemeClr val="bg1">
                              <a:lumMod val="10000"/>
                            </a:schemeClr>
                          </a:solidFill>
                          <a:prstDash val="solid"/>
                        </a:ln>
                        <a:solidFill>
                          <a:srgbClr val="FFFF00"/>
                        </a:solidFill>
                        <a:effectLst>
                          <a:outerShdw blurRad="41275" dist="20320" dir="1800000" algn="tl" rotWithShape="0">
                            <a:srgbClr val="000000">
                              <a:alpha val="40000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171990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blipFill>
                      <a:blip r:embed="rId2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blipFill>
                      <a:blip r:embed="rId3"/>
                      <a:stretch>
                        <a:fillRect/>
                      </a:stretch>
                    </a:blipFill>
                  </a:tcPr>
                </a:tc>
              </a:tr>
              <a:tr h="171990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blipFill>
                      <a:blip r:embed="rId4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blipFill>
                      <a:blip r:embed="rId5"/>
                      <a:stretch>
                        <a:fillRect/>
                      </a:stretch>
                    </a:blipFill>
                  </a:tcPr>
                </a:tc>
              </a:tr>
              <a:tr h="171990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blipFill>
                      <a:blip r:embed="rId6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blipFill>
                      <a:blip r:embed="rId7"/>
                      <a:stretch>
                        <a:fillRect/>
                      </a:stretch>
                    </a:blip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46884364"/>
      </p:ext>
    </p:extLst>
  </p:cSld>
  <p:clrMapOvr>
    <a:masterClrMapping/>
  </p:clrMapOvr>
  <p:transition spd="med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http://gymnasium12.klasna.com/uploads/editor/31/14922/sitepage_55/file/64434659_grib2.jpg"/>
          <p:cNvPicPr>
            <a:picLocks noChangeAspect="1" noChangeArrowheads="1"/>
          </p:cNvPicPr>
          <p:nvPr/>
        </p:nvPicPr>
        <p:blipFill>
          <a:blip r:embed="rId2"/>
          <a:srcRect t="53479" r="87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357158" y="1397000"/>
          <a:ext cx="8501122" cy="5175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785918" y="214290"/>
            <a:ext cx="546470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50" dirty="0" smtClean="0">
                <a:ln w="12700" cmpd="sng">
                  <a:solidFill>
                    <a:srgbClr val="006600"/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Причини </a:t>
            </a:r>
            <a:r>
              <a:rPr lang="ru-RU" sz="5400" b="1" cap="none" spc="50" dirty="0" err="1" smtClean="0">
                <a:ln w="12700" cmpd="sng">
                  <a:solidFill>
                    <a:srgbClr val="006600"/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отруєнь</a:t>
            </a:r>
            <a:endParaRPr lang="ru-RU" sz="5400" b="1" cap="none" spc="50" dirty="0">
              <a:ln w="12700" cmpd="sng">
                <a:solidFill>
                  <a:srgbClr val="006600"/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  <p:transition spd="med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71670" y="0"/>
            <a:ext cx="504913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50" dirty="0" err="1" smtClean="0">
                <a:ln w="12700" cmpd="sng">
                  <a:solidFill>
                    <a:srgbClr val="006600"/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Гриби-двійники</a:t>
            </a:r>
            <a:endParaRPr lang="ru-RU" sz="5400" b="1" cap="none" spc="50" dirty="0">
              <a:ln w="12700" cmpd="sng">
                <a:solidFill>
                  <a:srgbClr val="006600"/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85720" y="857233"/>
          <a:ext cx="8715436" cy="5798252"/>
        </p:xfrm>
        <a:graphic>
          <a:graphicData uri="http://schemas.openxmlformats.org/drawingml/2006/table">
            <a:tbl>
              <a:tblPr firstRow="1" bandRow="1">
                <a:tableStyleId>{08FB837D-C827-4EFA-A057-4D05807E0F7C}</a:tableStyleId>
              </a:tblPr>
              <a:tblGrid>
                <a:gridCol w="4357718"/>
                <a:gridCol w="4357718"/>
              </a:tblGrid>
              <a:tr h="962169">
                <a:tc>
                  <a:txBody>
                    <a:bodyPr/>
                    <a:lstStyle/>
                    <a:p>
                      <a:endParaRPr lang="uk-UA" b="1" dirty="0" smtClean="0"/>
                    </a:p>
                    <a:p>
                      <a:endParaRPr lang="uk-UA" b="1" dirty="0" smtClean="0"/>
                    </a:p>
                    <a:p>
                      <a:endParaRPr lang="uk-UA" b="1" dirty="0" smtClean="0"/>
                    </a:p>
                    <a:p>
                      <a:endParaRPr lang="uk-UA" b="1" dirty="0" smtClean="0"/>
                    </a:p>
                    <a:p>
                      <a:endParaRPr lang="uk-UA" b="1" dirty="0" smtClean="0"/>
                    </a:p>
                    <a:p>
                      <a:endParaRPr lang="uk-UA" b="1" dirty="0" smtClean="0"/>
                    </a:p>
                    <a:p>
                      <a:endParaRPr lang="uk-UA" b="1" dirty="0" smtClean="0"/>
                    </a:p>
                    <a:p>
                      <a:endParaRPr lang="ru-RU" b="1" dirty="0"/>
                    </a:p>
                  </a:txBody>
                  <a:tcPr>
                    <a:blipFill>
                      <a:blip r:embed="rId2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>
                    <a:blipFill>
                      <a:blip r:embed="rId3"/>
                      <a:stretch>
                        <a:fillRect/>
                      </a:stretch>
                    </a:blipFill>
                  </a:tcPr>
                </a:tc>
              </a:tr>
              <a:tr h="635263"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Зелена сироїжка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Бліда поганка</a:t>
                      </a:r>
                      <a:endParaRPr lang="ru-RU" b="1" dirty="0"/>
                    </a:p>
                  </a:txBody>
                  <a:tcPr/>
                </a:tc>
              </a:tr>
              <a:tr h="996410">
                <a:tc>
                  <a:txBody>
                    <a:bodyPr/>
                    <a:lstStyle/>
                    <a:p>
                      <a:endParaRPr lang="uk-UA" b="1" dirty="0" smtClean="0"/>
                    </a:p>
                    <a:p>
                      <a:endParaRPr lang="uk-UA" b="1" dirty="0" smtClean="0"/>
                    </a:p>
                    <a:p>
                      <a:endParaRPr lang="uk-UA" b="1" dirty="0" smtClean="0"/>
                    </a:p>
                    <a:p>
                      <a:endParaRPr lang="uk-UA" b="1" dirty="0" smtClean="0"/>
                    </a:p>
                    <a:p>
                      <a:endParaRPr lang="uk-UA" b="1" dirty="0" smtClean="0"/>
                    </a:p>
                    <a:p>
                      <a:endParaRPr lang="uk-UA" b="1" dirty="0" smtClean="0"/>
                    </a:p>
                    <a:p>
                      <a:endParaRPr lang="uk-UA" b="1" dirty="0" smtClean="0"/>
                    </a:p>
                    <a:p>
                      <a:endParaRPr lang="ru-RU" b="1" dirty="0"/>
                    </a:p>
                  </a:txBody>
                  <a:tcPr>
                    <a:blipFill>
                      <a:blip r:embed="rId4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>
                    <a:blipFill>
                      <a:blip r:embed="rId5"/>
                      <a:stretch>
                        <a:fillRect/>
                      </a:stretch>
                    </a:blipFill>
                  </a:tcPr>
                </a:tc>
              </a:tr>
              <a:tr h="590989"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Печериця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err="1" smtClean="0"/>
                        <a:t>Плютка</a:t>
                      </a:r>
                      <a:r>
                        <a:rPr lang="uk-UA" b="1" dirty="0" smtClean="0"/>
                        <a:t> </a:t>
                      </a:r>
                      <a:r>
                        <a:rPr lang="uk-UA" b="1" dirty="0" err="1" smtClean="0"/>
                        <a:t>Патуйяра</a:t>
                      </a:r>
                      <a:endParaRPr lang="ru-RU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med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71670" y="0"/>
            <a:ext cx="504913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50" dirty="0" err="1" smtClean="0">
                <a:ln w="12700" cmpd="sng">
                  <a:solidFill>
                    <a:srgbClr val="006600"/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Гриби-двійники</a:t>
            </a:r>
            <a:endParaRPr lang="ru-RU" sz="5400" b="1" cap="none" spc="50" dirty="0">
              <a:ln w="12700" cmpd="sng">
                <a:solidFill>
                  <a:srgbClr val="006600"/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14282" y="928670"/>
          <a:ext cx="8715436" cy="5776221"/>
        </p:xfrm>
        <a:graphic>
          <a:graphicData uri="http://schemas.openxmlformats.org/drawingml/2006/table">
            <a:tbl>
              <a:tblPr firstRow="1" bandRow="1">
                <a:tableStyleId>{08FB837D-C827-4EFA-A057-4D05807E0F7C}</a:tableStyleId>
              </a:tblPr>
              <a:tblGrid>
                <a:gridCol w="4357718"/>
                <a:gridCol w="4357718"/>
              </a:tblGrid>
              <a:tr h="2271751">
                <a:tc>
                  <a:txBody>
                    <a:bodyPr/>
                    <a:lstStyle/>
                    <a:p>
                      <a:endParaRPr lang="uk-UA" dirty="0" smtClean="0"/>
                    </a:p>
                    <a:p>
                      <a:endParaRPr lang="uk-UA" dirty="0" smtClean="0"/>
                    </a:p>
                    <a:p>
                      <a:endParaRPr lang="uk-UA" dirty="0" smtClean="0"/>
                    </a:p>
                  </a:txBody>
                  <a:tcPr>
                    <a:blipFill>
                      <a:blip r:embed="rId2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blipFill>
                      <a:blip r:embed="rId3"/>
                      <a:stretch>
                        <a:fillRect/>
                      </a:stretch>
                    </a:blipFill>
                  </a:tcPr>
                </a:tc>
              </a:tr>
              <a:tr h="389443"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Білий гриб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Сатанинський гриб</a:t>
                      </a:r>
                      <a:endParaRPr lang="ru-RU" b="1" dirty="0"/>
                    </a:p>
                  </a:txBody>
                  <a:tcPr/>
                </a:tc>
              </a:tr>
              <a:tr h="2339466">
                <a:tc>
                  <a:txBody>
                    <a:bodyPr/>
                    <a:lstStyle/>
                    <a:p>
                      <a:endParaRPr lang="uk-UA" b="1" dirty="0" smtClean="0"/>
                    </a:p>
                    <a:p>
                      <a:endParaRPr lang="uk-UA" b="1" dirty="0" smtClean="0"/>
                    </a:p>
                    <a:p>
                      <a:endParaRPr lang="ru-RU" b="1" dirty="0"/>
                    </a:p>
                  </a:txBody>
                  <a:tcPr>
                    <a:blipFill>
                      <a:blip r:embed="rId4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>
                    <a:blipFill>
                      <a:blip r:embed="rId5"/>
                      <a:stretch>
                        <a:fillRect/>
                      </a:stretch>
                    </a:blipFill>
                  </a:tcPr>
                </a:tc>
              </a:tr>
              <a:tr h="775561"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Опеньки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Несправжні опеньки</a:t>
                      </a:r>
                      <a:endParaRPr lang="ru-RU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med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214290"/>
            <a:ext cx="850112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50" dirty="0" smtClean="0">
                <a:ln w="12700" cmpd="sng">
                  <a:solidFill>
                    <a:srgbClr val="006600"/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Перша </a:t>
            </a:r>
            <a:r>
              <a:rPr lang="ru-RU" sz="5400" b="1" cap="none" spc="50" dirty="0" err="1" smtClean="0">
                <a:ln w="12700" cmpd="sng">
                  <a:solidFill>
                    <a:srgbClr val="006600"/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допомога</a:t>
            </a:r>
            <a:r>
              <a:rPr lang="ru-RU" sz="5400" b="1" cap="none" spc="50" dirty="0" smtClean="0">
                <a:ln w="12700" cmpd="sng">
                  <a:solidFill>
                    <a:srgbClr val="006600"/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при  </a:t>
            </a:r>
          </a:p>
          <a:p>
            <a:pPr algn="ctr"/>
            <a:r>
              <a:rPr lang="ru-RU" sz="5400" b="1" cap="none" spc="50" dirty="0" err="1" smtClean="0">
                <a:ln w="12700" cmpd="sng">
                  <a:solidFill>
                    <a:srgbClr val="006600"/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отруєнні</a:t>
            </a:r>
            <a:r>
              <a:rPr lang="ru-RU" sz="5400" b="1" cap="none" spc="50" dirty="0" smtClean="0">
                <a:ln w="12700" cmpd="sng">
                  <a:solidFill>
                    <a:srgbClr val="006600"/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грибами</a:t>
            </a:r>
            <a:endParaRPr lang="ru-RU" sz="5400" b="1" cap="none" spc="50" dirty="0">
              <a:ln w="12700" cmpd="sng">
                <a:solidFill>
                  <a:srgbClr val="006600"/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graphicFrame>
        <p:nvGraphicFramePr>
          <p:cNvPr id="3" name="Схема 2"/>
          <p:cNvGraphicFramePr/>
          <p:nvPr/>
        </p:nvGraphicFramePr>
        <p:xfrm>
          <a:off x="571472" y="2071678"/>
          <a:ext cx="8001056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3" grpId="0">
        <p:bldAsOne/>
      </p:bldGraphic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285728"/>
            <a:ext cx="79752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50" dirty="0" smtClean="0">
                <a:ln w="12700" cmpd="sng">
                  <a:solidFill>
                    <a:srgbClr val="006600"/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Правила </a:t>
            </a:r>
            <a:r>
              <a:rPr lang="ru-RU" sz="5400" b="1" cap="none" spc="50" dirty="0" err="1" smtClean="0">
                <a:ln w="12700" cmpd="sng">
                  <a:solidFill>
                    <a:srgbClr val="006600"/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збирання</a:t>
            </a:r>
            <a:r>
              <a:rPr lang="ru-RU" sz="5400" b="1" cap="none" spc="50" dirty="0" smtClean="0">
                <a:ln w="12700" cmpd="sng">
                  <a:solidFill>
                    <a:srgbClr val="006600"/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  <a:r>
              <a:rPr lang="ru-RU" sz="5400" b="1" cap="none" spc="50" dirty="0" err="1" smtClean="0">
                <a:ln w="12700" cmpd="sng">
                  <a:solidFill>
                    <a:srgbClr val="006600"/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грибів</a:t>
            </a:r>
            <a:endParaRPr lang="ru-RU" sz="5400" b="1" cap="none" spc="50" dirty="0">
              <a:ln w="12700" cmpd="sng">
                <a:solidFill>
                  <a:srgbClr val="006600"/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graphicFrame>
        <p:nvGraphicFramePr>
          <p:cNvPr id="3" name="Схема 2"/>
          <p:cNvGraphicFramePr/>
          <p:nvPr/>
        </p:nvGraphicFramePr>
        <p:xfrm>
          <a:off x="285720" y="857232"/>
          <a:ext cx="8643998" cy="57864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3" grpId="0">
        <p:bldAsOne/>
      </p:bldGraphic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2565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50" dirty="0" smtClean="0">
                <a:ln w="12700" cmpd="sng">
                  <a:solidFill>
                    <a:srgbClr val="006600"/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Правила </a:t>
            </a:r>
            <a:r>
              <a:rPr lang="ru-RU" sz="5400" b="1" spc="50" dirty="0" err="1" smtClean="0">
                <a:ln w="12700" cmpd="sng">
                  <a:solidFill>
                    <a:srgbClr val="006600"/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приготув</a:t>
            </a:r>
            <a:r>
              <a:rPr lang="ru-RU" sz="5400" b="1" cap="none" spc="50" dirty="0" err="1" smtClean="0">
                <a:ln w="12700" cmpd="sng">
                  <a:solidFill>
                    <a:srgbClr val="006600"/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ання</a:t>
            </a:r>
            <a:r>
              <a:rPr lang="ru-RU" sz="5400" b="1" spc="50" dirty="0" smtClean="0">
                <a:ln w="12700" cmpd="sng">
                  <a:solidFill>
                    <a:srgbClr val="006600"/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  <a:r>
              <a:rPr lang="ru-RU" sz="5400" b="1" cap="none" spc="50" dirty="0" err="1" smtClean="0">
                <a:ln w="12700" cmpd="sng">
                  <a:solidFill>
                    <a:srgbClr val="006600"/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грибів</a:t>
            </a:r>
            <a:endParaRPr lang="ru-RU" sz="5400" b="1" cap="none" spc="50" dirty="0">
              <a:ln w="12700" cmpd="sng">
                <a:solidFill>
                  <a:srgbClr val="006600"/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graphicFrame>
        <p:nvGraphicFramePr>
          <p:cNvPr id="3" name="Схема 2"/>
          <p:cNvGraphicFramePr/>
          <p:nvPr/>
        </p:nvGraphicFramePr>
        <p:xfrm>
          <a:off x="357158" y="928670"/>
          <a:ext cx="8501122" cy="57150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3" grpId="0">
        <p:bldAsOne/>
      </p:bldGraphic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357166"/>
            <a:ext cx="814393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err="1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Лабораторне</a:t>
            </a:r>
            <a:r>
              <a:rPr lang="ru-RU" sz="4400" b="1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4400" b="1" dirty="0" err="1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дослідження</a:t>
            </a:r>
            <a:endParaRPr lang="ru-RU" sz="4400" b="1" dirty="0" smtClean="0">
              <a:ln w="18415" cmpd="sng">
                <a:solidFill>
                  <a:srgbClr val="00660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r>
              <a:rPr lang="ru-RU" sz="3200" b="1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Тема:  Будова </a:t>
            </a:r>
            <a:r>
              <a:rPr lang="ru-RU" sz="3200" b="1" dirty="0" err="1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</a:t>
            </a:r>
            <a:r>
              <a:rPr lang="ru-RU" sz="3200" b="1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3200" b="1" dirty="0" err="1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різноманітність</a:t>
            </a:r>
            <a:r>
              <a:rPr lang="ru-RU" sz="3200" b="1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3200" b="1" dirty="0" err="1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вищих</a:t>
            </a:r>
            <a:r>
              <a:rPr lang="ru-RU" sz="3200" b="1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</a:t>
            </a:r>
            <a:r>
              <a:rPr lang="ru-RU" sz="3200" b="1" dirty="0" err="1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грибів</a:t>
            </a:r>
            <a:endParaRPr lang="ru-RU" sz="3200" b="1" dirty="0">
              <a:ln w="18415" cmpd="sng">
                <a:solidFill>
                  <a:srgbClr val="00660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00034" y="2071678"/>
            <a:ext cx="757242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Мета: </a:t>
            </a:r>
            <a:r>
              <a:rPr lang="ru-RU" sz="3200" b="1" dirty="0" err="1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Ознайомитися</a:t>
            </a:r>
            <a:r>
              <a:rPr lang="ru-RU" sz="3200" b="1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3200" b="1" dirty="0" err="1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</a:t>
            </a:r>
            <a:r>
              <a:rPr lang="ru-RU" sz="3200" b="1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3200" b="1" dirty="0" err="1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будовою</a:t>
            </a:r>
            <a:r>
              <a:rPr lang="ru-RU" sz="3200" b="1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3200" b="1" dirty="0" err="1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</a:t>
            </a:r>
            <a:r>
              <a:rPr lang="ru-RU" sz="3200" b="1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</a:t>
            </a:r>
          </a:p>
          <a:p>
            <a:r>
              <a:rPr lang="ru-RU" sz="3200" b="1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        </a:t>
            </a:r>
            <a:r>
              <a:rPr lang="ru-RU" sz="3200" b="1" dirty="0" err="1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різноманітністю</a:t>
            </a:r>
            <a:r>
              <a:rPr lang="ru-RU" sz="3200" b="1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3200" b="1" dirty="0" err="1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вищих</a:t>
            </a:r>
            <a:r>
              <a:rPr lang="ru-RU" sz="3200" b="1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</a:t>
            </a:r>
            <a:r>
              <a:rPr lang="ru-RU" sz="3200" b="1" dirty="0" err="1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грибів</a:t>
            </a:r>
            <a:endParaRPr lang="ru-RU" sz="3200" b="1" dirty="0">
              <a:ln w="18415" cmpd="sng">
                <a:solidFill>
                  <a:srgbClr val="00660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3429000"/>
            <a:ext cx="792961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err="1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Обладнання</a:t>
            </a:r>
            <a:r>
              <a:rPr lang="ru-RU" sz="3200" b="1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: </a:t>
            </a:r>
            <a:r>
              <a:rPr lang="ru-RU" sz="3200" b="1" dirty="0" err="1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колекції</a:t>
            </a:r>
            <a:r>
              <a:rPr lang="ru-RU" sz="3200" b="1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3200" b="1" dirty="0" err="1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муляжі</a:t>
            </a:r>
            <a:r>
              <a:rPr lang="ru-RU" sz="3200" b="1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3200" b="1" dirty="0" err="1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живі</a:t>
            </a:r>
            <a:r>
              <a:rPr lang="ru-RU" sz="3200" b="1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3200" b="1" dirty="0" err="1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зразки</a:t>
            </a:r>
            <a:r>
              <a:rPr lang="ru-RU" sz="3200" b="1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</a:p>
          <a:p>
            <a:r>
              <a:rPr lang="ru-RU" sz="3200" b="1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         </a:t>
            </a:r>
            <a:r>
              <a:rPr lang="ru-RU" sz="3200" b="1" dirty="0" err="1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шапкових</a:t>
            </a:r>
            <a:r>
              <a:rPr lang="ru-RU" sz="3200" b="1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3200" b="1" dirty="0" err="1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грибів</a:t>
            </a:r>
            <a:r>
              <a:rPr lang="ru-RU" sz="3200" b="1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3200" b="1" dirty="0" err="1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препарувальний</a:t>
            </a:r>
            <a:r>
              <a:rPr lang="ru-RU" sz="3200" b="1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</a:t>
            </a:r>
          </a:p>
          <a:p>
            <a:r>
              <a:rPr lang="ru-RU" sz="3200" b="1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         </a:t>
            </a:r>
            <a:r>
              <a:rPr lang="ru-RU" sz="3200" b="1" dirty="0" err="1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набір</a:t>
            </a:r>
            <a:r>
              <a:rPr lang="ru-RU" sz="3200" b="1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лупа.</a:t>
            </a:r>
            <a:endParaRPr lang="ru-RU" sz="3200" b="1" dirty="0">
              <a:ln w="18415" cmpd="sng">
                <a:solidFill>
                  <a:srgbClr val="00660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43240" y="214290"/>
            <a:ext cx="259013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err="1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Хід</a:t>
            </a:r>
            <a:r>
              <a:rPr lang="ru-RU" sz="4000" b="1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4000" b="1" dirty="0" err="1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роботи</a:t>
            </a:r>
            <a:endParaRPr lang="ru-RU" sz="4000" b="1" dirty="0">
              <a:ln w="18415" cmpd="sng">
                <a:solidFill>
                  <a:srgbClr val="00660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7158" y="1857364"/>
            <a:ext cx="414340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AutoNum type="arabicPeriod"/>
            </a:pPr>
            <a:r>
              <a:rPr lang="ru-RU" sz="2400" b="1" dirty="0" err="1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Розгляньте</a:t>
            </a:r>
            <a:r>
              <a:rPr lang="ru-RU" sz="2400" b="1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плодове</a:t>
            </a:r>
            <a:r>
              <a:rPr lang="ru-RU" sz="2400" b="1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тіло</a:t>
            </a:r>
            <a:r>
              <a:rPr lang="ru-RU" sz="2400" b="1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гриба </a:t>
            </a:r>
            <a:r>
              <a:rPr lang="ru-RU" sz="2400" b="1" dirty="0" err="1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неозброєним</a:t>
            </a:r>
            <a:r>
              <a:rPr lang="ru-RU" sz="2400" b="1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оком. </a:t>
            </a:r>
            <a:r>
              <a:rPr lang="ru-RU" sz="2400" b="1" dirty="0" err="1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Знайдіть</a:t>
            </a:r>
            <a:r>
              <a:rPr lang="ru-RU" sz="2400" b="1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шапку, </a:t>
            </a:r>
            <a:r>
              <a:rPr lang="ru-RU" sz="2400" b="1" dirty="0" err="1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ніжку</a:t>
            </a:r>
            <a:r>
              <a:rPr lang="ru-RU" sz="2400" b="1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</a:t>
            </a:r>
            <a:r>
              <a:rPr lang="ru-RU" sz="2400" b="1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грибницю</a:t>
            </a:r>
            <a:r>
              <a:rPr lang="ru-RU" sz="2400" b="1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Намалюйте </a:t>
            </a:r>
            <a:r>
              <a:rPr lang="ru-RU" sz="2400" b="1" dirty="0" err="1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побачене</a:t>
            </a:r>
            <a:r>
              <a:rPr lang="ru-RU" sz="2400" b="1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</a:t>
            </a:r>
            <a:r>
              <a:rPr lang="ru-RU" sz="2400" b="1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зробіть</a:t>
            </a:r>
            <a:r>
              <a:rPr lang="ru-RU" sz="2400" b="1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на </a:t>
            </a:r>
            <a:r>
              <a:rPr lang="ru-RU" sz="2400" b="1" dirty="0" err="1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малюнку</a:t>
            </a:r>
            <a:r>
              <a:rPr lang="ru-RU" sz="2400" b="1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відповідні</a:t>
            </a:r>
            <a:r>
              <a:rPr lang="ru-RU" sz="2400" b="1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цифрові</a:t>
            </a:r>
            <a:r>
              <a:rPr lang="ru-RU" sz="2400" b="1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позначення</a:t>
            </a:r>
            <a:r>
              <a:rPr lang="ru-RU" sz="2400" b="1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: </a:t>
            </a:r>
          </a:p>
          <a:p>
            <a:pPr marL="457200" indent="-457200"/>
            <a:r>
              <a:rPr lang="ru-RU" sz="2400" b="1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 1 — </a:t>
            </a:r>
            <a:r>
              <a:rPr lang="ru-RU" sz="2400" b="1" dirty="0" err="1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грибниця</a:t>
            </a:r>
            <a:r>
              <a:rPr lang="ru-RU" sz="2400" b="1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; 2 — </a:t>
            </a:r>
            <a:r>
              <a:rPr lang="ru-RU" sz="2400" b="1" dirty="0" err="1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плодове</a:t>
            </a:r>
            <a:r>
              <a:rPr lang="ru-RU" sz="2400" b="1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тіло</a:t>
            </a:r>
            <a:r>
              <a:rPr lang="ru-RU" sz="2400" b="1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; 3 — шапка; 4 — </a:t>
            </a:r>
            <a:r>
              <a:rPr lang="ru-RU" sz="2400" b="1" dirty="0" err="1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ніжка</a:t>
            </a:r>
            <a:r>
              <a:rPr lang="ru-RU" sz="2400" b="1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</a:t>
            </a:r>
            <a:endParaRPr lang="ru-RU" sz="2400" b="1" dirty="0">
              <a:ln w="18415" cmpd="sng">
                <a:solidFill>
                  <a:srgbClr val="00660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028" name="Picture 4" descr="http://subject.com.ua/textbook/biology/7klas_1/7klas_1.files/image10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6" y="1142984"/>
            <a:ext cx="4011302" cy="501016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44" y="214290"/>
            <a:ext cx="878687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2. </a:t>
            </a:r>
            <a:r>
              <a:rPr lang="ru-RU" sz="2400" b="1" dirty="0" err="1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Зніміть</a:t>
            </a:r>
            <a:r>
              <a:rPr lang="ru-RU" sz="2400" b="1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шапку </a:t>
            </a:r>
            <a:r>
              <a:rPr lang="ru-RU" sz="2400" b="1" dirty="0" err="1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</a:t>
            </a:r>
            <a:r>
              <a:rPr lang="ru-RU" sz="2400" b="1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розгляньте</a:t>
            </a:r>
            <a:r>
              <a:rPr lang="ru-RU" sz="2400" b="1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її</a:t>
            </a:r>
            <a:r>
              <a:rPr lang="ru-RU" sz="2400" b="1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будову</a:t>
            </a:r>
            <a:r>
              <a:rPr lang="ru-RU" sz="2400" b="1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знизу</a:t>
            </a:r>
            <a:r>
              <a:rPr lang="ru-RU" sz="2400" b="1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</a:t>
            </a:r>
            <a:r>
              <a:rPr lang="ru-RU" sz="2400" b="1" dirty="0" err="1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Знайдіть</a:t>
            </a:r>
            <a:r>
              <a:rPr lang="ru-RU" sz="2400" b="1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пластинки </a:t>
            </a:r>
            <a:r>
              <a:rPr lang="ru-RU" sz="2400" b="1" dirty="0" err="1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або</a:t>
            </a:r>
            <a:r>
              <a:rPr lang="ru-RU" sz="2400" b="1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трубочки, на </a:t>
            </a:r>
            <a:r>
              <a:rPr lang="ru-RU" sz="2400" b="1" dirty="0" err="1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яких</a:t>
            </a:r>
            <a:r>
              <a:rPr lang="ru-RU" sz="2400" b="1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розташовані</a:t>
            </a:r>
            <a:r>
              <a:rPr lang="ru-RU" sz="2400" b="1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спори. </a:t>
            </a:r>
            <a:r>
              <a:rPr lang="ru-RU" sz="2400" b="1" dirty="0" err="1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Розгляньте</a:t>
            </a:r>
            <a:r>
              <a:rPr lang="ru-RU" sz="2400" b="1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їх</a:t>
            </a:r>
            <a:r>
              <a:rPr lang="ru-RU" sz="2400" b="1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за </a:t>
            </a:r>
            <a:r>
              <a:rPr lang="ru-RU" sz="2400" b="1" dirty="0" err="1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допомогою</a:t>
            </a:r>
            <a:r>
              <a:rPr lang="ru-RU" sz="2400" b="1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лупи.</a:t>
            </a:r>
            <a:endParaRPr lang="ru-RU" sz="2400" b="1" dirty="0">
              <a:ln w="18415" cmpd="sng">
                <a:solidFill>
                  <a:srgbClr val="00660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3074" name="Picture 2" descr="http://tnu.podelise.ru/pars_docs/refs/397/396574/396574_html_m321ded3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8992" y="1571612"/>
            <a:ext cx="5305425" cy="48958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85720" y="5786454"/>
            <a:ext cx="8358246" cy="783193"/>
          </a:xfrm>
          <a:prstGeom prst="roundRect">
            <a:avLst/>
          </a:prstGeom>
          <a:solidFill>
            <a:srgbClr val="009900"/>
          </a:solidFill>
        </p:spPr>
        <p:txBody>
          <a:bodyPr wrap="square">
            <a:spAutoFit/>
          </a:bodyPr>
          <a:lstStyle/>
          <a:p>
            <a:pPr algn="ctr"/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Шапинкові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гриби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дістали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таку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назву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тому,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що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здатні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утворювати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плодові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тіла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які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складаються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ніжки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(пенька) та шапки</a:t>
            </a:r>
            <a:endParaRPr lang="ru-RU" sz="2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2050" name="Picture 2" descr="http://t2.gstatic.com/images?q=tbn:ANd9GcT0_2vZ2zfDqrgbFRgYGQhtu6jEdx-A3nssMZC4zE2QLH1DMfMP2Q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500042"/>
            <a:ext cx="6572296" cy="492706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571480"/>
            <a:ext cx="792961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3. </a:t>
            </a:r>
            <a:r>
              <a:rPr lang="ru-RU" sz="2400" b="1" dirty="0" err="1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Розгляньте</a:t>
            </a:r>
            <a:r>
              <a:rPr lang="ru-RU" sz="2400" b="1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запропоновані</a:t>
            </a:r>
            <a:r>
              <a:rPr lang="ru-RU" sz="2400" b="1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вам </a:t>
            </a:r>
            <a:r>
              <a:rPr lang="ru-RU" sz="2400" b="1" dirty="0" err="1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зразки</a:t>
            </a:r>
            <a:r>
              <a:rPr lang="ru-RU" sz="2400" b="1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шапинкових</a:t>
            </a:r>
            <a:r>
              <a:rPr lang="ru-RU" sz="2400" b="1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грибів</a:t>
            </a:r>
            <a:r>
              <a:rPr lang="ru-RU" sz="2400" b="1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</a:t>
            </a:r>
            <a:r>
              <a:rPr lang="ru-RU" sz="2400" b="1" dirty="0" err="1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Використовуючи</a:t>
            </a:r>
            <a:r>
              <a:rPr lang="ru-RU" sz="2400" b="1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колекції</a:t>
            </a:r>
            <a:r>
              <a:rPr lang="ru-RU" sz="2400" b="1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400" b="1" dirty="0" err="1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муляжі</a:t>
            </a:r>
            <a:r>
              <a:rPr lang="ru-RU" sz="2400" b="1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400" b="1" dirty="0" err="1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підручник</a:t>
            </a:r>
            <a:r>
              <a:rPr lang="ru-RU" sz="2400" b="1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</a:t>
            </a:r>
            <a:r>
              <a:rPr lang="ru-RU" sz="2400" b="1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таблиці</a:t>
            </a:r>
            <a:r>
              <a:rPr lang="ru-RU" sz="2400" b="1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400" b="1" dirty="0" err="1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визначте</a:t>
            </a:r>
            <a:r>
              <a:rPr lang="ru-RU" sz="2400" b="1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їхні</a:t>
            </a:r>
            <a:r>
              <a:rPr lang="ru-RU" sz="2400" b="1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назви</a:t>
            </a:r>
            <a:r>
              <a:rPr lang="ru-RU" sz="2400" b="1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</a:t>
            </a:r>
            <a:r>
              <a:rPr lang="ru-RU" sz="2400" b="1" dirty="0" err="1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Заповніть</a:t>
            </a:r>
            <a:r>
              <a:rPr lang="ru-RU" sz="2400" b="1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таблицю</a:t>
            </a:r>
            <a:r>
              <a:rPr lang="ru-RU" sz="2400" b="1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(для </a:t>
            </a:r>
            <a:r>
              <a:rPr lang="ru-RU" sz="2400" b="1" dirty="0" err="1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заповнення</a:t>
            </a:r>
            <a:r>
              <a:rPr lang="ru-RU" sz="2400" b="1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таблиці</a:t>
            </a:r>
            <a:r>
              <a:rPr lang="ru-RU" sz="2400" b="1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</a:t>
            </a:r>
            <a:r>
              <a:rPr lang="ru-RU" sz="2400" b="1" dirty="0" err="1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можна</a:t>
            </a:r>
            <a:r>
              <a:rPr lang="ru-RU" sz="2400" b="1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використати</a:t>
            </a:r>
            <a:r>
              <a:rPr lang="ru-RU" sz="2400" b="1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відеосюжет</a:t>
            </a:r>
            <a:r>
              <a:rPr lang="ru-RU" sz="2400" b="1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)</a:t>
            </a:r>
            <a:endParaRPr lang="ru-RU" sz="2400" b="1" dirty="0">
              <a:ln w="18415" cmpd="sng">
                <a:solidFill>
                  <a:srgbClr val="00660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785786" y="2500306"/>
          <a:ext cx="7358116" cy="3143273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839529"/>
                <a:gridCol w="1839529"/>
                <a:gridCol w="1839529"/>
                <a:gridCol w="1839529"/>
              </a:tblGrid>
              <a:tr h="917081">
                <a:tc>
                  <a:txBody>
                    <a:bodyPr/>
                    <a:lstStyle/>
                    <a:p>
                      <a:pPr algn="ctr"/>
                      <a:r>
                        <a:rPr lang="uk-UA" sz="2000" dirty="0" smtClean="0"/>
                        <a:t>Назва гриба</a:t>
                      </a:r>
                      <a:endParaRPr lang="ru-RU" sz="2000" dirty="0"/>
                    </a:p>
                  </a:txBody>
                  <a:tcPr>
                    <a:lnL w="381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dirty="0" smtClean="0"/>
                        <a:t>Характерні ознаки</a:t>
                      </a:r>
                      <a:endParaRPr lang="ru-RU" sz="2000" dirty="0"/>
                    </a:p>
                  </a:txBody>
                  <a:tcPr>
                    <a:lnL w="381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dirty="0" smtClean="0"/>
                        <a:t>Тип </a:t>
                      </a:r>
                      <a:r>
                        <a:rPr lang="uk-UA" sz="2000" dirty="0" err="1" smtClean="0"/>
                        <a:t>гіменофора</a:t>
                      </a:r>
                      <a:endParaRPr lang="ru-RU" sz="2000" dirty="0"/>
                    </a:p>
                  </a:txBody>
                  <a:tcPr>
                    <a:lnL w="381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dirty="0" err="1" smtClean="0"/>
                        <a:t>Їстивний</a:t>
                      </a:r>
                      <a:r>
                        <a:rPr lang="uk-UA" sz="2000" dirty="0" smtClean="0"/>
                        <a:t> чи отруйний</a:t>
                      </a:r>
                      <a:endParaRPr lang="ru-RU" sz="2000" dirty="0"/>
                    </a:p>
                  </a:txBody>
                  <a:tcPr>
                    <a:lnL w="381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74206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206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206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Стрелка вправо 3">
            <a:hlinkClick r:id="rId2" action="ppaction://hlinkfile"/>
          </p:cNvPr>
          <p:cNvSpPr/>
          <p:nvPr/>
        </p:nvSpPr>
        <p:spPr>
          <a:xfrm>
            <a:off x="1000100" y="5929330"/>
            <a:ext cx="1000132" cy="500066"/>
          </a:xfrm>
          <a:prstGeom prst="rightArrow">
            <a:avLst/>
          </a:prstGeom>
          <a:solidFill>
            <a:srgbClr val="00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6600"/>
              </a:solidFill>
            </a:endParaRPr>
          </a:p>
        </p:txBody>
      </p:sp>
    </p:spTree>
  </p:cSld>
  <p:clrMapOvr>
    <a:masterClrMapping/>
  </p:clrMapOvr>
  <p:transition spd="med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786" y="357166"/>
            <a:ext cx="32768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err="1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Зробіть</a:t>
            </a:r>
            <a:r>
              <a:rPr lang="ru-RU" sz="3200" b="1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3200" b="1" dirty="0" err="1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висновок</a:t>
            </a:r>
            <a:endParaRPr lang="ru-RU" sz="3200" b="1" dirty="0">
              <a:ln w="18415" cmpd="sng">
                <a:solidFill>
                  <a:srgbClr val="00660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7158" y="928670"/>
            <a:ext cx="8358246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400" b="1" cap="none" spc="0" dirty="0" err="1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Шапинкові</a:t>
            </a:r>
            <a:r>
              <a:rPr lang="ru-RU" sz="2400" b="1" cap="none" spc="0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cap="none" spc="0" dirty="0" err="1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гриби</a:t>
            </a:r>
            <a:r>
              <a:rPr lang="ru-RU" sz="2400" b="1" cap="none" spc="0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cap="none" spc="0" dirty="0" err="1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складаються</a:t>
            </a:r>
            <a:r>
              <a:rPr lang="ru-RU" sz="2400" b="1" cap="none" spc="0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cap="none" spc="0" dirty="0" err="1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</a:t>
            </a:r>
            <a:r>
              <a:rPr lang="ru-RU" sz="2400" b="1" cap="none" spc="0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___________. За способом </a:t>
            </a:r>
            <a:r>
              <a:rPr lang="ru-RU" sz="2400" b="1" cap="none" spc="0" dirty="0" err="1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живлення</a:t>
            </a:r>
            <a:r>
              <a:rPr lang="ru-RU" sz="2400" b="1" cap="none" spc="0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вони </a:t>
            </a:r>
            <a:r>
              <a:rPr lang="ru-RU" sz="2400" b="1" cap="none" spc="0" dirty="0" err="1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_____________.Шапинкові</a:t>
            </a:r>
            <a:r>
              <a:rPr lang="ru-RU" sz="2400" b="1" cap="none" spc="0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cap="none" spc="0" dirty="0" err="1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гриби</a:t>
            </a:r>
            <a:r>
              <a:rPr lang="ru-RU" sz="2400" b="1" cap="none" spc="0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</a:t>
            </a:r>
            <a:r>
              <a:rPr lang="ru-RU" sz="2400" b="1" cap="none" spc="0" dirty="0" err="1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належить</a:t>
            </a:r>
            <a:r>
              <a:rPr lang="ru-RU" sz="2400" b="1" cap="none" spc="0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до </a:t>
            </a:r>
            <a:r>
              <a:rPr lang="ru-RU" sz="2400" b="1" dirty="0" err="1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вищ</a:t>
            </a:r>
            <a:r>
              <a:rPr lang="ru-RU" sz="2400" b="1" cap="none" spc="0" dirty="0" err="1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их</a:t>
            </a:r>
            <a:r>
              <a:rPr lang="ru-RU" sz="2400" b="1" cap="none" spc="0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cap="none" spc="0" dirty="0" err="1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грибів</a:t>
            </a:r>
            <a:r>
              <a:rPr lang="ru-RU" sz="2400" b="1" cap="none" spc="0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тому </a:t>
            </a:r>
            <a:r>
              <a:rPr lang="ru-RU" sz="2400" b="1" cap="none" spc="0" dirty="0" err="1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що</a:t>
            </a:r>
            <a:r>
              <a:rPr lang="ru-RU" sz="2400" b="1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cap="none" spc="0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______________________________. </a:t>
            </a:r>
            <a:r>
              <a:rPr lang="ru-RU" sz="2400" b="1" cap="none" spc="0" dirty="0" err="1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Розмноження</a:t>
            </a:r>
            <a:r>
              <a:rPr lang="ru-RU" sz="2400" b="1" cap="none" spc="0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cap="none" spc="0" dirty="0" err="1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здійснюється</a:t>
            </a:r>
            <a:r>
              <a:rPr lang="ru-RU" sz="2400" b="1" cap="none" spc="0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за </a:t>
            </a:r>
            <a:r>
              <a:rPr lang="ru-RU" sz="2400" b="1" cap="none" spc="0" dirty="0" err="1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допомогою</a:t>
            </a:r>
            <a:r>
              <a:rPr lang="ru-RU" sz="2400" b="1" cap="none" spc="0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_____________, </a:t>
            </a:r>
            <a:r>
              <a:rPr lang="ru-RU" sz="2400" b="1" cap="none" spc="0" dirty="0" err="1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які</a:t>
            </a:r>
            <a:r>
              <a:rPr lang="ru-RU" sz="2400" b="1" cap="none" spc="0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cap="none" spc="0" dirty="0" err="1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формуються</a:t>
            </a:r>
            <a:r>
              <a:rPr lang="ru-RU" sz="2400" b="1" cap="none" spc="0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на </a:t>
            </a:r>
            <a:r>
              <a:rPr lang="ru-RU" sz="2400" b="1" cap="none" spc="0" dirty="0" err="1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нижньому</a:t>
            </a:r>
            <a:r>
              <a:rPr lang="ru-RU" sz="2400" b="1" cap="none" spc="0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cap="none" spc="0" dirty="0" err="1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боці</a:t>
            </a:r>
            <a:r>
              <a:rPr lang="ru-RU" sz="2400" b="1" cap="none" spc="0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шапки _____________. </a:t>
            </a:r>
            <a:r>
              <a:rPr lang="ru-RU" sz="2400" b="1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 </a:t>
            </a:r>
            <a:r>
              <a:rPr lang="ru-RU" sz="2400" b="1" dirty="0" err="1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своєю</a:t>
            </a:r>
            <a:r>
              <a:rPr lang="ru-RU" sz="2400" b="1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будовою</a:t>
            </a:r>
            <a:r>
              <a:rPr lang="ru-RU" sz="2400" b="1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він</a:t>
            </a:r>
            <a:r>
              <a:rPr lang="ru-RU" sz="2400" b="1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буває</a:t>
            </a:r>
            <a:r>
              <a:rPr lang="ru-RU" sz="2400" b="1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__________ </a:t>
            </a:r>
            <a:r>
              <a:rPr lang="ru-RU" sz="2400" b="1" dirty="0" err="1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</a:t>
            </a:r>
            <a:r>
              <a:rPr lang="ru-RU" sz="2400" b="1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___________. </a:t>
            </a:r>
            <a:r>
              <a:rPr lang="ru-RU" sz="2400" b="1" cap="none" spc="0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До </a:t>
            </a:r>
            <a:r>
              <a:rPr lang="ru-RU" sz="2400" b="1" cap="none" spc="0" dirty="0" err="1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інших</a:t>
            </a:r>
            <a:r>
              <a:rPr lang="ru-RU" sz="2400" b="1" cap="none" spc="0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cap="none" spc="0" dirty="0" err="1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грибів</a:t>
            </a:r>
            <a:r>
              <a:rPr lang="ru-RU" sz="2400" b="1" cap="none" spc="0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вони </a:t>
            </a:r>
            <a:r>
              <a:rPr lang="ru-RU" sz="2400" b="1" cap="none" spc="0" dirty="0" err="1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подібний</a:t>
            </a:r>
            <a:r>
              <a:rPr lang="ru-RU" sz="2400" b="1" cap="none" spc="0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cap="none" spc="0" dirty="0" err="1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тим</a:t>
            </a:r>
            <a:r>
              <a:rPr lang="ru-RU" sz="2400" b="1" cap="none" spc="0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400" b="1" cap="none" spc="0" dirty="0" err="1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що</a:t>
            </a:r>
            <a:r>
              <a:rPr lang="ru-RU" sz="2400" b="1" cap="none" spc="0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__________________________. </a:t>
            </a:r>
            <a:r>
              <a:rPr lang="ru-RU" sz="2400" b="1" dirty="0" err="1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Ознаками</a:t>
            </a:r>
            <a:r>
              <a:rPr lang="ru-RU" sz="2400" b="1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відмінності</a:t>
            </a:r>
            <a:r>
              <a:rPr lang="ru-RU" sz="2400" b="1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є___________________</a:t>
            </a:r>
            <a:r>
              <a:rPr lang="ru-RU" sz="2400" b="1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</a:t>
            </a:r>
            <a:endParaRPr lang="ru-RU" sz="2400" b="1" cap="none" spc="0" dirty="0">
              <a:ln w="18415" cmpd="sng">
                <a:solidFill>
                  <a:srgbClr val="00660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53250" name="Picture 2" descr="http://www.udec.ru/images/2009a-6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4143380"/>
            <a:ext cx="4667236" cy="233361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28860" y="500042"/>
            <a:ext cx="5500726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 err="1">
                <a:ln w="12700">
                  <a:solidFill>
                    <a:srgbClr val="00CC00"/>
                  </a:solidFill>
                  <a:prstDash val="solid"/>
                </a:ln>
                <a:solidFill>
                  <a:srgbClr val="0066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Домашнє</a:t>
            </a:r>
            <a:r>
              <a:rPr lang="ru-RU" sz="4400" b="1" dirty="0">
                <a:ln w="12700">
                  <a:solidFill>
                    <a:srgbClr val="00CC00"/>
                  </a:solidFill>
                  <a:prstDash val="solid"/>
                </a:ln>
                <a:solidFill>
                  <a:srgbClr val="0066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  </a:t>
            </a:r>
            <a:r>
              <a:rPr lang="ru-RU" sz="4400" b="1" dirty="0" err="1">
                <a:ln w="12700">
                  <a:solidFill>
                    <a:srgbClr val="00CC00"/>
                  </a:solidFill>
                  <a:prstDash val="solid"/>
                </a:ln>
                <a:solidFill>
                  <a:srgbClr val="0066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завдання</a:t>
            </a:r>
            <a:endParaRPr lang="ru-RU" sz="4400" b="1" dirty="0">
              <a:ln w="12700">
                <a:solidFill>
                  <a:srgbClr val="00CC00"/>
                </a:solidFill>
                <a:prstDash val="solid"/>
              </a:ln>
              <a:solidFill>
                <a:srgbClr val="0066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42209" y="1844824"/>
            <a:ext cx="8300475" cy="2962513"/>
          </a:xfrm>
          <a:prstGeom prst="roundRect">
            <a:avLst/>
          </a:prstGeom>
          <a:noFill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514350" indent="-514350" algn="ctr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2400" b="1" dirty="0" err="1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Вивчити</a:t>
            </a:r>
            <a:r>
              <a:rPr lang="ru-RU" sz="2400" b="1" dirty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  § </a:t>
            </a:r>
            <a:r>
              <a:rPr lang="ru-RU" sz="2400" b="1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54,55  </a:t>
            </a:r>
            <a:r>
              <a:rPr lang="ru-RU" sz="2400" b="1" dirty="0" err="1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підручника</a:t>
            </a:r>
            <a:r>
              <a:rPr lang="ru-RU" sz="2400" b="1" dirty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 «</a:t>
            </a:r>
            <a:r>
              <a:rPr lang="ru-RU" sz="2400" b="1" dirty="0" err="1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Біологія</a:t>
            </a:r>
            <a:r>
              <a:rPr lang="ru-RU" sz="2400" b="1" dirty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. </a:t>
            </a:r>
            <a:r>
              <a:rPr lang="ru-RU" sz="2400" b="1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6 </a:t>
            </a:r>
            <a:r>
              <a:rPr lang="ru-RU" sz="2400" b="1" dirty="0" err="1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клас</a:t>
            </a:r>
            <a:r>
              <a:rPr lang="ru-RU" sz="2400" b="1" dirty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err="1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Л.І.Остапченко</a:t>
            </a:r>
            <a:r>
              <a:rPr lang="ru-RU" sz="2400" b="1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, </a:t>
            </a:r>
            <a:r>
              <a:rPr lang="ru-RU" sz="2400" b="1" dirty="0" err="1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П.Г.Балан,Н.Ю</a:t>
            </a:r>
            <a:r>
              <a:rPr lang="ru-RU" sz="2400" b="1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. </a:t>
            </a:r>
            <a:r>
              <a:rPr lang="ru-RU" sz="2400" b="1" dirty="0" err="1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Матяш</a:t>
            </a:r>
            <a:r>
              <a:rPr lang="ru-RU" sz="2400" b="1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, </a:t>
            </a:r>
            <a:r>
              <a:rPr lang="ru-RU" sz="2400" b="1" dirty="0" err="1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Н.Ю.Мусієнко</a:t>
            </a:r>
            <a:r>
              <a:rPr lang="ru-RU" sz="2400" b="1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та </a:t>
            </a:r>
            <a:r>
              <a:rPr lang="ru-RU" sz="2400" b="1" dirty="0" err="1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ін</a:t>
            </a:r>
            <a:r>
              <a:rPr lang="ru-RU" sz="2400" b="1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</a:t>
            </a:r>
            <a:endParaRPr lang="ru-RU" sz="2400" b="1" dirty="0">
              <a:ln w="18415" cmpd="sng">
                <a:solidFill>
                  <a:srgbClr val="006600"/>
                </a:solidFill>
                <a:prstDash val="solid"/>
              </a:ln>
              <a:solidFill>
                <a:srgbClr val="00B05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2400" b="1" dirty="0">
              <a:ln w="18415" cmpd="sng">
                <a:solidFill>
                  <a:srgbClr val="006600"/>
                </a:solidFill>
                <a:prstDash val="solid"/>
              </a:ln>
              <a:solidFill>
                <a:srgbClr val="00B05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2. </a:t>
            </a:r>
            <a:r>
              <a:rPr lang="uk-UA" sz="2400" b="1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Скласти </a:t>
            </a:r>
            <a:r>
              <a:rPr lang="uk-UA" sz="2400" b="1" dirty="0" err="1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пам</a:t>
            </a:r>
            <a:r>
              <a:rPr lang="en-US" sz="2400" b="1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’</a:t>
            </a:r>
            <a:r>
              <a:rPr lang="uk-UA" sz="2400" b="1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ятку «Обережно! Отруйні гриби»</a:t>
            </a:r>
            <a:endParaRPr lang="uk-UA" sz="2400" b="1" dirty="0" smtClean="0">
              <a:ln w="18415" cmpd="sng">
                <a:solidFill>
                  <a:srgbClr val="006600"/>
                </a:solidFill>
                <a:prstDash val="solid"/>
              </a:ln>
              <a:solidFill>
                <a:srgbClr val="00B05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2400" b="1" dirty="0" smtClean="0">
              <a:ln w="18415" cmpd="sng">
                <a:solidFill>
                  <a:srgbClr val="006600"/>
                </a:solidFill>
                <a:prstDash val="solid"/>
              </a:ln>
              <a:solidFill>
                <a:srgbClr val="00B05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3. Підготувати  </a:t>
            </a:r>
            <a:r>
              <a:rPr lang="uk-UA" sz="2400" b="1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повідомлення про гриби своєї місцевості</a:t>
            </a:r>
            <a:endParaRPr lang="uk-UA" sz="2400" b="1" dirty="0">
              <a:ln w="18415" cmpd="sng">
                <a:solidFill>
                  <a:srgbClr val="006600"/>
                </a:solidFill>
                <a:prstDash val="solid"/>
              </a:ln>
              <a:solidFill>
                <a:srgbClr val="00B05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2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57274824"/>
      </p:ext>
    </p:extLst>
  </p:cSld>
  <p:clrMapOvr>
    <a:masterClrMapping/>
  </p:clrMapOvr>
  <p:transition spd="med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428604"/>
            <a:ext cx="7632848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ln w="18415" cmpd="sng">
                  <a:solidFill>
                    <a:srgbClr val="00CC00"/>
                  </a:solidFill>
                  <a:prstDash val="solid"/>
                </a:ln>
                <a:solidFill>
                  <a:srgbClr val="0066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Список </a:t>
            </a:r>
            <a:r>
              <a:rPr lang="ru-RU" sz="4400" b="1" dirty="0" err="1">
                <a:ln w="18415" cmpd="sng">
                  <a:solidFill>
                    <a:srgbClr val="00CC00"/>
                  </a:solidFill>
                  <a:prstDash val="solid"/>
                </a:ln>
                <a:solidFill>
                  <a:srgbClr val="0066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використаних</a:t>
            </a:r>
            <a:r>
              <a:rPr lang="ru-RU" sz="4400" b="1" dirty="0">
                <a:ln w="18415" cmpd="sng">
                  <a:solidFill>
                    <a:srgbClr val="00CC00"/>
                  </a:solidFill>
                  <a:prstDash val="solid"/>
                </a:ln>
                <a:solidFill>
                  <a:srgbClr val="0066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 </a:t>
            </a:r>
            <a:r>
              <a:rPr lang="ru-RU" sz="4400" b="1" dirty="0" err="1">
                <a:ln w="18415" cmpd="sng">
                  <a:solidFill>
                    <a:srgbClr val="00CC00"/>
                  </a:solidFill>
                  <a:prstDash val="solid"/>
                </a:ln>
                <a:solidFill>
                  <a:srgbClr val="0066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джерел</a:t>
            </a:r>
            <a:endParaRPr lang="ru-RU" sz="4400" b="1" dirty="0">
              <a:ln w="18415" cmpd="sng">
                <a:solidFill>
                  <a:srgbClr val="00CC00"/>
                </a:solidFill>
                <a:prstDash val="solid"/>
              </a:ln>
              <a:solidFill>
                <a:srgbClr val="0066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115616" y="1916832"/>
            <a:ext cx="6696744" cy="3371136"/>
          </a:xfrm>
          <a:prstGeom prst="roundRect">
            <a:avLst/>
          </a:prstGeom>
          <a:solidFill>
            <a:srgbClr val="009900"/>
          </a:solidFill>
        </p:spPr>
        <p:txBody>
          <a:bodyPr wrap="square">
            <a:spAutoFit/>
          </a:bodyPr>
          <a:lstStyle/>
          <a:p>
            <a:r>
              <a:rPr lang="ru-RU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1. </a:t>
            </a:r>
            <a:r>
              <a:rPr lang="ru-RU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http://www.youtube.com</a:t>
            </a:r>
          </a:p>
          <a:p>
            <a:r>
              <a:rPr lang="ru-RU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2. </a:t>
            </a:r>
            <a:r>
              <a:rPr lang="en-US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https</a:t>
            </a:r>
            <a:r>
              <a:rPr lang="ru-RU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://</a:t>
            </a:r>
            <a:r>
              <a:rPr lang="en-US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sites</a:t>
            </a:r>
            <a:r>
              <a:rPr lang="ru-RU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</a:t>
            </a:r>
            <a:r>
              <a:rPr lang="en-US" sz="32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google</a:t>
            </a:r>
            <a:r>
              <a:rPr lang="ru-RU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</a:t>
            </a:r>
            <a:r>
              <a:rPr lang="en-US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com</a:t>
            </a:r>
            <a:endParaRPr lang="ru-RU" sz="32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r>
              <a:rPr lang="uk-UA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3. </a:t>
            </a:r>
            <a:r>
              <a:rPr lang="en-US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http</a:t>
            </a:r>
            <a:r>
              <a:rPr lang="ru-RU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://</a:t>
            </a:r>
            <a:r>
              <a:rPr lang="en-US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school</a:t>
            </a:r>
            <a:r>
              <a:rPr lang="ru-RU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</a:t>
            </a:r>
            <a:r>
              <a:rPr lang="en-US" sz="32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xvatit</a:t>
            </a:r>
            <a:r>
              <a:rPr lang="ru-RU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</a:t>
            </a:r>
            <a:r>
              <a:rPr lang="en-US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com</a:t>
            </a:r>
            <a:endParaRPr lang="ru-RU" sz="32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r>
              <a:rPr lang="uk-UA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4. </a:t>
            </a:r>
            <a:r>
              <a:rPr lang="en-US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https</a:t>
            </a:r>
            <a:r>
              <a:rPr lang="ru-RU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://</a:t>
            </a:r>
            <a:r>
              <a:rPr lang="en-US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books</a:t>
            </a:r>
            <a:r>
              <a:rPr lang="ru-RU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</a:t>
            </a:r>
            <a:r>
              <a:rPr lang="en-US" sz="32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google</a:t>
            </a:r>
            <a:r>
              <a:rPr lang="ru-RU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</a:t>
            </a:r>
            <a:r>
              <a:rPr lang="en-US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com</a:t>
            </a:r>
            <a:r>
              <a:rPr lang="ru-RU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</a:t>
            </a:r>
            <a:r>
              <a:rPr lang="en-US" sz="32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ua</a:t>
            </a:r>
            <a:endParaRPr lang="ru-RU" sz="32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r>
              <a:rPr lang="uk-UA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5. </a:t>
            </a:r>
            <a:r>
              <a:rPr lang="en-US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http</a:t>
            </a:r>
            <a:r>
              <a:rPr lang="ru-RU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://</a:t>
            </a:r>
            <a:r>
              <a:rPr lang="en-US" sz="32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uk</a:t>
            </a:r>
            <a:r>
              <a:rPr lang="ru-RU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</a:t>
            </a:r>
            <a:r>
              <a:rPr lang="en-US" sz="32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wikipedia</a:t>
            </a:r>
            <a:r>
              <a:rPr lang="ru-RU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</a:t>
            </a:r>
            <a:r>
              <a:rPr lang="en-US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org</a:t>
            </a:r>
            <a:endParaRPr lang="ru-RU" sz="32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r>
              <a:rPr lang="uk-UA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6. </a:t>
            </a:r>
            <a:r>
              <a:rPr lang="en-US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http</a:t>
            </a:r>
            <a:r>
              <a:rPr lang="ru-RU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://</a:t>
            </a:r>
            <a:r>
              <a:rPr lang="en-US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www</a:t>
            </a:r>
            <a:r>
              <a:rPr lang="ru-RU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</a:t>
            </a:r>
            <a:r>
              <a:rPr lang="en-US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subject</a:t>
            </a:r>
            <a:r>
              <a:rPr lang="ru-RU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</a:t>
            </a:r>
            <a:r>
              <a:rPr lang="en-US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com</a:t>
            </a:r>
            <a:r>
              <a:rPr lang="ru-RU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</a:t>
            </a:r>
            <a:r>
              <a:rPr lang="en-US" sz="32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ua</a:t>
            </a:r>
            <a:endParaRPr lang="ru-RU" sz="32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29764797"/>
      </p:ext>
    </p:extLst>
  </p:cSld>
  <p:clrMapOvr>
    <a:masterClrMapping/>
  </p:clrMapOvr>
  <p:transition spd="med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85720" y="5429264"/>
            <a:ext cx="8501090" cy="1123712"/>
          </a:xfrm>
          <a:prstGeom prst="roundRect">
            <a:avLst/>
          </a:prstGeom>
          <a:solidFill>
            <a:srgbClr val="009900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Всі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шапинкові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гриби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є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сапротрофами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. Вони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розповсюджені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по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усій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земній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кулі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;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нараховують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їх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біля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8000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видів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.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Головним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чином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поняття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«гриб»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переважна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кількість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людей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пов'язує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із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шапинковими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грибами. </a:t>
            </a:r>
          </a:p>
        </p:txBody>
      </p:sp>
      <p:pic>
        <p:nvPicPr>
          <p:cNvPr id="1027" name="Picture 3" descr="http://www.udec.ru/images/openok_letniy-0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7" y="500042"/>
            <a:ext cx="7858139" cy="445294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85720" y="5572140"/>
            <a:ext cx="8572560" cy="1123712"/>
          </a:xfrm>
          <a:prstGeom prst="roundRect">
            <a:avLst/>
          </a:prstGeom>
          <a:solidFill>
            <a:srgbClr val="009900"/>
          </a:solidFill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Шапка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різних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видів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грибів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може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бути коричневою,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червоною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зеленкуватою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Такого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забарвлення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їй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надають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особливі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сполуки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-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пігменти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що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містяться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в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оболонці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клітин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</a:t>
            </a:r>
            <a:endParaRPr lang="ru-RU" sz="2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8434" name="Picture 2" descr="http://geomedia.com.ua/wp-content/uploads/2014/09/Cortinarius-violaceus-300x22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6" y="214290"/>
            <a:ext cx="3762401" cy="282180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8436" name="Picture 4" descr="http://www.stihi.ru/pics/2012/10/16/9056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214290"/>
            <a:ext cx="3714776" cy="27860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8438" name="Picture 6" descr="http://kor.ill.in.ua/m/400x253/70246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488" y="3286124"/>
            <a:ext cx="3286148" cy="230030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2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20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357158" y="5786454"/>
            <a:ext cx="8429684" cy="707886"/>
          </a:xfrm>
          <a:prstGeom prst="rect">
            <a:avLst/>
          </a:prstGeom>
          <a:solidFill>
            <a:srgbClr val="009900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Плодові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тіла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—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це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пристосування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даної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групи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грибів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до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розмноження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: так спори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формуються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із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нижнього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боку шапки в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значній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kumimoji="0" lang="ru-RU" sz="2000" b="1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кількості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. </a:t>
            </a:r>
          </a:p>
        </p:txBody>
      </p:sp>
      <p:pic>
        <p:nvPicPr>
          <p:cNvPr id="20482" name="Picture 2" descr="http://gribnik-club.ru/images/vyrawivanie-gribov/veshenki-grib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428604"/>
            <a:ext cx="6858048" cy="457203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57158" y="5715016"/>
            <a:ext cx="8501122" cy="783193"/>
          </a:xfrm>
          <a:prstGeom prst="roundRect">
            <a:avLst/>
          </a:prstGeom>
          <a:solidFill>
            <a:srgbClr val="009900"/>
          </a:solidFill>
        </p:spPr>
        <p:txBody>
          <a:bodyPr wrap="square">
            <a:spAutoFit/>
          </a:bodyPr>
          <a:lstStyle/>
          <a:p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Розглянувши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частину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плодового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тіла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під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мікроскопом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помітимо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що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воно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складене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щільно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прилеглими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одна до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одної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нитками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грибниці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-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гіфами</a:t>
            </a:r>
            <a:endParaRPr lang="ru-RU" sz="2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7409" name="Picture 1" descr="C:\Documents and Settings\Инна\Рабочий стол\гриби\budova_gribyv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571480"/>
            <a:ext cx="6858048" cy="47396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85720" y="5214950"/>
            <a:ext cx="8572560" cy="1464231"/>
          </a:xfrm>
          <a:prstGeom prst="roundRect">
            <a:avLst/>
          </a:prstGeom>
          <a:solidFill>
            <a:srgbClr val="009900"/>
          </a:solidFill>
        </p:spPr>
        <p:txBody>
          <a:bodyPr wrap="square">
            <a:spAutoFit/>
          </a:bodyPr>
          <a:lstStyle/>
          <a:p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Якщо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обережно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розкопати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ґрунт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навколо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плодового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тіла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можна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побачити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численні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білуваті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гіфи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-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грибницю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Вона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утворює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величезну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поверхню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завдяки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чому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поглинає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необхідні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поживні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речовини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Грибниця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багаторічна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саме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вона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й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формує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плодові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тіла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</a:t>
            </a:r>
            <a:endParaRPr lang="ru-RU" sz="2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22530" name="Picture 2" descr="http://subject.com.ua/textbook/biology/7klas/7klas.files/image2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357166"/>
            <a:ext cx="5357850" cy="465390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392</TotalTime>
  <Words>1164</Words>
  <Application>Microsoft Office PowerPoint</Application>
  <PresentationFormat>Экран (4:3)</PresentationFormat>
  <Paragraphs>151</Paragraphs>
  <Slides>43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43</vt:i4>
      </vt:variant>
    </vt:vector>
  </HeadingPairs>
  <TitlesOfParts>
    <vt:vector size="4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Инна</cp:lastModifiedBy>
  <cp:revision>37</cp:revision>
  <dcterms:modified xsi:type="dcterms:W3CDTF">2015-02-28T13:03:28Z</dcterms:modified>
</cp:coreProperties>
</file>