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65" r:id="rId2"/>
    <p:sldId id="278" r:id="rId3"/>
    <p:sldId id="276" r:id="rId4"/>
    <p:sldId id="270" r:id="rId5"/>
    <p:sldId id="279" r:id="rId6"/>
    <p:sldId id="281" r:id="rId7"/>
    <p:sldId id="280" r:id="rId8"/>
    <p:sldId id="284" r:id="rId9"/>
    <p:sldId id="285" r:id="rId10"/>
    <p:sldId id="274" r:id="rId11"/>
    <p:sldId id="273" r:id="rId12"/>
    <p:sldId id="287" r:id="rId13"/>
    <p:sldId id="288" r:id="rId14"/>
    <p:sldId id="289" r:id="rId15"/>
    <p:sldId id="290" r:id="rId16"/>
    <p:sldId id="260" r:id="rId17"/>
    <p:sldId id="257" r:id="rId18"/>
    <p:sldId id="262" r:id="rId19"/>
    <p:sldId id="261" r:id="rId20"/>
    <p:sldId id="263" r:id="rId21"/>
    <p:sldId id="268" r:id="rId22"/>
    <p:sldId id="267" r:id="rId23"/>
    <p:sldId id="286" r:id="rId24"/>
    <p:sldId id="269" r:id="rId25"/>
    <p:sldId id="258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DA00"/>
    <a:srgbClr val="C5D909"/>
    <a:srgbClr val="E59D75"/>
    <a:srgbClr val="F8F200"/>
    <a:srgbClr val="9900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58" autoAdjust="0"/>
    <p:restoredTop sz="94737" autoAdjust="0"/>
  </p:normalViewPr>
  <p:slideViewPr>
    <p:cSldViewPr>
      <p:cViewPr>
        <p:scale>
          <a:sx n="80" d="100"/>
          <a:sy n="80" d="100"/>
        </p:scale>
        <p:origin x="-894" y="-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jpeg"/><Relationship Id="rId2" Type="http://schemas.openxmlformats.org/officeDocument/2006/relationships/image" Target="../media/image301.jpeg"/><Relationship Id="rId1" Type="http://schemas.openxmlformats.org/officeDocument/2006/relationships/image" Target="../media/image291.jpeg"/><Relationship Id="rId6" Type="http://schemas.openxmlformats.org/officeDocument/2006/relationships/image" Target="../media/image341.jpeg"/><Relationship Id="rId5" Type="http://schemas.openxmlformats.org/officeDocument/2006/relationships/image" Target="../media/image331.jpeg"/><Relationship Id="rId4" Type="http://schemas.openxmlformats.org/officeDocument/2006/relationships/image" Target="../media/image3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70F1C-BC96-465C-911D-1ADBDF743B67}" type="doc">
      <dgm:prSet loTypeId="urn:microsoft.com/office/officeart/2005/8/layout/hList7#1" loCatId="process" qsTypeId="urn:microsoft.com/office/officeart/2005/8/quickstyle/simple5" qsCatId="simple" csTypeId="urn:microsoft.com/office/officeart/2005/8/colors/accent3_1" csCatId="accent3" phldr="1"/>
      <dgm:spPr/>
    </dgm:pt>
    <dgm:pt modelId="{DADF463E-E9F3-440F-A8D6-FB1D7EB17564}">
      <dgm:prSet phldrT="[Текст]" custT="1"/>
      <dgm:spPr/>
      <dgm:t>
        <a:bodyPr vert="vert270"/>
        <a:lstStyle/>
        <a:p>
          <a:r>
            <a:rPr lang="uk-UA" sz="2000" dirty="0" smtClean="0"/>
            <a:t>Пастель (художня , масляна)</a:t>
          </a:r>
          <a:endParaRPr lang="uk-UA" sz="2000" dirty="0"/>
        </a:p>
      </dgm:t>
    </dgm:pt>
    <dgm:pt modelId="{B5D767CD-3052-4BD8-B903-7A09313BF14C}" type="parTrans" cxnId="{17422FB9-54F3-4E78-B420-89BAE3254955}">
      <dgm:prSet/>
      <dgm:spPr/>
      <dgm:t>
        <a:bodyPr/>
        <a:lstStyle/>
        <a:p>
          <a:endParaRPr lang="uk-UA"/>
        </a:p>
      </dgm:t>
    </dgm:pt>
    <dgm:pt modelId="{D1E7147A-95C9-4A6F-BEDF-7A5ECBFAD2D0}" type="sibTrans" cxnId="{17422FB9-54F3-4E78-B420-89BAE3254955}">
      <dgm:prSet/>
      <dgm:spPr/>
      <dgm:t>
        <a:bodyPr/>
        <a:lstStyle/>
        <a:p>
          <a:endParaRPr lang="uk-UA"/>
        </a:p>
      </dgm:t>
    </dgm:pt>
    <dgm:pt modelId="{453D1817-3CA4-4040-9E65-9676094C941E}">
      <dgm:prSet phldrT="[Текст]" custT="1"/>
      <dgm:spPr/>
      <dgm:t>
        <a:bodyPr vert="vert270"/>
        <a:lstStyle/>
        <a:p>
          <a:r>
            <a:rPr lang="uk-UA" sz="2000" dirty="0" smtClean="0"/>
            <a:t>Фарба (акрилова, масляна)</a:t>
          </a:r>
          <a:endParaRPr lang="uk-UA" sz="2000" dirty="0"/>
        </a:p>
      </dgm:t>
    </dgm:pt>
    <dgm:pt modelId="{3C7B9D50-1DFD-44CC-9A9E-6DDF793510C4}" type="parTrans" cxnId="{273F605E-1555-4E41-8DA1-57C89D37AA8A}">
      <dgm:prSet/>
      <dgm:spPr/>
      <dgm:t>
        <a:bodyPr/>
        <a:lstStyle/>
        <a:p>
          <a:endParaRPr lang="uk-UA"/>
        </a:p>
      </dgm:t>
    </dgm:pt>
    <dgm:pt modelId="{23AEE386-2376-4049-968C-AD94955E29E4}" type="sibTrans" cxnId="{273F605E-1555-4E41-8DA1-57C89D37AA8A}">
      <dgm:prSet/>
      <dgm:spPr/>
      <dgm:t>
        <a:bodyPr/>
        <a:lstStyle/>
        <a:p>
          <a:endParaRPr lang="uk-UA"/>
        </a:p>
      </dgm:t>
    </dgm:pt>
    <dgm:pt modelId="{2CD1B24E-16DB-49EE-8124-6B35376801F6}">
      <dgm:prSet phldrT="[Текст]" custT="1"/>
      <dgm:spPr/>
      <dgm:t>
        <a:bodyPr vert="vert270"/>
        <a:lstStyle/>
        <a:p>
          <a:r>
            <a:rPr lang="uk-UA" sz="2000" dirty="0" smtClean="0"/>
            <a:t>Темпера </a:t>
          </a:r>
          <a:endParaRPr lang="uk-UA" sz="2000" dirty="0"/>
        </a:p>
      </dgm:t>
    </dgm:pt>
    <dgm:pt modelId="{8B6F78A8-F2BC-44C8-BC57-843B857185A6}" type="parTrans" cxnId="{F92924C6-24C7-465C-BE73-9AAB434D6F60}">
      <dgm:prSet/>
      <dgm:spPr/>
      <dgm:t>
        <a:bodyPr/>
        <a:lstStyle/>
        <a:p>
          <a:endParaRPr lang="uk-UA"/>
        </a:p>
      </dgm:t>
    </dgm:pt>
    <dgm:pt modelId="{6742F200-5971-404C-9DBB-AA9A829059CA}" type="sibTrans" cxnId="{F92924C6-24C7-465C-BE73-9AAB434D6F60}">
      <dgm:prSet/>
      <dgm:spPr/>
      <dgm:t>
        <a:bodyPr/>
        <a:lstStyle/>
        <a:p>
          <a:endParaRPr lang="uk-UA"/>
        </a:p>
      </dgm:t>
    </dgm:pt>
    <dgm:pt modelId="{4F6F6732-014E-47F0-B6B8-B6D68E13851B}">
      <dgm:prSet phldrT="[Текст]" custT="1"/>
      <dgm:spPr/>
      <dgm:t>
        <a:bodyPr vert="vert270"/>
        <a:lstStyle/>
        <a:p>
          <a:r>
            <a:rPr lang="uk-UA" sz="2000" dirty="0" smtClean="0"/>
            <a:t>Віск </a:t>
          </a:r>
          <a:endParaRPr lang="uk-UA" sz="2000" dirty="0"/>
        </a:p>
      </dgm:t>
    </dgm:pt>
    <dgm:pt modelId="{75063A14-3FD1-4B1D-A551-DEB9CDF807C5}" type="parTrans" cxnId="{A6A53DAE-EE89-4362-8AF7-A4720BF39617}">
      <dgm:prSet/>
      <dgm:spPr/>
      <dgm:t>
        <a:bodyPr/>
        <a:lstStyle/>
        <a:p>
          <a:endParaRPr lang="uk-UA"/>
        </a:p>
      </dgm:t>
    </dgm:pt>
    <dgm:pt modelId="{DB1B8F94-341F-48B2-BFD9-05EB827DB665}" type="sibTrans" cxnId="{A6A53DAE-EE89-4362-8AF7-A4720BF39617}">
      <dgm:prSet/>
      <dgm:spPr/>
      <dgm:t>
        <a:bodyPr/>
        <a:lstStyle/>
        <a:p>
          <a:endParaRPr lang="uk-UA"/>
        </a:p>
      </dgm:t>
    </dgm:pt>
    <dgm:pt modelId="{B69F91E2-0979-48FF-AB28-5C9F5060D3B0}">
      <dgm:prSet phldrT="[Текст]" custT="1"/>
      <dgm:spPr/>
      <dgm:t>
        <a:bodyPr vert="vert270"/>
        <a:lstStyle/>
        <a:p>
          <a:r>
            <a:rPr lang="uk-UA" sz="2000" dirty="0" smtClean="0"/>
            <a:t>Різні пудри</a:t>
          </a:r>
          <a:endParaRPr lang="uk-UA" sz="2000" dirty="0"/>
        </a:p>
      </dgm:t>
    </dgm:pt>
    <dgm:pt modelId="{52BD54EC-D6E6-4FC2-9343-EFB96EFBD4B0}" type="parTrans" cxnId="{3572249E-6518-4C5F-A033-015FAA8834B5}">
      <dgm:prSet/>
      <dgm:spPr/>
      <dgm:t>
        <a:bodyPr/>
        <a:lstStyle/>
        <a:p>
          <a:endParaRPr lang="uk-UA"/>
        </a:p>
      </dgm:t>
    </dgm:pt>
    <dgm:pt modelId="{6BE7BE0D-E94A-4C7E-ACC3-8BB823146851}" type="sibTrans" cxnId="{3572249E-6518-4C5F-A033-015FAA8834B5}">
      <dgm:prSet/>
      <dgm:spPr/>
      <dgm:t>
        <a:bodyPr/>
        <a:lstStyle/>
        <a:p>
          <a:endParaRPr lang="uk-UA"/>
        </a:p>
      </dgm:t>
    </dgm:pt>
    <dgm:pt modelId="{4FFD9123-37AE-406C-B69D-9072A81C20AD}">
      <dgm:prSet phldrT="[Текст]" custT="1"/>
      <dgm:spPr/>
      <dgm:t>
        <a:bodyPr vert="vert270"/>
        <a:lstStyle/>
        <a:p>
          <a:r>
            <a:rPr lang="uk-UA" sz="2000" dirty="0" smtClean="0"/>
            <a:t>Косметичні засоби</a:t>
          </a:r>
          <a:endParaRPr lang="uk-UA" sz="2000" dirty="0"/>
        </a:p>
      </dgm:t>
    </dgm:pt>
    <dgm:pt modelId="{EC896938-C14D-4131-8C3D-F1EA25CFE4CA}" type="parTrans" cxnId="{8749A05E-2552-4004-88F4-4523C30AC0B9}">
      <dgm:prSet/>
      <dgm:spPr/>
      <dgm:t>
        <a:bodyPr/>
        <a:lstStyle/>
        <a:p>
          <a:endParaRPr lang="uk-UA"/>
        </a:p>
      </dgm:t>
    </dgm:pt>
    <dgm:pt modelId="{39EA9F17-412F-446F-AE13-E66087AD2940}" type="sibTrans" cxnId="{8749A05E-2552-4004-88F4-4523C30AC0B9}">
      <dgm:prSet/>
      <dgm:spPr/>
      <dgm:t>
        <a:bodyPr/>
        <a:lstStyle/>
        <a:p>
          <a:endParaRPr lang="uk-UA"/>
        </a:p>
      </dgm:t>
    </dgm:pt>
    <dgm:pt modelId="{C4473B2A-EC56-48A6-9D35-F97204D22591}" type="pres">
      <dgm:prSet presAssocID="{7FB70F1C-BC96-465C-911D-1ADBDF743B67}" presName="Name0" presStyleCnt="0">
        <dgm:presLayoutVars>
          <dgm:dir/>
          <dgm:resizeHandles val="exact"/>
        </dgm:presLayoutVars>
      </dgm:prSet>
      <dgm:spPr/>
    </dgm:pt>
    <dgm:pt modelId="{AC2EA231-9DCA-47BD-A50E-60CE6ED66C52}" type="pres">
      <dgm:prSet presAssocID="{7FB70F1C-BC96-465C-911D-1ADBDF743B67}" presName="fgShape" presStyleLbl="fgShp" presStyleIdx="0" presStyleCnt="1" custScaleY="244950" custLinFactY="23330" custLinFactNeighborX="-1300" custLinFactNeighborY="10000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4B1FEFEC-A2DE-46C8-947C-7BBF27AA53B0}" type="pres">
      <dgm:prSet presAssocID="{7FB70F1C-BC96-465C-911D-1ADBDF743B67}" presName="linComp" presStyleCnt="0"/>
      <dgm:spPr/>
    </dgm:pt>
    <dgm:pt modelId="{7D3612C8-8A3F-4223-BBBE-9CC5E8C8E248}" type="pres">
      <dgm:prSet presAssocID="{DADF463E-E9F3-440F-A8D6-FB1D7EB17564}" presName="compNode" presStyleCnt="0"/>
      <dgm:spPr/>
    </dgm:pt>
    <dgm:pt modelId="{2B3FEAB0-7019-4352-9BC0-1E0F21AE01AE}" type="pres">
      <dgm:prSet presAssocID="{DADF463E-E9F3-440F-A8D6-FB1D7EB17564}" presName="bkgdShape" presStyleLbl="node1" presStyleIdx="0" presStyleCnt="6" custScaleY="81515" custLinFactNeighborY="-14015"/>
      <dgm:spPr/>
      <dgm:t>
        <a:bodyPr/>
        <a:lstStyle/>
        <a:p>
          <a:endParaRPr lang="uk-UA"/>
        </a:p>
      </dgm:t>
    </dgm:pt>
    <dgm:pt modelId="{3B2A574C-FECE-4942-AAE5-16EC5CDEDC27}" type="pres">
      <dgm:prSet presAssocID="{DADF463E-E9F3-440F-A8D6-FB1D7EB17564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F16F0C-AD61-4D05-8549-88EAD2DBFF29}" type="pres">
      <dgm:prSet presAssocID="{DADF463E-E9F3-440F-A8D6-FB1D7EB17564}" presName="invisiNode" presStyleLbl="node1" presStyleIdx="0" presStyleCnt="6"/>
      <dgm:spPr/>
    </dgm:pt>
    <dgm:pt modelId="{66B4B87C-9946-44FF-B353-35BE88DD5041}" type="pres">
      <dgm:prSet presAssocID="{DADF463E-E9F3-440F-A8D6-FB1D7EB17564}" presName="imagNode" presStyleLbl="fgImgPlace1" presStyleIdx="0" presStyleCnt="6" custScaleY="70170" custLinFactNeighborX="2915" custLinFactNeighborY="-168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9F3CCD-8C7A-4A39-B30F-5E998EC9F3D2}" type="pres">
      <dgm:prSet presAssocID="{D1E7147A-95C9-4A6F-BEDF-7A5ECBFAD2D0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305B1E9-86AB-492E-AFED-943DF6DE261A}" type="pres">
      <dgm:prSet presAssocID="{453D1817-3CA4-4040-9E65-9676094C941E}" presName="compNode" presStyleCnt="0"/>
      <dgm:spPr/>
    </dgm:pt>
    <dgm:pt modelId="{CF2D15DF-4026-4417-B791-A0335DD075D9}" type="pres">
      <dgm:prSet presAssocID="{453D1817-3CA4-4040-9E65-9676094C941E}" presName="bkgdShape" presStyleLbl="node1" presStyleIdx="1" presStyleCnt="6" custScaleY="79091" custLinFactNeighborX="453" custLinFactNeighborY="-25379"/>
      <dgm:spPr/>
      <dgm:t>
        <a:bodyPr/>
        <a:lstStyle/>
        <a:p>
          <a:endParaRPr lang="uk-UA"/>
        </a:p>
      </dgm:t>
    </dgm:pt>
    <dgm:pt modelId="{2219E621-C87A-426E-8BEA-456179F733A1}" type="pres">
      <dgm:prSet presAssocID="{453D1817-3CA4-4040-9E65-9676094C941E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6FDF0B-5D3C-426B-9748-11FA82057721}" type="pres">
      <dgm:prSet presAssocID="{453D1817-3CA4-4040-9E65-9676094C941E}" presName="invisiNode" presStyleLbl="node1" presStyleIdx="1" presStyleCnt="6"/>
      <dgm:spPr/>
    </dgm:pt>
    <dgm:pt modelId="{35DA7B95-ECA1-4366-9B95-F34F0B25B779}" type="pres">
      <dgm:prSet presAssocID="{453D1817-3CA4-4040-9E65-9676094C941E}" presName="imagNode" presStyleLbl="fgImgPlace1" presStyleIdx="1" presStyleCnt="6" custScaleY="72900" custLinFactNeighborY="-2042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52DD72B-741A-48C1-B669-FE1CC8BDDDAE}" type="pres">
      <dgm:prSet presAssocID="{23AEE386-2376-4049-968C-AD94955E29E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A1AA4BE-60E5-4ECA-AD71-601895E893FB}" type="pres">
      <dgm:prSet presAssocID="{2CD1B24E-16DB-49EE-8124-6B35376801F6}" presName="compNode" presStyleCnt="0"/>
      <dgm:spPr/>
    </dgm:pt>
    <dgm:pt modelId="{051AF353-23AF-4019-BFE0-BC036D962186}" type="pres">
      <dgm:prSet presAssocID="{2CD1B24E-16DB-49EE-8124-6B35376801F6}" presName="bkgdShape" presStyleLbl="node1" presStyleIdx="2" presStyleCnt="6" custScaleY="76061" custLinFactNeighborY="-16288"/>
      <dgm:spPr/>
      <dgm:t>
        <a:bodyPr/>
        <a:lstStyle/>
        <a:p>
          <a:endParaRPr lang="uk-UA"/>
        </a:p>
      </dgm:t>
    </dgm:pt>
    <dgm:pt modelId="{4C711534-C20F-41F2-A0CA-009581F5AAE8}" type="pres">
      <dgm:prSet presAssocID="{2CD1B24E-16DB-49EE-8124-6B35376801F6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3150AB-2C1C-4E72-897E-C321E7C3E962}" type="pres">
      <dgm:prSet presAssocID="{2CD1B24E-16DB-49EE-8124-6B35376801F6}" presName="invisiNode" presStyleLbl="node1" presStyleIdx="2" presStyleCnt="6"/>
      <dgm:spPr/>
    </dgm:pt>
    <dgm:pt modelId="{F3613F21-3C03-43E6-8B5B-E77330762A10}" type="pres">
      <dgm:prSet presAssocID="{2CD1B24E-16DB-49EE-8124-6B35376801F6}" presName="imagNode" presStyleLbl="fgImgPlace1" presStyleIdx="2" presStyleCnt="6" custScaleY="74974" custLinFactNeighborY="-216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FF415B-7256-4AEF-B8FA-EEA385D1B919}" type="pres">
      <dgm:prSet presAssocID="{6742F200-5971-404C-9DBB-AA9A829059C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6FE1532-75D3-4C5E-884C-8EB6F6544E2A}" type="pres">
      <dgm:prSet presAssocID="{4F6F6732-014E-47F0-B6B8-B6D68E13851B}" presName="compNode" presStyleCnt="0"/>
      <dgm:spPr/>
    </dgm:pt>
    <dgm:pt modelId="{AE243987-4357-40AF-B782-867C369FDFC8}" type="pres">
      <dgm:prSet presAssocID="{4F6F6732-014E-47F0-B6B8-B6D68E13851B}" presName="bkgdShape" presStyleLbl="node1" presStyleIdx="3" presStyleCnt="6" custScaleY="79091" custLinFactNeighborX="1374" custLinFactNeighborY="-17803"/>
      <dgm:spPr/>
      <dgm:t>
        <a:bodyPr/>
        <a:lstStyle/>
        <a:p>
          <a:endParaRPr lang="uk-UA"/>
        </a:p>
      </dgm:t>
    </dgm:pt>
    <dgm:pt modelId="{13C0F93D-E2BC-4CA6-AC4F-F3E7E1DDF848}" type="pres">
      <dgm:prSet presAssocID="{4F6F6732-014E-47F0-B6B8-B6D68E13851B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E2C18D-3780-4BDD-A83A-916FB079031C}" type="pres">
      <dgm:prSet presAssocID="{4F6F6732-014E-47F0-B6B8-B6D68E13851B}" presName="invisiNode" presStyleLbl="node1" presStyleIdx="3" presStyleCnt="6"/>
      <dgm:spPr/>
    </dgm:pt>
    <dgm:pt modelId="{FE130CDA-AA63-481E-96BC-BDE563EFEBDA}" type="pres">
      <dgm:prSet presAssocID="{4F6F6732-014E-47F0-B6B8-B6D68E13851B}" presName="imagNode" presStyleLbl="fgImgPlace1" presStyleIdx="3" presStyleCnt="6" custScaleY="79269" custLinFactNeighborX="-1730" custLinFactNeighborY="-2178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452AFA1-0DD7-48B7-910C-2DC27549E9AB}" type="pres">
      <dgm:prSet presAssocID="{DB1B8F94-341F-48B2-BFD9-05EB827DB665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71F18FA-4FF2-4BCD-8758-BDBAE9D8FF7F}" type="pres">
      <dgm:prSet presAssocID="{B69F91E2-0979-48FF-AB28-5C9F5060D3B0}" presName="compNode" presStyleCnt="0"/>
      <dgm:spPr/>
    </dgm:pt>
    <dgm:pt modelId="{14A3E565-CBA0-48B2-B43C-744E7AA66ADC}" type="pres">
      <dgm:prSet presAssocID="{B69F91E2-0979-48FF-AB28-5C9F5060D3B0}" presName="bkgdShape" presStyleLbl="node1" presStyleIdx="4" presStyleCnt="6" custScaleY="79091" custLinFactNeighborY="-19318"/>
      <dgm:spPr/>
      <dgm:t>
        <a:bodyPr/>
        <a:lstStyle/>
        <a:p>
          <a:endParaRPr lang="uk-UA"/>
        </a:p>
      </dgm:t>
    </dgm:pt>
    <dgm:pt modelId="{83E49B57-EC85-463E-B15F-C34510237B15}" type="pres">
      <dgm:prSet presAssocID="{B69F91E2-0979-48FF-AB28-5C9F5060D3B0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1AAF35-F3CF-4BC5-A40A-E7664AD12D18}" type="pres">
      <dgm:prSet presAssocID="{B69F91E2-0979-48FF-AB28-5C9F5060D3B0}" presName="invisiNode" presStyleLbl="node1" presStyleIdx="4" presStyleCnt="6"/>
      <dgm:spPr/>
    </dgm:pt>
    <dgm:pt modelId="{1CA2202F-8CD7-4FAD-A5CD-BC9F7E1C4CBE}" type="pres">
      <dgm:prSet presAssocID="{B69F91E2-0979-48FF-AB28-5C9F5060D3B0}" presName="imagNode" presStyleLbl="fgImgPlace1" presStyleIdx="4" presStyleCnt="6" custScaleY="80205" custLinFactNeighborX="-1240" custLinFactNeighborY="-2087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D6FC1C8-4945-4569-B3E0-42E4D8214F50}" type="pres">
      <dgm:prSet presAssocID="{6BE7BE0D-E94A-4C7E-ACC3-8BB82314685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5122CDD3-B32D-4E79-851C-8CDC0D4A2959}" type="pres">
      <dgm:prSet presAssocID="{4FFD9123-37AE-406C-B69D-9072A81C20AD}" presName="compNode" presStyleCnt="0"/>
      <dgm:spPr/>
    </dgm:pt>
    <dgm:pt modelId="{652DAD61-2F4B-4098-8E16-30FFBB0EFA93}" type="pres">
      <dgm:prSet presAssocID="{4FFD9123-37AE-406C-B69D-9072A81C20AD}" presName="bkgdShape" presStyleLbl="node1" presStyleIdx="5" presStyleCnt="6" custScaleY="84054" custLinFactNeighborX="-3453" custLinFactNeighborY="-14432"/>
      <dgm:spPr/>
      <dgm:t>
        <a:bodyPr/>
        <a:lstStyle/>
        <a:p>
          <a:endParaRPr lang="uk-UA"/>
        </a:p>
      </dgm:t>
    </dgm:pt>
    <dgm:pt modelId="{703A8148-9A58-4C7E-BE90-92F462711B0D}" type="pres">
      <dgm:prSet presAssocID="{4FFD9123-37AE-406C-B69D-9072A81C20AD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E14AC0-D284-4831-BBF8-9EF796669F43}" type="pres">
      <dgm:prSet presAssocID="{4FFD9123-37AE-406C-B69D-9072A81C20AD}" presName="invisiNode" presStyleLbl="node1" presStyleIdx="5" presStyleCnt="6"/>
      <dgm:spPr/>
    </dgm:pt>
    <dgm:pt modelId="{301CC163-165A-440B-BFFA-FAF68EE885B2}" type="pres">
      <dgm:prSet presAssocID="{4FFD9123-37AE-406C-B69D-9072A81C20AD}" presName="imagNode" presStyleLbl="fgImgPlace1" presStyleIdx="5" presStyleCnt="6" custScaleY="80237" custLinFactNeighborX="-6865" custLinFactNeighborY="-2040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29B4C972-FE11-47E3-9A41-F32F2664D632}" type="presOf" srcId="{B69F91E2-0979-48FF-AB28-5C9F5060D3B0}" destId="{14A3E565-CBA0-48B2-B43C-744E7AA66ADC}" srcOrd="0" destOrd="0" presId="urn:microsoft.com/office/officeart/2005/8/layout/hList7#1"/>
    <dgm:cxn modelId="{5423A1B5-D83E-4F97-BD7D-164C57119188}" type="presOf" srcId="{DADF463E-E9F3-440F-A8D6-FB1D7EB17564}" destId="{2B3FEAB0-7019-4352-9BC0-1E0F21AE01AE}" srcOrd="0" destOrd="0" presId="urn:microsoft.com/office/officeart/2005/8/layout/hList7#1"/>
    <dgm:cxn modelId="{F53F38FA-2363-4028-A0A1-C1E14B095326}" type="presOf" srcId="{6BE7BE0D-E94A-4C7E-ACC3-8BB823146851}" destId="{6D6FC1C8-4945-4569-B3E0-42E4D8214F50}" srcOrd="0" destOrd="0" presId="urn:microsoft.com/office/officeart/2005/8/layout/hList7#1"/>
    <dgm:cxn modelId="{B9D9A8E5-81C8-41CD-9E05-2D5E50523AA5}" type="presOf" srcId="{4F6F6732-014E-47F0-B6B8-B6D68E13851B}" destId="{13C0F93D-E2BC-4CA6-AC4F-F3E7E1DDF848}" srcOrd="1" destOrd="0" presId="urn:microsoft.com/office/officeart/2005/8/layout/hList7#1"/>
    <dgm:cxn modelId="{17422FB9-54F3-4E78-B420-89BAE3254955}" srcId="{7FB70F1C-BC96-465C-911D-1ADBDF743B67}" destId="{DADF463E-E9F3-440F-A8D6-FB1D7EB17564}" srcOrd="0" destOrd="0" parTransId="{B5D767CD-3052-4BD8-B903-7A09313BF14C}" sibTransId="{D1E7147A-95C9-4A6F-BEDF-7A5ECBFAD2D0}"/>
    <dgm:cxn modelId="{3572249E-6518-4C5F-A033-015FAA8834B5}" srcId="{7FB70F1C-BC96-465C-911D-1ADBDF743B67}" destId="{B69F91E2-0979-48FF-AB28-5C9F5060D3B0}" srcOrd="4" destOrd="0" parTransId="{52BD54EC-D6E6-4FC2-9343-EFB96EFBD4B0}" sibTransId="{6BE7BE0D-E94A-4C7E-ACC3-8BB823146851}"/>
    <dgm:cxn modelId="{273F605E-1555-4E41-8DA1-57C89D37AA8A}" srcId="{7FB70F1C-BC96-465C-911D-1ADBDF743B67}" destId="{453D1817-3CA4-4040-9E65-9676094C941E}" srcOrd="1" destOrd="0" parTransId="{3C7B9D50-1DFD-44CC-9A9E-6DDF793510C4}" sibTransId="{23AEE386-2376-4049-968C-AD94955E29E4}"/>
    <dgm:cxn modelId="{C859780C-D0D2-4E55-9F15-2471E8A4931F}" type="presOf" srcId="{453D1817-3CA4-4040-9E65-9676094C941E}" destId="{CF2D15DF-4026-4417-B791-A0335DD075D9}" srcOrd="0" destOrd="0" presId="urn:microsoft.com/office/officeart/2005/8/layout/hList7#1"/>
    <dgm:cxn modelId="{7CE8B305-E4E8-4F6B-9637-1BB1E4DC1AC5}" type="presOf" srcId="{453D1817-3CA4-4040-9E65-9676094C941E}" destId="{2219E621-C87A-426E-8BEA-456179F733A1}" srcOrd="1" destOrd="0" presId="urn:microsoft.com/office/officeart/2005/8/layout/hList7#1"/>
    <dgm:cxn modelId="{21EB7247-E436-431B-A65E-12A3469FBA50}" type="presOf" srcId="{23AEE386-2376-4049-968C-AD94955E29E4}" destId="{B52DD72B-741A-48C1-B669-FE1CC8BDDDAE}" srcOrd="0" destOrd="0" presId="urn:microsoft.com/office/officeart/2005/8/layout/hList7#1"/>
    <dgm:cxn modelId="{8749A05E-2552-4004-88F4-4523C30AC0B9}" srcId="{7FB70F1C-BC96-465C-911D-1ADBDF743B67}" destId="{4FFD9123-37AE-406C-B69D-9072A81C20AD}" srcOrd="5" destOrd="0" parTransId="{EC896938-C14D-4131-8C3D-F1EA25CFE4CA}" sibTransId="{39EA9F17-412F-446F-AE13-E66087AD2940}"/>
    <dgm:cxn modelId="{52E064B0-2474-43B6-9D5D-8A5DA5198829}" type="presOf" srcId="{2CD1B24E-16DB-49EE-8124-6B35376801F6}" destId="{4C711534-C20F-41F2-A0CA-009581F5AAE8}" srcOrd="1" destOrd="0" presId="urn:microsoft.com/office/officeart/2005/8/layout/hList7#1"/>
    <dgm:cxn modelId="{605BA9E5-8E4C-450C-84B1-CDA81681EC9F}" type="presOf" srcId="{2CD1B24E-16DB-49EE-8124-6B35376801F6}" destId="{051AF353-23AF-4019-BFE0-BC036D962186}" srcOrd="0" destOrd="0" presId="urn:microsoft.com/office/officeart/2005/8/layout/hList7#1"/>
    <dgm:cxn modelId="{F92924C6-24C7-465C-BE73-9AAB434D6F60}" srcId="{7FB70F1C-BC96-465C-911D-1ADBDF743B67}" destId="{2CD1B24E-16DB-49EE-8124-6B35376801F6}" srcOrd="2" destOrd="0" parTransId="{8B6F78A8-F2BC-44C8-BC57-843B857185A6}" sibTransId="{6742F200-5971-404C-9DBB-AA9A829059CA}"/>
    <dgm:cxn modelId="{155F0807-0247-488B-8301-304E54D7F7E8}" type="presOf" srcId="{6742F200-5971-404C-9DBB-AA9A829059CA}" destId="{34FF415B-7256-4AEF-B8FA-EEA385D1B919}" srcOrd="0" destOrd="0" presId="urn:microsoft.com/office/officeart/2005/8/layout/hList7#1"/>
    <dgm:cxn modelId="{845EFE5F-5AE3-49BB-BEDB-D787DD35CC16}" type="presOf" srcId="{DB1B8F94-341F-48B2-BFD9-05EB827DB665}" destId="{8452AFA1-0DD7-48B7-910C-2DC27549E9AB}" srcOrd="0" destOrd="0" presId="urn:microsoft.com/office/officeart/2005/8/layout/hList7#1"/>
    <dgm:cxn modelId="{A6A53DAE-EE89-4362-8AF7-A4720BF39617}" srcId="{7FB70F1C-BC96-465C-911D-1ADBDF743B67}" destId="{4F6F6732-014E-47F0-B6B8-B6D68E13851B}" srcOrd="3" destOrd="0" parTransId="{75063A14-3FD1-4B1D-A551-DEB9CDF807C5}" sibTransId="{DB1B8F94-341F-48B2-BFD9-05EB827DB665}"/>
    <dgm:cxn modelId="{DDBFFE45-867C-457B-8D3F-256B3AE5EB56}" type="presOf" srcId="{DADF463E-E9F3-440F-A8D6-FB1D7EB17564}" destId="{3B2A574C-FECE-4942-AAE5-16EC5CDEDC27}" srcOrd="1" destOrd="0" presId="urn:microsoft.com/office/officeart/2005/8/layout/hList7#1"/>
    <dgm:cxn modelId="{521EC71B-2B81-488A-90C4-F315D8261F2F}" type="presOf" srcId="{4FFD9123-37AE-406C-B69D-9072A81C20AD}" destId="{652DAD61-2F4B-4098-8E16-30FFBB0EFA93}" srcOrd="0" destOrd="0" presId="urn:microsoft.com/office/officeart/2005/8/layout/hList7#1"/>
    <dgm:cxn modelId="{0A17A58B-0C48-4367-861D-BB1294B628F3}" type="presOf" srcId="{4F6F6732-014E-47F0-B6B8-B6D68E13851B}" destId="{AE243987-4357-40AF-B782-867C369FDFC8}" srcOrd="0" destOrd="0" presId="urn:microsoft.com/office/officeart/2005/8/layout/hList7#1"/>
    <dgm:cxn modelId="{86BFA063-514A-4E7E-A3EF-B37C9D9A8139}" type="presOf" srcId="{D1E7147A-95C9-4A6F-BEDF-7A5ECBFAD2D0}" destId="{CA9F3CCD-8C7A-4A39-B30F-5E998EC9F3D2}" srcOrd="0" destOrd="0" presId="urn:microsoft.com/office/officeart/2005/8/layout/hList7#1"/>
    <dgm:cxn modelId="{BF34E0A9-AA8D-47FF-AF5A-13E7DB1A4B22}" type="presOf" srcId="{4FFD9123-37AE-406C-B69D-9072A81C20AD}" destId="{703A8148-9A58-4C7E-BE90-92F462711B0D}" srcOrd="1" destOrd="0" presId="urn:microsoft.com/office/officeart/2005/8/layout/hList7#1"/>
    <dgm:cxn modelId="{07B538C5-F021-4020-A558-4748D9176130}" type="presOf" srcId="{7FB70F1C-BC96-465C-911D-1ADBDF743B67}" destId="{C4473B2A-EC56-48A6-9D35-F97204D22591}" srcOrd="0" destOrd="0" presId="urn:microsoft.com/office/officeart/2005/8/layout/hList7#1"/>
    <dgm:cxn modelId="{6BE00503-2E2C-4ED3-A14A-F985C17E5EC9}" type="presOf" srcId="{B69F91E2-0979-48FF-AB28-5C9F5060D3B0}" destId="{83E49B57-EC85-463E-B15F-C34510237B15}" srcOrd="1" destOrd="0" presId="urn:microsoft.com/office/officeart/2005/8/layout/hList7#1"/>
    <dgm:cxn modelId="{21308F62-46D0-4F0E-BAB2-57D2A6469B60}" type="presParOf" srcId="{C4473B2A-EC56-48A6-9D35-F97204D22591}" destId="{AC2EA231-9DCA-47BD-A50E-60CE6ED66C52}" srcOrd="0" destOrd="0" presId="urn:microsoft.com/office/officeart/2005/8/layout/hList7#1"/>
    <dgm:cxn modelId="{316DCDED-E719-46A6-9536-E5AC8539315A}" type="presParOf" srcId="{C4473B2A-EC56-48A6-9D35-F97204D22591}" destId="{4B1FEFEC-A2DE-46C8-947C-7BBF27AA53B0}" srcOrd="1" destOrd="0" presId="urn:microsoft.com/office/officeart/2005/8/layout/hList7#1"/>
    <dgm:cxn modelId="{61900EE0-9533-4073-9CAF-EB98E43971B8}" type="presParOf" srcId="{4B1FEFEC-A2DE-46C8-947C-7BBF27AA53B0}" destId="{7D3612C8-8A3F-4223-BBBE-9CC5E8C8E248}" srcOrd="0" destOrd="0" presId="urn:microsoft.com/office/officeart/2005/8/layout/hList7#1"/>
    <dgm:cxn modelId="{DEE46EE0-874E-42CD-B82F-A8F1B010088C}" type="presParOf" srcId="{7D3612C8-8A3F-4223-BBBE-9CC5E8C8E248}" destId="{2B3FEAB0-7019-4352-9BC0-1E0F21AE01AE}" srcOrd="0" destOrd="0" presId="urn:microsoft.com/office/officeart/2005/8/layout/hList7#1"/>
    <dgm:cxn modelId="{D4574298-D59E-4EE0-A7D9-7BF4B53E5A38}" type="presParOf" srcId="{7D3612C8-8A3F-4223-BBBE-9CC5E8C8E248}" destId="{3B2A574C-FECE-4942-AAE5-16EC5CDEDC27}" srcOrd="1" destOrd="0" presId="urn:microsoft.com/office/officeart/2005/8/layout/hList7#1"/>
    <dgm:cxn modelId="{EB17D48F-A52E-468E-A248-3754A5BDD329}" type="presParOf" srcId="{7D3612C8-8A3F-4223-BBBE-9CC5E8C8E248}" destId="{8DF16F0C-AD61-4D05-8549-88EAD2DBFF29}" srcOrd="2" destOrd="0" presId="urn:microsoft.com/office/officeart/2005/8/layout/hList7#1"/>
    <dgm:cxn modelId="{3BD73181-CBBA-4EF9-AC49-01EAE4C1260B}" type="presParOf" srcId="{7D3612C8-8A3F-4223-BBBE-9CC5E8C8E248}" destId="{66B4B87C-9946-44FF-B353-35BE88DD5041}" srcOrd="3" destOrd="0" presId="urn:microsoft.com/office/officeart/2005/8/layout/hList7#1"/>
    <dgm:cxn modelId="{28ED1428-6B0F-4215-9685-1719C6A46BA0}" type="presParOf" srcId="{4B1FEFEC-A2DE-46C8-947C-7BBF27AA53B0}" destId="{CA9F3CCD-8C7A-4A39-B30F-5E998EC9F3D2}" srcOrd="1" destOrd="0" presId="urn:microsoft.com/office/officeart/2005/8/layout/hList7#1"/>
    <dgm:cxn modelId="{32606757-90BF-4BE1-8AC9-8E8FB29A4C16}" type="presParOf" srcId="{4B1FEFEC-A2DE-46C8-947C-7BBF27AA53B0}" destId="{2305B1E9-86AB-492E-AFED-943DF6DE261A}" srcOrd="2" destOrd="0" presId="urn:microsoft.com/office/officeart/2005/8/layout/hList7#1"/>
    <dgm:cxn modelId="{B541CDAC-59B5-471B-9CCD-C25607F7AE6E}" type="presParOf" srcId="{2305B1E9-86AB-492E-AFED-943DF6DE261A}" destId="{CF2D15DF-4026-4417-B791-A0335DD075D9}" srcOrd="0" destOrd="0" presId="urn:microsoft.com/office/officeart/2005/8/layout/hList7#1"/>
    <dgm:cxn modelId="{6DCBC9A3-4A32-4A7B-AF30-EC8B48C518A3}" type="presParOf" srcId="{2305B1E9-86AB-492E-AFED-943DF6DE261A}" destId="{2219E621-C87A-426E-8BEA-456179F733A1}" srcOrd="1" destOrd="0" presId="urn:microsoft.com/office/officeart/2005/8/layout/hList7#1"/>
    <dgm:cxn modelId="{3447A8DB-0F8C-47CF-A35A-72EBF3498FB4}" type="presParOf" srcId="{2305B1E9-86AB-492E-AFED-943DF6DE261A}" destId="{B16FDF0B-5D3C-426B-9748-11FA82057721}" srcOrd="2" destOrd="0" presId="urn:microsoft.com/office/officeart/2005/8/layout/hList7#1"/>
    <dgm:cxn modelId="{95049D40-50E2-4791-8E97-5E45479A70B8}" type="presParOf" srcId="{2305B1E9-86AB-492E-AFED-943DF6DE261A}" destId="{35DA7B95-ECA1-4366-9B95-F34F0B25B779}" srcOrd="3" destOrd="0" presId="urn:microsoft.com/office/officeart/2005/8/layout/hList7#1"/>
    <dgm:cxn modelId="{FA6F4790-877A-4789-9B18-51A286E6FFE0}" type="presParOf" srcId="{4B1FEFEC-A2DE-46C8-947C-7BBF27AA53B0}" destId="{B52DD72B-741A-48C1-B669-FE1CC8BDDDAE}" srcOrd="3" destOrd="0" presId="urn:microsoft.com/office/officeart/2005/8/layout/hList7#1"/>
    <dgm:cxn modelId="{0CDD5271-06AA-48A0-940D-77BC248A8BA8}" type="presParOf" srcId="{4B1FEFEC-A2DE-46C8-947C-7BBF27AA53B0}" destId="{EA1AA4BE-60E5-4ECA-AD71-601895E893FB}" srcOrd="4" destOrd="0" presId="urn:microsoft.com/office/officeart/2005/8/layout/hList7#1"/>
    <dgm:cxn modelId="{AF5F7430-D6B9-43BC-B0B9-312371E6CA0C}" type="presParOf" srcId="{EA1AA4BE-60E5-4ECA-AD71-601895E893FB}" destId="{051AF353-23AF-4019-BFE0-BC036D962186}" srcOrd="0" destOrd="0" presId="urn:microsoft.com/office/officeart/2005/8/layout/hList7#1"/>
    <dgm:cxn modelId="{925BD2CE-1A3A-4646-8410-E4FAF3327DC3}" type="presParOf" srcId="{EA1AA4BE-60E5-4ECA-AD71-601895E893FB}" destId="{4C711534-C20F-41F2-A0CA-009581F5AAE8}" srcOrd="1" destOrd="0" presId="urn:microsoft.com/office/officeart/2005/8/layout/hList7#1"/>
    <dgm:cxn modelId="{B0A7CBAA-EC2C-46CF-9D9E-86F34791FD76}" type="presParOf" srcId="{EA1AA4BE-60E5-4ECA-AD71-601895E893FB}" destId="{B83150AB-2C1C-4E72-897E-C321E7C3E962}" srcOrd="2" destOrd="0" presId="urn:microsoft.com/office/officeart/2005/8/layout/hList7#1"/>
    <dgm:cxn modelId="{692F2062-7768-40AC-B986-D400311C68D4}" type="presParOf" srcId="{EA1AA4BE-60E5-4ECA-AD71-601895E893FB}" destId="{F3613F21-3C03-43E6-8B5B-E77330762A10}" srcOrd="3" destOrd="0" presId="urn:microsoft.com/office/officeart/2005/8/layout/hList7#1"/>
    <dgm:cxn modelId="{94DA47D5-84DD-4729-9287-8507516D1D4F}" type="presParOf" srcId="{4B1FEFEC-A2DE-46C8-947C-7BBF27AA53B0}" destId="{34FF415B-7256-4AEF-B8FA-EEA385D1B919}" srcOrd="5" destOrd="0" presId="urn:microsoft.com/office/officeart/2005/8/layout/hList7#1"/>
    <dgm:cxn modelId="{C934E89F-F9A0-4580-8F43-E33AC376A9A5}" type="presParOf" srcId="{4B1FEFEC-A2DE-46C8-947C-7BBF27AA53B0}" destId="{46FE1532-75D3-4C5E-884C-8EB6F6544E2A}" srcOrd="6" destOrd="0" presId="urn:microsoft.com/office/officeart/2005/8/layout/hList7#1"/>
    <dgm:cxn modelId="{B217DCF1-5876-49F6-A6E7-9B277457B9A6}" type="presParOf" srcId="{46FE1532-75D3-4C5E-884C-8EB6F6544E2A}" destId="{AE243987-4357-40AF-B782-867C369FDFC8}" srcOrd="0" destOrd="0" presId="urn:microsoft.com/office/officeart/2005/8/layout/hList7#1"/>
    <dgm:cxn modelId="{727BC063-CCC1-447E-B60A-8B6FF35CA403}" type="presParOf" srcId="{46FE1532-75D3-4C5E-884C-8EB6F6544E2A}" destId="{13C0F93D-E2BC-4CA6-AC4F-F3E7E1DDF848}" srcOrd="1" destOrd="0" presId="urn:microsoft.com/office/officeart/2005/8/layout/hList7#1"/>
    <dgm:cxn modelId="{82785F2A-11B8-4890-8AC8-4566091452AE}" type="presParOf" srcId="{46FE1532-75D3-4C5E-884C-8EB6F6544E2A}" destId="{47E2C18D-3780-4BDD-A83A-916FB079031C}" srcOrd="2" destOrd="0" presId="urn:microsoft.com/office/officeart/2005/8/layout/hList7#1"/>
    <dgm:cxn modelId="{AE2271C4-BA4C-4856-916B-C6F5AA892DC2}" type="presParOf" srcId="{46FE1532-75D3-4C5E-884C-8EB6F6544E2A}" destId="{FE130CDA-AA63-481E-96BC-BDE563EFEBDA}" srcOrd="3" destOrd="0" presId="urn:microsoft.com/office/officeart/2005/8/layout/hList7#1"/>
    <dgm:cxn modelId="{8752F026-C2F4-48B3-85B0-CAD297154ACB}" type="presParOf" srcId="{4B1FEFEC-A2DE-46C8-947C-7BBF27AA53B0}" destId="{8452AFA1-0DD7-48B7-910C-2DC27549E9AB}" srcOrd="7" destOrd="0" presId="urn:microsoft.com/office/officeart/2005/8/layout/hList7#1"/>
    <dgm:cxn modelId="{85CDB501-FC01-4389-9C8C-DCACCD26BC66}" type="presParOf" srcId="{4B1FEFEC-A2DE-46C8-947C-7BBF27AA53B0}" destId="{171F18FA-4FF2-4BCD-8758-BDBAE9D8FF7F}" srcOrd="8" destOrd="0" presId="urn:microsoft.com/office/officeart/2005/8/layout/hList7#1"/>
    <dgm:cxn modelId="{2272072D-3804-467B-8F89-148150AB7A76}" type="presParOf" srcId="{171F18FA-4FF2-4BCD-8758-BDBAE9D8FF7F}" destId="{14A3E565-CBA0-48B2-B43C-744E7AA66ADC}" srcOrd="0" destOrd="0" presId="urn:microsoft.com/office/officeart/2005/8/layout/hList7#1"/>
    <dgm:cxn modelId="{DD0F4D74-C6DF-4B11-8475-305018BC4FEB}" type="presParOf" srcId="{171F18FA-4FF2-4BCD-8758-BDBAE9D8FF7F}" destId="{83E49B57-EC85-463E-B15F-C34510237B15}" srcOrd="1" destOrd="0" presId="urn:microsoft.com/office/officeart/2005/8/layout/hList7#1"/>
    <dgm:cxn modelId="{B0DF51C7-A465-4170-902E-DF3D55BD5F28}" type="presParOf" srcId="{171F18FA-4FF2-4BCD-8758-BDBAE9D8FF7F}" destId="{411AAF35-F3CF-4BC5-A40A-E7664AD12D18}" srcOrd="2" destOrd="0" presId="urn:microsoft.com/office/officeart/2005/8/layout/hList7#1"/>
    <dgm:cxn modelId="{C34401F1-6FF2-4E80-8B2E-6DCF39D0CB35}" type="presParOf" srcId="{171F18FA-4FF2-4BCD-8758-BDBAE9D8FF7F}" destId="{1CA2202F-8CD7-4FAD-A5CD-BC9F7E1C4CBE}" srcOrd="3" destOrd="0" presId="urn:microsoft.com/office/officeart/2005/8/layout/hList7#1"/>
    <dgm:cxn modelId="{B9216E03-545E-4206-9A8C-7B1798528FB1}" type="presParOf" srcId="{4B1FEFEC-A2DE-46C8-947C-7BBF27AA53B0}" destId="{6D6FC1C8-4945-4569-B3E0-42E4D8214F50}" srcOrd="9" destOrd="0" presId="urn:microsoft.com/office/officeart/2005/8/layout/hList7#1"/>
    <dgm:cxn modelId="{38578D5C-8B82-4446-9266-9C9031BF9AB9}" type="presParOf" srcId="{4B1FEFEC-A2DE-46C8-947C-7BBF27AA53B0}" destId="{5122CDD3-B32D-4E79-851C-8CDC0D4A2959}" srcOrd="10" destOrd="0" presId="urn:microsoft.com/office/officeart/2005/8/layout/hList7#1"/>
    <dgm:cxn modelId="{E92DF1F0-1F9D-489B-A6F9-C41E1A550105}" type="presParOf" srcId="{5122CDD3-B32D-4E79-851C-8CDC0D4A2959}" destId="{652DAD61-2F4B-4098-8E16-30FFBB0EFA93}" srcOrd="0" destOrd="0" presId="urn:microsoft.com/office/officeart/2005/8/layout/hList7#1"/>
    <dgm:cxn modelId="{83D1E367-B49A-4C25-B945-E7659085B238}" type="presParOf" srcId="{5122CDD3-B32D-4E79-851C-8CDC0D4A2959}" destId="{703A8148-9A58-4C7E-BE90-92F462711B0D}" srcOrd="1" destOrd="0" presId="urn:microsoft.com/office/officeart/2005/8/layout/hList7#1"/>
    <dgm:cxn modelId="{532C0D16-422D-40E6-BC65-85C062D11B0F}" type="presParOf" srcId="{5122CDD3-B32D-4E79-851C-8CDC0D4A2959}" destId="{65E14AC0-D284-4831-BBF8-9EF796669F43}" srcOrd="2" destOrd="0" presId="urn:microsoft.com/office/officeart/2005/8/layout/hList7#1"/>
    <dgm:cxn modelId="{C5ABEDCF-E8C6-48EE-850B-445AC808B969}" type="presParOf" srcId="{5122CDD3-B32D-4E79-851C-8CDC0D4A2959}" destId="{301CC163-165A-440B-BFFA-FAF68EE885B2}" srcOrd="3" destOrd="0" presId="urn:microsoft.com/office/officeart/2005/8/layout/hList7#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FEAB0-7019-4352-9BC0-1E0F21AE01AE}">
      <dsp:nvSpPr>
        <dsp:cNvPr id="0" name=""/>
        <dsp:cNvSpPr/>
      </dsp:nvSpPr>
      <dsp:spPr>
        <a:xfrm>
          <a:off x="93" y="0"/>
          <a:ext cx="1242874" cy="3700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Пастель (художня , масляна)</a:t>
          </a:r>
          <a:endParaRPr lang="uk-UA" sz="2000" kern="1200" dirty="0"/>
        </a:p>
      </dsp:txBody>
      <dsp:txXfrm>
        <a:off x="93" y="1480198"/>
        <a:ext cx="1242874" cy="1480198"/>
      </dsp:txXfrm>
    </dsp:sp>
    <dsp:sp modelId="{66B4B87C-9946-44FF-B353-35BE88DD5041}">
      <dsp:nvSpPr>
        <dsp:cNvPr id="0" name=""/>
        <dsp:cNvSpPr/>
      </dsp:nvSpPr>
      <dsp:spPr>
        <a:xfrm>
          <a:off x="71435" y="159848"/>
          <a:ext cx="1168302" cy="11017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2D15DF-4026-4417-B791-A0335DD075D9}">
      <dsp:nvSpPr>
        <dsp:cNvPr id="0" name=""/>
        <dsp:cNvSpPr/>
      </dsp:nvSpPr>
      <dsp:spPr>
        <a:xfrm>
          <a:off x="1285884" y="0"/>
          <a:ext cx="1242874" cy="3729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Фарба (акрилова, масляна)</a:t>
          </a:r>
          <a:endParaRPr lang="uk-UA" sz="2000" kern="1200" dirty="0"/>
        </a:p>
      </dsp:txBody>
      <dsp:txXfrm>
        <a:off x="1285884" y="1491627"/>
        <a:ext cx="1242874" cy="1491627"/>
      </dsp:txXfrm>
    </dsp:sp>
    <dsp:sp modelId="{35DA7B95-ECA1-4366-9B95-F34F0B25B779}">
      <dsp:nvSpPr>
        <dsp:cNvPr id="0" name=""/>
        <dsp:cNvSpPr/>
      </dsp:nvSpPr>
      <dsp:spPr>
        <a:xfrm>
          <a:off x="1317540" y="159849"/>
          <a:ext cx="1168302" cy="11445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1AF353-23AF-4019-BFE0-BC036D962186}">
      <dsp:nvSpPr>
        <dsp:cNvPr id="0" name=""/>
        <dsp:cNvSpPr/>
      </dsp:nvSpPr>
      <dsp:spPr>
        <a:xfrm>
          <a:off x="2560415" y="0"/>
          <a:ext cx="1242874" cy="3586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Темпера </a:t>
          </a:r>
          <a:endParaRPr lang="uk-UA" sz="2000" kern="1200" dirty="0"/>
        </a:p>
      </dsp:txBody>
      <dsp:txXfrm>
        <a:off x="2560415" y="1434482"/>
        <a:ext cx="1242874" cy="1434482"/>
      </dsp:txXfrm>
    </dsp:sp>
    <dsp:sp modelId="{F3613F21-3C03-43E6-8B5B-E77330762A10}">
      <dsp:nvSpPr>
        <dsp:cNvPr id="0" name=""/>
        <dsp:cNvSpPr/>
      </dsp:nvSpPr>
      <dsp:spPr>
        <a:xfrm>
          <a:off x="2597701" y="159845"/>
          <a:ext cx="1168302" cy="11771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43987-4357-40AF-B782-867C369FDFC8}">
      <dsp:nvSpPr>
        <dsp:cNvPr id="0" name=""/>
        <dsp:cNvSpPr/>
      </dsp:nvSpPr>
      <dsp:spPr>
        <a:xfrm>
          <a:off x="3857653" y="0"/>
          <a:ext cx="1242874" cy="3729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Віск </a:t>
          </a:r>
          <a:endParaRPr lang="uk-UA" sz="2000" kern="1200" dirty="0"/>
        </a:p>
      </dsp:txBody>
      <dsp:txXfrm>
        <a:off x="3857653" y="1491627"/>
        <a:ext cx="1242874" cy="1491627"/>
      </dsp:txXfrm>
    </dsp:sp>
    <dsp:sp modelId="{FE130CDA-AA63-481E-96BC-BDE563EFEBDA}">
      <dsp:nvSpPr>
        <dsp:cNvPr id="0" name=""/>
        <dsp:cNvSpPr/>
      </dsp:nvSpPr>
      <dsp:spPr>
        <a:xfrm>
          <a:off x="3857650" y="88403"/>
          <a:ext cx="1168302" cy="124457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A3E565-CBA0-48B2-B43C-744E7AA66ADC}">
      <dsp:nvSpPr>
        <dsp:cNvPr id="0" name=""/>
        <dsp:cNvSpPr/>
      </dsp:nvSpPr>
      <dsp:spPr>
        <a:xfrm>
          <a:off x="5120737" y="0"/>
          <a:ext cx="1242874" cy="3729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Різні пудри</a:t>
          </a:r>
          <a:endParaRPr lang="uk-UA" sz="2000" kern="1200" dirty="0"/>
        </a:p>
      </dsp:txBody>
      <dsp:txXfrm>
        <a:off x="5120737" y="1491627"/>
        <a:ext cx="1242874" cy="1491627"/>
      </dsp:txXfrm>
    </dsp:sp>
    <dsp:sp modelId="{1CA2202F-8CD7-4FAD-A5CD-BC9F7E1C4CBE}">
      <dsp:nvSpPr>
        <dsp:cNvPr id="0" name=""/>
        <dsp:cNvSpPr/>
      </dsp:nvSpPr>
      <dsp:spPr>
        <a:xfrm>
          <a:off x="5143536" y="95374"/>
          <a:ext cx="1168302" cy="125927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2DAD61-2F4B-4098-8E16-30FFBB0EFA93}">
      <dsp:nvSpPr>
        <dsp:cNvPr id="0" name=""/>
        <dsp:cNvSpPr/>
      </dsp:nvSpPr>
      <dsp:spPr>
        <a:xfrm>
          <a:off x="6357981" y="11575"/>
          <a:ext cx="1242874" cy="3443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Косметичні засоби</a:t>
          </a:r>
          <a:endParaRPr lang="uk-UA" sz="2000" kern="1200" dirty="0"/>
        </a:p>
      </dsp:txBody>
      <dsp:txXfrm>
        <a:off x="6357981" y="1388912"/>
        <a:ext cx="1242874" cy="1377337"/>
      </dsp:txXfrm>
    </dsp:sp>
    <dsp:sp modelId="{301CC163-165A-440B-BFFA-FAF68EE885B2}">
      <dsp:nvSpPr>
        <dsp:cNvPr id="0" name=""/>
        <dsp:cNvSpPr/>
      </dsp:nvSpPr>
      <dsp:spPr>
        <a:xfrm>
          <a:off x="6357980" y="68762"/>
          <a:ext cx="1168302" cy="132717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2EA231-9DCA-47BD-A50E-60CE6ED66C52}">
      <dsp:nvSpPr>
        <dsp:cNvPr id="0" name=""/>
        <dsp:cNvSpPr/>
      </dsp:nvSpPr>
      <dsp:spPr>
        <a:xfrm>
          <a:off x="214334" y="2997714"/>
          <a:ext cx="7032356" cy="1732375"/>
        </a:xfrm>
        <a:prstGeom prst="leftRightArrow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BA309-8B27-475A-BF03-660A85C9EAB0}" type="datetimeFigureOut">
              <a:rPr lang="ru-RU" smtClean="0"/>
              <a:pPr/>
              <a:t>25.02.2017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331F7-956E-47E9-BF49-0CC977E4C90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2336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31F7-956E-47E9-BF49-0CC977E4C90F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8;&#1077;&#1093;&#1085;&#1086;&#1083;&#1086;&#1075;&#1110;&#1103;%20&#1074;&#1080;&#1075;&#1086;&#1090;&#1086;&#1074;&#1083;&#1077;&#1085;&#1085;&#1103;%20&#1096;&#1090;&#1091;&#1095;&#1085;&#1080;&#1093;%20&#1082;&#1074;&#1110;&#1090;&#1110;&#1074;\&#1059;&#1088;&#1086;&#1082;%205%20&#1050;&#1086;&#1083;&#1100;&#1086;&#1088;&#1086;&#1074;&#1072;%20&#1075;&#1072;&#1088;&#1084;&#1086;&#1085;&#1110;&#1103;%20&#1073;&#1091;&#1082;&#1077;&#1090;&#1091;\&#1051;&#1080;&#1089;&#1090;&#1103;%20&#1075;&#1110;&#1083;&#1082;&#1080;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laria.com.ua/kvity-i-mystetstvo/kolir-kvitiv.htm" TargetMode="External"/><Relationship Id="rId3" Type="http://schemas.openxmlformats.org/officeDocument/2006/relationships/hyperlink" Target="http://puzzzles.net/articles/129-mk-lily-foamiran-2" TargetMode="External"/><Relationship Id="rId7" Type="http://schemas.openxmlformats.org/officeDocument/2006/relationships/hyperlink" Target="https://www.youtube.com/watch?v=UUnVxwQ77dU" TargetMode="External"/><Relationship Id="rId2" Type="http://schemas.openxmlformats.org/officeDocument/2006/relationships/hyperlink" Target="http://masterrukodelia.ru/podsolnux-iz-foamirana-foto-master-klas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vemaster.ru/topic/919375-master-klass-po-sozdaniyu-gelevoj-svechi-listopad-s-ukrasheniem-iz-foamirana?vr=1" TargetMode="External"/><Relationship Id="rId5" Type="http://schemas.openxmlformats.org/officeDocument/2006/relationships/hyperlink" Target="https://www.mastera-rukodeliya.ru/foamiran/cvety-iz-foama/6486-roza-tonirovanie-lepestkov.html" TargetMode="External"/><Relationship Id="rId10" Type="http://schemas.openxmlformats.org/officeDocument/2006/relationships/hyperlink" Target="http://fly-mama.ru/5-sposobov-podobrat-aksessuary-po-cvetu/http:/flowersdream.weebly.com/105010721082-1074109910731088107210901100-1094107410771090.html" TargetMode="External"/><Relationship Id="rId4" Type="http://schemas.openxmlformats.org/officeDocument/2006/relationships/hyperlink" Target="http://www.liveinternet.ru/users/svetik_ivanova-85/post323968467/" TargetMode="External"/><Relationship Id="rId9" Type="http://schemas.openxmlformats.org/officeDocument/2006/relationships/hyperlink" Target="http://narodna-osvita.com.ua/1290-kolrniy-spekt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428728" y="3143254"/>
            <a:ext cx="6715204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sz="2000" dirty="0" smtClean="0">
                <a:latin typeface="+mj-lt"/>
                <a:ea typeface="+mj-ea"/>
                <a:cs typeface="+mj-cs"/>
              </a:rPr>
              <a:t>Борисенко Людмила Миколаївна</a:t>
            </a:r>
          </a:p>
          <a:p>
            <a:pPr lvl="0">
              <a:spcBef>
                <a:spcPct val="0"/>
              </a:spcBef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вчитель обслуговуючої праці </a:t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Черкаської спеціалізованої школи І – ІІІ ступенів №13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Черкаської міської ради Черкаської області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214428"/>
            <a:ext cx="657226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Технологія виготовлення</a:t>
            </a:r>
          </a:p>
          <a:p>
            <a:pPr algn="ctr"/>
            <a:r>
              <a:rPr lang="uk-UA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штучних квітів</a:t>
            </a:r>
            <a:endParaRPr lang="uk-UA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357950" y="214296"/>
            <a:ext cx="2500298" cy="910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5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308" y="1395705"/>
            <a:ext cx="299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Варіативний модуль :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Кольорове коло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52"/>
            <a:ext cx="5257808" cy="33944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2800" dirty="0" smtClean="0"/>
              <a:t>Щоб правильно підбирати гармонійні кольори і розуміти принципи роботи з кольором, слід покладатися не лише на свій смак і стиль, але і знати принципи додавання кольорів, їх поєднання між собою. Для цього необхідно мати уявлення про кольорове коло.</a:t>
            </a:r>
          </a:p>
          <a:p>
            <a:pPr algn="just"/>
            <a:endParaRPr lang="uk-UA" dirty="0"/>
          </a:p>
        </p:txBody>
      </p:sp>
      <p:pic>
        <p:nvPicPr>
          <p:cNvPr id="4" name="Рисунок 3" descr="color-wheel3 cop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A1915"/>
              </a:clrFrom>
              <a:clrTo>
                <a:srgbClr val="1A191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1000114"/>
            <a:ext cx="3214692" cy="321469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Гармонія кольорів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928676"/>
            <a:ext cx="4686304" cy="64294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Монохромне поєднання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9288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dirty="0" smtClean="0"/>
              <a:t>Така схема складається з кольорів одного сектора колірного кола, де колір представлений різними відтінками і тонами. Ця схема дозволяє створювати стримані, елегантні поєднання. При цьому вона є найпростішою і найбільш статичною, але все ж цікавішою за рахунок поєднання різних відтінків кольору.</a:t>
            </a:r>
            <a:endParaRPr lang="uk-UA" sz="2000" dirty="0"/>
          </a:p>
        </p:txBody>
      </p:sp>
      <p:pic>
        <p:nvPicPr>
          <p:cNvPr id="5" name="Рисунок 4" descr="m1.jpg"/>
          <p:cNvPicPr>
            <a:picLocks noChangeAspect="1"/>
          </p:cNvPicPr>
          <p:nvPr/>
        </p:nvPicPr>
        <p:blipFill>
          <a:blip r:embed="rId2"/>
          <a:srcRect r="47265"/>
          <a:stretch>
            <a:fillRect/>
          </a:stretch>
        </p:blipFill>
        <p:spPr>
          <a:xfrm>
            <a:off x="0" y="0"/>
            <a:ext cx="2143140" cy="1905000"/>
          </a:xfrm>
          <a:prstGeom prst="ellipse">
            <a:avLst/>
          </a:prstGeom>
        </p:spPr>
      </p:pic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b="4929"/>
          <a:stretch>
            <a:fillRect/>
          </a:stretch>
        </p:blipFill>
        <p:spPr bwMode="auto">
          <a:xfrm>
            <a:off x="5643570" y="1785932"/>
            <a:ext cx="2571753" cy="30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2214546" y="500048"/>
            <a:ext cx="4071966" cy="64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Аналогова тріада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857370"/>
            <a:ext cx="4500594" cy="30718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Така схема містить будь-які два або три суміжних сегменти в колірному колі, включаючи їх відтінки і тони. Ці поєднання виглядають гармонійно, спокійно, але вже більш динамічно, ніж поєднання монохромної схеми.</a:t>
            </a:r>
            <a:endParaRPr lang="uk-UA" sz="2400" dirty="0"/>
          </a:p>
        </p:txBody>
      </p:sp>
      <p:pic>
        <p:nvPicPr>
          <p:cNvPr id="4" name="Рисунок 3" descr="a1.jpg"/>
          <p:cNvPicPr>
            <a:picLocks noChangeAspect="1"/>
          </p:cNvPicPr>
          <p:nvPr/>
        </p:nvPicPr>
        <p:blipFill>
          <a:blip r:embed="rId2"/>
          <a:srcRect l="2870" r="49776"/>
          <a:stretch>
            <a:fillRect/>
          </a:stretch>
        </p:blipFill>
        <p:spPr>
          <a:xfrm>
            <a:off x="6357950" y="142858"/>
            <a:ext cx="2357454" cy="2333628"/>
          </a:xfrm>
          <a:prstGeom prst="ellipse">
            <a:avLst/>
          </a:prstGeom>
        </p:spPr>
      </p:pic>
      <p:pic>
        <p:nvPicPr>
          <p:cNvPr id="6" name="Рисунок 5" descr="б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2643188"/>
            <a:ext cx="195977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431348573_svadebnyi-buket-2.jpg"/>
          <p:cNvPicPr>
            <a:picLocks noChangeAspect="1"/>
          </p:cNvPicPr>
          <p:nvPr/>
        </p:nvPicPr>
        <p:blipFill>
          <a:blip r:embed="rId4"/>
          <a:srcRect l="33750" t="714" r="33750" b="5000"/>
          <a:stretch>
            <a:fillRect/>
          </a:stretch>
        </p:blipFill>
        <p:spPr>
          <a:xfrm>
            <a:off x="142844" y="829762"/>
            <a:ext cx="2000264" cy="3385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2714612" y="142858"/>
            <a:ext cx="4071966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Компліментарна (контрастна)  схема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928940"/>
            <a:ext cx="7929618" cy="21431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err="1" smtClean="0"/>
              <a:t>Така</a:t>
            </a:r>
            <a:r>
              <a:rPr lang="ru-RU" sz="2200" dirty="0" smtClean="0"/>
              <a:t> схема </a:t>
            </a:r>
            <a:r>
              <a:rPr lang="ru-RU" sz="2200" dirty="0" err="1" smtClean="0"/>
              <a:t>використовує</a:t>
            </a:r>
            <a:r>
              <a:rPr lang="ru-RU" sz="2200" dirty="0" smtClean="0"/>
              <a:t> два </a:t>
            </a:r>
            <a:r>
              <a:rPr lang="ru-RU" sz="2200" dirty="0" err="1" smtClean="0"/>
              <a:t>протилежних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кольори</a:t>
            </a:r>
            <a:r>
              <a:rPr lang="ru-RU" sz="2200" dirty="0" smtClean="0"/>
              <a:t> в спектральному </a:t>
            </a:r>
            <a:r>
              <a:rPr lang="ru-RU" sz="2200" dirty="0" err="1" smtClean="0"/>
              <a:t>колі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підсилюють</a:t>
            </a:r>
            <a:r>
              <a:rPr lang="ru-RU" sz="2200" dirty="0" smtClean="0"/>
              <a:t> один одного і </a:t>
            </a:r>
            <a:r>
              <a:rPr lang="ru-RU" sz="2200" dirty="0" err="1" smtClean="0"/>
              <a:t>сприймаються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ефектніше</a:t>
            </a:r>
            <a:r>
              <a:rPr lang="ru-RU" sz="2200" dirty="0" smtClean="0"/>
              <a:t>. </a:t>
            </a:r>
            <a:r>
              <a:rPr lang="ru-RU" sz="2200" dirty="0" err="1" smtClean="0"/>
              <a:t>Таке</a:t>
            </a:r>
            <a:r>
              <a:rPr lang="ru-RU" sz="2200" dirty="0" smtClean="0"/>
              <a:t> </a:t>
            </a:r>
            <a:r>
              <a:rPr lang="ru-RU" sz="2200" dirty="0" err="1" smtClean="0"/>
              <a:t>поєднання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дозволяє</a:t>
            </a:r>
            <a:r>
              <a:rPr lang="ru-RU" sz="2200" dirty="0" smtClean="0"/>
              <a:t> </a:t>
            </a:r>
            <a:r>
              <a:rPr lang="ru-RU" sz="2200" dirty="0" err="1" smtClean="0"/>
              <a:t>створювати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помітні</a:t>
            </a:r>
            <a:r>
              <a:rPr lang="ru-RU" sz="2200" dirty="0" smtClean="0"/>
              <a:t>, </a:t>
            </a:r>
            <a:r>
              <a:rPr lang="ru-RU" sz="2200" dirty="0" err="1" smtClean="0"/>
              <a:t>динамічні</a:t>
            </a:r>
            <a:r>
              <a:rPr lang="ru-RU" sz="2200" dirty="0" smtClean="0"/>
              <a:t> </a:t>
            </a:r>
            <a:r>
              <a:rPr lang="ru-RU" sz="2200" dirty="0" err="1" smtClean="0"/>
              <a:t>композиції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запам'ятовуються</a:t>
            </a:r>
            <a:r>
              <a:rPr lang="ru-RU" sz="2200" dirty="0" smtClean="0"/>
              <a:t>. </a:t>
            </a:r>
            <a:r>
              <a:rPr lang="ru-RU" sz="2200" dirty="0" err="1" smtClean="0"/>
              <a:t>Однак</a:t>
            </a:r>
            <a:r>
              <a:rPr lang="ru-RU" sz="2200" dirty="0" smtClean="0"/>
              <a:t> </a:t>
            </a:r>
            <a:r>
              <a:rPr lang="ru-RU" sz="2200" dirty="0" err="1" smtClean="0"/>
              <a:t>необов'язково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використовувати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тільки</a:t>
            </a:r>
            <a:r>
              <a:rPr lang="ru-RU" sz="2200" dirty="0" smtClean="0"/>
              <a:t> </a:t>
            </a:r>
            <a:r>
              <a:rPr lang="ru-RU" sz="2200" dirty="0" err="1" smtClean="0"/>
              <a:t>яскраві</a:t>
            </a:r>
            <a:r>
              <a:rPr lang="ru-RU" sz="2200" dirty="0" smtClean="0"/>
              <a:t> </a:t>
            </a:r>
            <a:r>
              <a:rPr lang="ru-RU" sz="2200" dirty="0" err="1" smtClean="0"/>
              <a:t>кольори</a:t>
            </a:r>
            <a:r>
              <a:rPr lang="ru-RU" sz="2200" dirty="0" smtClean="0"/>
              <a:t> –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працювати</a:t>
            </a:r>
            <a:r>
              <a:rPr lang="ru-RU" sz="2200" dirty="0" smtClean="0"/>
              <a:t> і з </a:t>
            </a:r>
            <a:r>
              <a:rPr lang="ru-RU" sz="2200" dirty="0" err="1" smtClean="0"/>
              <a:t>пастельними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відтінками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протилежних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кольорів</a:t>
            </a:r>
            <a:r>
              <a:rPr lang="ru-RU" sz="2200" dirty="0" smtClean="0"/>
              <a:t>.</a:t>
            </a:r>
          </a:p>
          <a:p>
            <a:endParaRPr lang="uk-UA" sz="2400" dirty="0"/>
          </a:p>
        </p:txBody>
      </p:sp>
      <p:pic>
        <p:nvPicPr>
          <p:cNvPr id="4" name="Рисунок 3" descr="k1.jpg"/>
          <p:cNvPicPr>
            <a:picLocks noChangeAspect="1"/>
          </p:cNvPicPr>
          <p:nvPr/>
        </p:nvPicPr>
        <p:blipFill>
          <a:blip r:embed="rId2"/>
          <a:srcRect l="3458" t="-2459" r="50435"/>
          <a:stretch>
            <a:fillRect/>
          </a:stretch>
        </p:blipFill>
        <p:spPr>
          <a:xfrm>
            <a:off x="6715140" y="214296"/>
            <a:ext cx="2171712" cy="2262190"/>
          </a:xfrm>
          <a:prstGeom prst="ellipse">
            <a:avLst/>
          </a:prstGeom>
        </p:spPr>
      </p:pic>
      <p:pic>
        <p:nvPicPr>
          <p:cNvPr id="5" name="Рисунок 4" descr="x0010-250x250.jpg.pagespeed.ic.GBeWXcDK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8"/>
            <a:ext cx="2714644" cy="2714644"/>
          </a:xfrm>
          <a:prstGeom prst="rect">
            <a:avLst/>
          </a:prstGeom>
        </p:spPr>
      </p:pic>
      <p:pic>
        <p:nvPicPr>
          <p:cNvPr id="7" name="Рисунок 6" descr="загружен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357304"/>
            <a:ext cx="2000264" cy="1498267"/>
          </a:xfrm>
          <a:prstGeom prst="roundRect">
            <a:avLst>
              <a:gd name="adj" fmla="val 50000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714348" y="357172"/>
            <a:ext cx="4857784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Розщеплена к</a:t>
            </a:r>
            <a:r>
              <a:rPr kumimoji="0" lang="uk-UA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омпліментарна схема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56" y="2714626"/>
            <a:ext cx="5643634" cy="23574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У даному поєднанні один з протилежних кольорів замінюється двома сусідніми. Така схема виглядає не так помітно, як компліментарна. За допомогою цієї схеми можна створювати яскраві, оптимістичні композиції.</a:t>
            </a:r>
            <a:endParaRPr lang="uk-UA" sz="2400" dirty="0"/>
          </a:p>
        </p:txBody>
      </p:sp>
      <p:pic>
        <p:nvPicPr>
          <p:cNvPr id="4" name="Рисунок 3" descr="r1.jpg"/>
          <p:cNvPicPr>
            <a:picLocks noChangeAspect="1"/>
          </p:cNvPicPr>
          <p:nvPr/>
        </p:nvPicPr>
        <p:blipFill>
          <a:blip r:embed="rId2"/>
          <a:srcRect l="8176" r="44405" b="-1163"/>
          <a:stretch>
            <a:fillRect/>
          </a:stretch>
        </p:blipFill>
        <p:spPr>
          <a:xfrm>
            <a:off x="5857884" y="214296"/>
            <a:ext cx="2571768" cy="2571768"/>
          </a:xfrm>
          <a:prstGeom prst="ellipse">
            <a:avLst/>
          </a:prstGeom>
        </p:spPr>
      </p:pic>
      <p:pic>
        <p:nvPicPr>
          <p:cNvPr id="5" name="Рисунок 4" descr="332539a325.png"/>
          <p:cNvPicPr>
            <a:picLocks noChangeAspect="1"/>
          </p:cNvPicPr>
          <p:nvPr/>
        </p:nvPicPr>
        <p:blipFill>
          <a:blip r:embed="rId3"/>
          <a:srcRect l="18809" t="5882" r="18809" b="5882"/>
          <a:stretch>
            <a:fillRect/>
          </a:stretch>
        </p:blipFill>
        <p:spPr>
          <a:xfrm>
            <a:off x="285720" y="1714494"/>
            <a:ext cx="2428892" cy="2208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428610"/>
            <a:ext cx="5686436" cy="85725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Тріадична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схема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500180"/>
            <a:ext cx="3143272" cy="29289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/>
              <a:t>Така схема -  це комбінація трьох рівновіддалених кольорів у спектральному колі. </a:t>
            </a:r>
          </a:p>
          <a:p>
            <a:pPr marL="0" indent="0" algn="just">
              <a:buNone/>
            </a:pPr>
            <a:r>
              <a:rPr lang="uk-UA" sz="2400" dirty="0" smtClean="0"/>
              <a:t>За допомогою цієї схеми можна скласти досить яскраві й творчі образи.</a:t>
            </a:r>
            <a:endParaRPr lang="uk-UA" sz="2400" dirty="0"/>
          </a:p>
        </p:txBody>
      </p:sp>
      <p:pic>
        <p:nvPicPr>
          <p:cNvPr id="4" name="Рисунок 3" descr="t1.jpg"/>
          <p:cNvPicPr>
            <a:picLocks noChangeAspect="1"/>
          </p:cNvPicPr>
          <p:nvPr/>
        </p:nvPicPr>
        <p:blipFill>
          <a:blip r:embed="rId2"/>
          <a:srcRect l="7692" r="42057" b="-1197"/>
          <a:stretch>
            <a:fillRect/>
          </a:stretch>
        </p:blipFill>
        <p:spPr>
          <a:xfrm>
            <a:off x="285720" y="15627"/>
            <a:ext cx="2724354" cy="2571750"/>
          </a:xfrm>
          <a:prstGeom prst="ellipse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857352"/>
            <a:ext cx="3286148" cy="328614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57224" y="214296"/>
          <a:ext cx="764386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643320"/>
            <a:ext cx="7000924" cy="85725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Способи фарбування </a:t>
            </a:r>
            <a:br>
              <a:rPr lang="uk-UA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uk-UA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і  тонування </a:t>
            </a:r>
            <a:r>
              <a:rPr lang="uk-UA" sz="3200" b="1" dirty="0" err="1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9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фоамірана</a:t>
            </a:r>
            <a:endParaRPr lang="uk-UA" sz="3200" b="1" dirty="0">
              <a:ln w="11430">
                <a:solidFill>
                  <a:schemeClr val="accent6">
                    <a:lumMod val="50000"/>
                  </a:schemeClr>
                </a:solidFill>
              </a:ln>
              <a:solidFill>
                <a:srgbClr val="99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00100" y="1785932"/>
            <a:ext cx="7286676" cy="142876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sz="3700" dirty="0">
                <a:solidFill>
                  <a:sysClr val="windowText" lastClr="000000"/>
                </a:solidFill>
              </a:rPr>
              <a:t>У</a:t>
            </a:r>
            <a:r>
              <a:rPr lang="uk-UA" sz="3700" dirty="0" smtClean="0">
                <a:solidFill>
                  <a:sysClr val="windowText" lastClr="000000"/>
                </a:solidFill>
              </a:rPr>
              <a:t> природі чистих кольорів не існує, тому потрібно використовувати декілька відтінків в одному навіть елементі. Тому в квітках з фоамірану листя та пелюстки тонують.</a:t>
            </a:r>
            <a:endParaRPr lang="uk-UA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14282" y="3750477"/>
            <a:ext cx="8643998" cy="123230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400" dirty="0" smtClean="0"/>
              <a:t>Іноді тонування може бути нерівномірним – у природі теж не буває рівно пофарбованих квітів. При подальшій обробці тонування може висвітлюватись, це треба враховувати при виборі інтенсивності фарбування.</a:t>
            </a:r>
            <a:endParaRPr lang="uk-UA" sz="2400" dirty="0"/>
          </a:p>
        </p:txBody>
      </p:sp>
      <p:pic>
        <p:nvPicPr>
          <p:cNvPr id="4104" name="Picture 8" descr="http://www.svadbuzz.ru/sites/default/files/imagecache/photo-big/users/1/photo/2016/85/O3Cw5Q3GI3Q.jpg"/>
          <p:cNvPicPr>
            <a:picLocks noChangeAspect="1" noChangeArrowheads="1"/>
          </p:cNvPicPr>
          <p:nvPr/>
        </p:nvPicPr>
        <p:blipFill>
          <a:blip r:embed="rId2"/>
          <a:srcRect r="7691" b="9615"/>
          <a:stretch>
            <a:fillRect/>
          </a:stretch>
        </p:blipFill>
        <p:spPr bwMode="auto">
          <a:xfrm>
            <a:off x="214282" y="321453"/>
            <a:ext cx="4280200" cy="2357454"/>
          </a:xfrm>
          <a:prstGeom prst="rect">
            <a:avLst/>
          </a:prstGeom>
          <a:noFill/>
        </p:spPr>
      </p:pic>
      <p:pic>
        <p:nvPicPr>
          <p:cNvPr id="4106" name="Picture 10" descr="http://www.svadbuzz.ru/sites/default/files/imagecache/photo-big/users/1/photo/2016/85/Iryws0Oz_rw.jpg"/>
          <p:cNvPicPr>
            <a:picLocks noChangeAspect="1" noChangeArrowheads="1"/>
          </p:cNvPicPr>
          <p:nvPr/>
        </p:nvPicPr>
        <p:blipFill>
          <a:blip r:embed="rId3"/>
          <a:srcRect l="1442" t="9615" r="3365" b="21153"/>
          <a:stretch>
            <a:fillRect/>
          </a:stretch>
        </p:blipFill>
        <p:spPr bwMode="auto">
          <a:xfrm flipV="1">
            <a:off x="4500562" y="2035965"/>
            <a:ext cx="4357718" cy="1782703"/>
          </a:xfrm>
          <a:prstGeom prst="rect">
            <a:avLst/>
          </a:prstGeom>
          <a:noFill/>
        </p:spPr>
      </p:pic>
      <p:pic>
        <p:nvPicPr>
          <p:cNvPr id="4108" name="Picture 12" descr="http://ajoure-shop.com/wa-data/public/shop/img/%D0%BF%D0%B0%D1%81%D1%82%D0%B5%D0%BB%D1%8C3.jpg"/>
          <p:cNvPicPr>
            <a:picLocks noChangeAspect="1" noChangeArrowheads="1"/>
          </p:cNvPicPr>
          <p:nvPr/>
        </p:nvPicPr>
        <p:blipFill>
          <a:blip r:embed="rId4"/>
          <a:srcRect t="9345"/>
          <a:stretch>
            <a:fillRect/>
          </a:stretch>
        </p:blipFill>
        <p:spPr bwMode="auto">
          <a:xfrm>
            <a:off x="5286381" y="214296"/>
            <a:ext cx="3057525" cy="20788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07139"/>
            <a:ext cx="4114800" cy="857250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Пастеллю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астер-класс &quot;Лилия из фоамирана&quot; Галины Макеевой"/>
          <p:cNvPicPr>
            <a:picLocks noChangeAspect="1" noChangeArrowheads="1"/>
          </p:cNvPicPr>
          <p:nvPr/>
        </p:nvPicPr>
        <p:blipFill>
          <a:blip r:embed="rId2"/>
          <a:srcRect l="3750" t="2577" r="4374" b="14948"/>
          <a:stretch>
            <a:fillRect/>
          </a:stretch>
        </p:blipFill>
        <p:spPr bwMode="auto">
          <a:xfrm>
            <a:off x="2214547" y="160717"/>
            <a:ext cx="3391073" cy="1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Мастер-класс &quot;Лилия из фоамирана&quot; Галины Макеевой"/>
          <p:cNvPicPr>
            <a:picLocks noChangeAspect="1" noChangeArrowheads="1"/>
          </p:cNvPicPr>
          <p:nvPr/>
        </p:nvPicPr>
        <p:blipFill>
          <a:blip r:embed="rId3"/>
          <a:srcRect l="13659" b="20529"/>
          <a:stretch>
            <a:fillRect/>
          </a:stretch>
        </p:blipFill>
        <p:spPr bwMode="auto">
          <a:xfrm>
            <a:off x="5429256" y="107139"/>
            <a:ext cx="3571900" cy="1849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9"/>
          <p:cNvPicPr>
            <a:picLocks noChangeAspect="1" noChangeArrowheads="1"/>
          </p:cNvPicPr>
          <p:nvPr/>
        </p:nvPicPr>
        <p:blipFill>
          <a:blip r:embed="rId4"/>
          <a:srcRect l="2500" t="10000" r="2499" b="55000"/>
          <a:stretch>
            <a:fillRect/>
          </a:stretch>
        </p:blipFill>
        <p:spPr bwMode="auto">
          <a:xfrm>
            <a:off x="3786182" y="3589741"/>
            <a:ext cx="4857784" cy="1342283"/>
          </a:xfrm>
          <a:prstGeom prst="rect">
            <a:avLst/>
          </a:prstGeom>
          <a:noFill/>
        </p:spPr>
      </p:pic>
      <p:pic>
        <p:nvPicPr>
          <p:cNvPr id="12" name="Picture 6" descr="1"/>
          <p:cNvPicPr>
            <a:picLocks noChangeAspect="1" noChangeArrowheads="1"/>
          </p:cNvPicPr>
          <p:nvPr/>
        </p:nvPicPr>
        <p:blipFill>
          <a:blip r:embed="rId5"/>
          <a:srcRect l="6290" t="10000" r="32500" b="50000"/>
          <a:stretch>
            <a:fillRect/>
          </a:stretch>
        </p:blipFill>
        <p:spPr bwMode="auto">
          <a:xfrm>
            <a:off x="142845" y="3375427"/>
            <a:ext cx="3388841" cy="1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Подсолнух из  фоамирана, фото мастер-класс."/>
          <p:cNvPicPr>
            <a:picLocks noChangeAspect="1" noChangeArrowheads="1"/>
          </p:cNvPicPr>
          <p:nvPr/>
        </p:nvPicPr>
        <p:blipFill>
          <a:blip r:embed="rId6"/>
          <a:srcRect l="54044" r="7352" b="1369"/>
          <a:stretch>
            <a:fillRect/>
          </a:stretch>
        </p:blipFill>
        <p:spPr bwMode="auto">
          <a:xfrm>
            <a:off x="285720" y="247975"/>
            <a:ext cx="1857388" cy="191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42844" y="2196701"/>
            <a:ext cx="4429156" cy="1500198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dirty="0" smtClean="0"/>
              <a:t>Можна використовувати вологу серветку або щітку – тоді пастель потрібно подрібнити. </a:t>
            </a:r>
            <a:br>
              <a:rPr lang="uk-UA" sz="2400" dirty="0" smtClean="0"/>
            </a:br>
            <a:endParaRPr lang="uk-UA" sz="24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357686" y="1982386"/>
            <a:ext cx="2928958" cy="1125149"/>
            <a:chOff x="1643042" y="2571744"/>
            <a:chExt cx="5667372" cy="3643338"/>
          </a:xfrm>
        </p:grpSpPr>
        <p:pic>
          <p:nvPicPr>
            <p:cNvPr id="19458" name="Picture 2" descr="6"/>
            <p:cNvPicPr>
              <a:picLocks noChangeAspect="1" noChangeArrowheads="1"/>
            </p:cNvPicPr>
            <p:nvPr/>
          </p:nvPicPr>
          <p:blipFill>
            <a:blip r:embed="rId7"/>
            <a:srcRect l="7031" t="21875"/>
            <a:stretch>
              <a:fillRect/>
            </a:stretch>
          </p:blipFill>
          <p:spPr bwMode="auto">
            <a:xfrm>
              <a:off x="1643042" y="2643214"/>
              <a:ext cx="5667372" cy="3571868"/>
            </a:xfrm>
            <a:prstGeom prst="rect">
              <a:avLst/>
            </a:prstGeom>
            <a:noFill/>
          </p:spPr>
        </p:pic>
        <p:pic>
          <p:nvPicPr>
            <p:cNvPr id="19460" name="Picture 4" descr="6"/>
            <p:cNvPicPr>
              <a:picLocks noChangeAspect="1" noChangeArrowheads="1"/>
            </p:cNvPicPr>
            <p:nvPr/>
          </p:nvPicPr>
          <p:blipFill>
            <a:blip r:embed="rId7"/>
            <a:srcRect l="18070" t="14062" r="16188" b="53125"/>
            <a:stretch>
              <a:fillRect/>
            </a:stretch>
          </p:blipFill>
          <p:spPr bwMode="auto">
            <a:xfrm>
              <a:off x="1643042" y="2571744"/>
              <a:ext cx="5643602" cy="1500198"/>
            </a:xfrm>
            <a:prstGeom prst="rect">
              <a:avLst/>
            </a:prstGeom>
            <a:noFill/>
          </p:spPr>
        </p:pic>
      </p:grpSp>
      <p:grpSp>
        <p:nvGrpSpPr>
          <p:cNvPr id="3" name="Группа 6"/>
          <p:cNvGrpSpPr/>
          <p:nvPr/>
        </p:nvGrpSpPr>
        <p:grpSpPr>
          <a:xfrm>
            <a:off x="6000760" y="2518172"/>
            <a:ext cx="2928958" cy="1178727"/>
            <a:chOff x="3071802" y="2071678"/>
            <a:chExt cx="4786346" cy="2714644"/>
          </a:xfrm>
        </p:grpSpPr>
        <p:pic>
          <p:nvPicPr>
            <p:cNvPr id="8" name="Picture 8" descr="16"/>
            <p:cNvPicPr>
              <a:picLocks noChangeAspect="1" noChangeArrowheads="1"/>
            </p:cNvPicPr>
            <p:nvPr/>
          </p:nvPicPr>
          <p:blipFill>
            <a:blip r:embed="rId8"/>
            <a:srcRect l="6667" t="16000" r="4000" b="33333"/>
            <a:stretch>
              <a:fillRect/>
            </a:stretch>
          </p:blipFill>
          <p:spPr bwMode="auto">
            <a:xfrm>
              <a:off x="3071802" y="2071678"/>
              <a:ext cx="4786346" cy="2714644"/>
            </a:xfrm>
            <a:prstGeom prst="rect">
              <a:avLst/>
            </a:prstGeom>
            <a:noFill/>
          </p:spPr>
        </p:pic>
        <p:pic>
          <p:nvPicPr>
            <p:cNvPr id="9" name="Picture 8" descr="16"/>
            <p:cNvPicPr>
              <a:picLocks noChangeAspect="1" noChangeArrowheads="1"/>
            </p:cNvPicPr>
            <p:nvPr/>
          </p:nvPicPr>
          <p:blipFill>
            <a:blip r:embed="rId8"/>
            <a:srcRect l="50489" t="41155" r="26844" b="52178"/>
            <a:stretch>
              <a:fillRect/>
            </a:stretch>
          </p:blipFill>
          <p:spPr bwMode="auto">
            <a:xfrm>
              <a:off x="5072066" y="3643314"/>
              <a:ext cx="1643074" cy="357190"/>
            </a:xfrm>
            <a:prstGeom prst="rect">
              <a:avLst/>
            </a:prstGeom>
            <a:noFill/>
          </p:spPr>
        </p:pic>
        <p:pic>
          <p:nvPicPr>
            <p:cNvPr id="10" name="Picture 8" descr="16"/>
            <p:cNvPicPr>
              <a:picLocks noChangeAspect="1" noChangeArrowheads="1"/>
            </p:cNvPicPr>
            <p:nvPr/>
          </p:nvPicPr>
          <p:blipFill>
            <a:blip r:embed="rId8"/>
            <a:srcRect l="26311" t="40977" r="57689" b="52356"/>
            <a:stretch>
              <a:fillRect/>
            </a:stretch>
          </p:blipFill>
          <p:spPr bwMode="auto">
            <a:xfrm>
              <a:off x="4000496" y="3714752"/>
              <a:ext cx="928694" cy="3571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0" name="Picture 18" descr="Мастер-класс: Роза из фоамирана. Тонирование лепестков"/>
          <p:cNvPicPr>
            <a:picLocks noChangeAspect="1" noChangeArrowheads="1"/>
          </p:cNvPicPr>
          <p:nvPr/>
        </p:nvPicPr>
        <p:blipFill>
          <a:blip r:embed="rId2"/>
          <a:srcRect l="25962" t="11538" r="22115" b="36538"/>
          <a:stretch>
            <a:fillRect/>
          </a:stretch>
        </p:blipFill>
        <p:spPr bwMode="auto">
          <a:xfrm>
            <a:off x="3929059" y="2196700"/>
            <a:ext cx="2762269" cy="155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5979"/>
            <a:ext cx="5357850" cy="857250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uk-UA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Акриловими фарбами</a:t>
            </a:r>
          </a:p>
        </p:txBody>
      </p:sp>
      <p:pic>
        <p:nvPicPr>
          <p:cNvPr id="18444" name="Picture 12" descr="Мастер-класс: Роза из фоамирана. Раскрой+сборка"/>
          <p:cNvPicPr>
            <a:picLocks noChangeAspect="1" noChangeArrowheads="1"/>
          </p:cNvPicPr>
          <p:nvPr/>
        </p:nvPicPr>
        <p:blipFill>
          <a:blip r:embed="rId3"/>
          <a:srcRect l="2788" t="9000" r="5204" b="9999"/>
          <a:stretch>
            <a:fillRect/>
          </a:stretch>
        </p:blipFill>
        <p:spPr bwMode="auto">
          <a:xfrm>
            <a:off x="5683260" y="160718"/>
            <a:ext cx="3317897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8" name="Picture 16" descr="Мастер-класс: Роза из фоамирана. Тонирование лепестков"/>
          <p:cNvPicPr>
            <a:picLocks noChangeAspect="1" noChangeArrowheads="1"/>
          </p:cNvPicPr>
          <p:nvPr/>
        </p:nvPicPr>
        <p:blipFill>
          <a:blip r:embed="rId4"/>
          <a:srcRect l="8654" t="15385" r="9134" b="9615"/>
          <a:stretch>
            <a:fillRect/>
          </a:stretch>
        </p:blipFill>
        <p:spPr bwMode="auto">
          <a:xfrm>
            <a:off x="6116128" y="3321849"/>
            <a:ext cx="3027872" cy="1553777"/>
          </a:xfrm>
          <a:prstGeom prst="rect">
            <a:avLst/>
          </a:prstGeom>
          <a:noFill/>
        </p:spPr>
      </p:pic>
      <p:pic>
        <p:nvPicPr>
          <p:cNvPr id="18452" name="Picture 20" descr="Мастер-класс: Роза из фоамирана. Тонирование лепестков"/>
          <p:cNvPicPr>
            <a:picLocks noChangeAspect="1" noChangeArrowheads="1"/>
          </p:cNvPicPr>
          <p:nvPr/>
        </p:nvPicPr>
        <p:blipFill>
          <a:blip r:embed="rId5"/>
          <a:srcRect l="15865" t="15385" r="12019" b="17307"/>
          <a:stretch>
            <a:fillRect/>
          </a:stretch>
        </p:blipFill>
        <p:spPr bwMode="auto">
          <a:xfrm>
            <a:off x="214282" y="1017973"/>
            <a:ext cx="357190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54" name="Picture 22" descr="Мастер-класс: Роза из фоамирана. Тонирование лепестков"/>
          <p:cNvPicPr>
            <a:picLocks noChangeAspect="1" noChangeArrowheads="1"/>
          </p:cNvPicPr>
          <p:nvPr/>
        </p:nvPicPr>
        <p:blipFill>
          <a:blip r:embed="rId6"/>
          <a:srcRect l="15865" t="15385" r="13461" b="9614"/>
          <a:stretch>
            <a:fillRect/>
          </a:stretch>
        </p:blipFill>
        <p:spPr bwMode="auto">
          <a:xfrm>
            <a:off x="142844" y="2839642"/>
            <a:ext cx="3679974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58" name="Picture 26" descr="http://www.hobby-box.ru/images/mc/hobby-box-pion-mk-04.jpg"/>
          <p:cNvPicPr>
            <a:picLocks noChangeAspect="1" noChangeArrowheads="1"/>
          </p:cNvPicPr>
          <p:nvPr/>
        </p:nvPicPr>
        <p:blipFill>
          <a:blip r:embed="rId7"/>
          <a:srcRect l="29464" t="17500" r="7589" b="-2501"/>
          <a:stretch>
            <a:fillRect/>
          </a:stretch>
        </p:blipFill>
        <p:spPr bwMode="auto">
          <a:xfrm>
            <a:off x="3643307" y="3857634"/>
            <a:ext cx="2370029" cy="128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14692"/>
            <a:ext cx="8429684" cy="192880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Відповідь на це питання буде ключовим словом сьогоднішнього уроку, щоб його дізнатися, треба розв'язати акрокросворд 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34"/>
            <a:ext cx="7072362" cy="16430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Як називається зорове відчуття, викликане світлом, яке створює уявлення про забарвлення чого-небудь?</a:t>
            </a:r>
            <a:endParaRPr lang="uk-UA" dirty="0"/>
          </a:p>
        </p:txBody>
      </p:sp>
      <p:pic>
        <p:nvPicPr>
          <p:cNvPr id="4" name="Рисунок 3" descr="гипнотиз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928808"/>
            <a:ext cx="6929486" cy="3050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6 L -0.00382 -0.33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астер-класс Пион из фоамирана"/>
          <p:cNvPicPr>
            <a:picLocks noChangeAspect="1" noChangeArrowheads="1"/>
          </p:cNvPicPr>
          <p:nvPr/>
        </p:nvPicPr>
        <p:blipFill>
          <a:blip r:embed="rId2"/>
          <a:srcRect l="17411" t="5000" r="19642" b="-2501"/>
          <a:stretch>
            <a:fillRect/>
          </a:stretch>
        </p:blipFill>
        <p:spPr bwMode="auto">
          <a:xfrm>
            <a:off x="5786414" y="285734"/>
            <a:ext cx="3357586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500048"/>
            <a:ext cx="321471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При тонуванні фарбами можна користуватися губкою або пензлем</a:t>
            </a:r>
            <a:endParaRPr lang="uk-UA" sz="2800" dirty="0"/>
          </a:p>
        </p:txBody>
      </p:sp>
      <p:pic>
        <p:nvPicPr>
          <p:cNvPr id="20484" name="Picture 4" descr="Мастер-класс Пион из фоамирана"/>
          <p:cNvPicPr>
            <a:picLocks noChangeAspect="1" noChangeArrowheads="1"/>
          </p:cNvPicPr>
          <p:nvPr/>
        </p:nvPicPr>
        <p:blipFill>
          <a:blip r:embed="rId3"/>
          <a:srcRect l="9375" r="19642"/>
          <a:stretch>
            <a:fillRect/>
          </a:stretch>
        </p:blipFill>
        <p:spPr bwMode="auto">
          <a:xfrm>
            <a:off x="0" y="0"/>
            <a:ext cx="3786214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s://cs3.livemaster.ru/zhurnalfoto/5/5/4/140926233144.jpeg"/>
          <p:cNvPicPr>
            <a:picLocks noChangeAspect="1" noChangeArrowheads="1"/>
          </p:cNvPicPr>
          <p:nvPr/>
        </p:nvPicPr>
        <p:blipFill>
          <a:blip r:embed="rId4"/>
          <a:srcRect l="13253" t="66000" r="16119" b="11500"/>
          <a:stretch>
            <a:fillRect/>
          </a:stretch>
        </p:blipFill>
        <p:spPr bwMode="auto">
          <a:xfrm>
            <a:off x="5714976" y="2357436"/>
            <a:ext cx="3429024" cy="1857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фоамиран"/>
          <p:cNvPicPr>
            <a:picLocks noChangeAspect="1" noChangeArrowheads="1"/>
          </p:cNvPicPr>
          <p:nvPr/>
        </p:nvPicPr>
        <p:blipFill>
          <a:blip r:embed="rId5"/>
          <a:srcRect l="52171" r="2434" b="12881"/>
          <a:stretch>
            <a:fillRect/>
          </a:stretch>
        </p:blipFill>
        <p:spPr bwMode="auto">
          <a:xfrm>
            <a:off x="3071802" y="3357568"/>
            <a:ext cx="3286148" cy="1562112"/>
          </a:xfrm>
          <a:prstGeom prst="rect">
            <a:avLst/>
          </a:prstGeom>
          <a:noFill/>
        </p:spPr>
      </p:pic>
      <p:pic>
        <p:nvPicPr>
          <p:cNvPr id="20486" name="Picture 6" descr="фоамиран"/>
          <p:cNvPicPr>
            <a:picLocks noChangeAspect="1" noChangeArrowheads="1"/>
          </p:cNvPicPr>
          <p:nvPr/>
        </p:nvPicPr>
        <p:blipFill>
          <a:blip r:embed="rId5"/>
          <a:srcRect r="51644" b="12350"/>
          <a:stretch>
            <a:fillRect/>
          </a:stretch>
        </p:blipFill>
        <p:spPr bwMode="auto">
          <a:xfrm>
            <a:off x="428596" y="2285998"/>
            <a:ext cx="350046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29034" y="-18"/>
            <a:ext cx="5972188" cy="85725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Практична робота</a:t>
            </a:r>
            <a:endParaRPr lang="uk-UA" sz="4000" dirty="0"/>
          </a:p>
        </p:txBody>
      </p:sp>
      <p:pic>
        <p:nvPicPr>
          <p:cNvPr id="5" name="Рисунок 4" descr="107825714_large_4428187_IMG_4537.JPG"/>
          <p:cNvPicPr>
            <a:picLocks noChangeAspect="1"/>
          </p:cNvPicPr>
          <p:nvPr/>
        </p:nvPicPr>
        <p:blipFill>
          <a:blip r:embed="rId2"/>
          <a:srcRect r="7930" b="8492"/>
          <a:stretch>
            <a:fillRect/>
          </a:stretch>
        </p:blipFill>
        <p:spPr>
          <a:xfrm>
            <a:off x="857224" y="2214560"/>
            <a:ext cx="4071966" cy="270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7825716_large_4428187_IMG_4554.JPG"/>
          <p:cNvPicPr>
            <a:picLocks noChangeAspect="1"/>
          </p:cNvPicPr>
          <p:nvPr/>
        </p:nvPicPr>
        <p:blipFill>
          <a:blip r:embed="rId3"/>
          <a:srcRect l="9915" t="6369" r="848" b="6581"/>
          <a:stretch>
            <a:fillRect/>
          </a:stretch>
        </p:blipFill>
        <p:spPr>
          <a:xfrm>
            <a:off x="4786314" y="1714494"/>
            <a:ext cx="4000528" cy="260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14362"/>
            <a:ext cx="6072230" cy="1643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Тонування фоамірану та виготовлення листків троянди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Відео майстер-клас</a:t>
            </a:r>
            <a:endParaRPr lang="uk-UA" dirty="0"/>
          </a:p>
        </p:txBody>
      </p:sp>
      <p:pic>
        <p:nvPicPr>
          <p:cNvPr id="7" name="Листя гіл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1142990"/>
            <a:ext cx="5929354" cy="3486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Який тип кольорового поєднання використано в букетах?</a:t>
            </a:r>
            <a:endParaRPr lang="uk-UA" sz="3200" dirty="0"/>
          </a:p>
        </p:txBody>
      </p:sp>
      <p:pic>
        <p:nvPicPr>
          <p:cNvPr id="5" name="Содержимое 3" descr="3607282.jpg"/>
          <p:cNvPicPr>
            <a:picLocks noChangeAspect="1"/>
          </p:cNvPicPr>
          <p:nvPr/>
        </p:nvPicPr>
        <p:blipFill>
          <a:blip r:embed="rId2"/>
          <a:srcRect l="1579" t="2105" r="51064" b="51590"/>
          <a:stretch>
            <a:fillRect/>
          </a:stretch>
        </p:blipFill>
        <p:spPr>
          <a:xfrm>
            <a:off x="4740853" y="1142990"/>
            <a:ext cx="2045725" cy="1500198"/>
          </a:xfrm>
          <a:prstGeom prst="roundRect">
            <a:avLst/>
          </a:prstGeom>
        </p:spPr>
      </p:pic>
      <p:pic>
        <p:nvPicPr>
          <p:cNvPr id="6" name="Рисунок 5" descr="358144cd1e59a3cc0c5fffa7c4c327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772556"/>
            <a:ext cx="2357454" cy="2134567"/>
          </a:xfrm>
          <a:prstGeom prst="roundRect">
            <a:avLst/>
          </a:prstGeom>
        </p:spPr>
      </p:pic>
      <p:pic>
        <p:nvPicPr>
          <p:cNvPr id="7" name="Рисунок 6" descr="2086927.jpg"/>
          <p:cNvPicPr>
            <a:picLocks noChangeAspect="1"/>
          </p:cNvPicPr>
          <p:nvPr/>
        </p:nvPicPr>
        <p:blipFill>
          <a:blip r:embed="rId4"/>
          <a:srcRect l="66667" t="51389" r="1041" b="1345"/>
          <a:stretch>
            <a:fillRect/>
          </a:stretch>
        </p:blipFill>
        <p:spPr>
          <a:xfrm>
            <a:off x="285720" y="2571750"/>
            <a:ext cx="2147470" cy="2357454"/>
          </a:xfrm>
          <a:prstGeom prst="roundRect">
            <a:avLst/>
          </a:prstGeom>
        </p:spPr>
      </p:pic>
      <p:pic>
        <p:nvPicPr>
          <p:cNvPr id="8" name="Рисунок 7" descr="2086927.jpg"/>
          <p:cNvPicPr>
            <a:picLocks noChangeAspect="1"/>
          </p:cNvPicPr>
          <p:nvPr/>
        </p:nvPicPr>
        <p:blipFill>
          <a:blip r:embed="rId4"/>
          <a:srcRect l="902" t="1203" r="51181" b="51574"/>
          <a:stretch>
            <a:fillRect/>
          </a:stretch>
        </p:blipFill>
        <p:spPr>
          <a:xfrm>
            <a:off x="142844" y="642924"/>
            <a:ext cx="2319634" cy="1714512"/>
          </a:xfrm>
          <a:prstGeom prst="rect">
            <a:avLst/>
          </a:prstGeom>
        </p:spPr>
      </p:pic>
      <p:pic>
        <p:nvPicPr>
          <p:cNvPr id="9" name="Рисунок 8" descr="2086927.jpg"/>
          <p:cNvPicPr>
            <a:picLocks noChangeAspect="1"/>
          </p:cNvPicPr>
          <p:nvPr/>
        </p:nvPicPr>
        <p:blipFill>
          <a:blip r:embed="rId4"/>
          <a:srcRect l="1042" t="51389" r="67708" b="1388"/>
          <a:stretch>
            <a:fillRect/>
          </a:stretch>
        </p:blipFill>
        <p:spPr>
          <a:xfrm>
            <a:off x="7000892" y="642924"/>
            <a:ext cx="1928826" cy="2186003"/>
          </a:xfrm>
          <a:prstGeom prst="roundRect">
            <a:avLst/>
          </a:prstGeom>
        </p:spPr>
      </p:pic>
      <p:pic>
        <p:nvPicPr>
          <p:cNvPr id="10" name="Рисунок 9" descr="2086927.jpg"/>
          <p:cNvPicPr>
            <a:picLocks noChangeAspect="1"/>
          </p:cNvPicPr>
          <p:nvPr/>
        </p:nvPicPr>
        <p:blipFill>
          <a:blip r:embed="rId4"/>
          <a:srcRect l="34375" t="51389" r="34375" b="2777"/>
          <a:stretch>
            <a:fillRect/>
          </a:stretch>
        </p:blipFill>
        <p:spPr>
          <a:xfrm>
            <a:off x="2643174" y="1928808"/>
            <a:ext cx="1928826" cy="2121709"/>
          </a:xfrm>
          <a:prstGeom prst="roundRect">
            <a:avLst/>
          </a:prstGeom>
        </p:spPr>
      </p:pic>
      <p:pic>
        <p:nvPicPr>
          <p:cNvPr id="12" name="Рисунок 11" descr="Bunga-Tulip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26" y="2786064"/>
            <a:ext cx="1976500" cy="2214578"/>
          </a:xfrm>
          <a:prstGeom prst="roundRect">
            <a:avLst/>
          </a:prstGeom>
        </p:spPr>
      </p:pic>
      <p:sp>
        <p:nvSpPr>
          <p:cNvPr id="13" name="Капля 12"/>
          <p:cNvSpPr/>
          <p:nvPr/>
        </p:nvSpPr>
        <p:spPr>
          <a:xfrm>
            <a:off x="4214810" y="4214824"/>
            <a:ext cx="771524" cy="714362"/>
          </a:xfrm>
          <a:prstGeom prst="teardrop">
            <a:avLst/>
          </a:prstGeom>
          <a:solidFill>
            <a:srgbClr val="E59D7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Капля 14"/>
          <p:cNvSpPr/>
          <p:nvPr/>
        </p:nvSpPr>
        <p:spPr>
          <a:xfrm>
            <a:off x="2500298" y="3857634"/>
            <a:ext cx="771524" cy="714362"/>
          </a:xfrm>
          <a:prstGeom prst="teardrop">
            <a:avLst/>
          </a:prstGeom>
          <a:solidFill>
            <a:srgbClr val="E59D7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Капля 15"/>
          <p:cNvSpPr/>
          <p:nvPr/>
        </p:nvSpPr>
        <p:spPr>
          <a:xfrm>
            <a:off x="4000496" y="1214428"/>
            <a:ext cx="771524" cy="714362"/>
          </a:xfrm>
          <a:prstGeom prst="teardrop">
            <a:avLst/>
          </a:prstGeom>
          <a:solidFill>
            <a:srgbClr val="E59D7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Капля 16"/>
          <p:cNvSpPr/>
          <p:nvPr/>
        </p:nvSpPr>
        <p:spPr>
          <a:xfrm>
            <a:off x="214282" y="4214824"/>
            <a:ext cx="771524" cy="714362"/>
          </a:xfrm>
          <a:prstGeom prst="teardrop">
            <a:avLst/>
          </a:prstGeom>
          <a:solidFill>
            <a:srgbClr val="E59D7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Капля 17"/>
          <p:cNvSpPr/>
          <p:nvPr/>
        </p:nvSpPr>
        <p:spPr>
          <a:xfrm>
            <a:off x="0" y="2000246"/>
            <a:ext cx="771524" cy="714362"/>
          </a:xfrm>
          <a:prstGeom prst="teardrop">
            <a:avLst/>
          </a:prstGeom>
          <a:solidFill>
            <a:srgbClr val="E59D7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Капля 18"/>
          <p:cNvSpPr/>
          <p:nvPr/>
        </p:nvSpPr>
        <p:spPr>
          <a:xfrm>
            <a:off x="6500826" y="4286262"/>
            <a:ext cx="771524" cy="714362"/>
          </a:xfrm>
          <a:prstGeom prst="teardrop">
            <a:avLst/>
          </a:prstGeom>
          <a:solidFill>
            <a:srgbClr val="E59D7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6786578" y="2143122"/>
            <a:ext cx="771524" cy="714362"/>
          </a:xfrm>
          <a:prstGeom prst="teardrop">
            <a:avLst/>
          </a:prstGeom>
          <a:solidFill>
            <a:srgbClr val="E59D7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pic>
        <p:nvPicPr>
          <p:cNvPr id="4" name="Picture 2" descr="E:\Уроки Фом\Уроки\99_main_ru.jpg"/>
          <p:cNvPicPr>
            <a:picLocks noChangeAspect="1" noChangeArrowheads="1"/>
          </p:cNvPicPr>
          <p:nvPr/>
        </p:nvPicPr>
        <p:blipFill>
          <a:blip r:embed="rId2"/>
          <a:srcRect l="44798"/>
          <a:stretch>
            <a:fillRect/>
          </a:stretch>
        </p:blipFill>
        <p:spPr bwMode="auto">
          <a:xfrm>
            <a:off x="276515" y="1071552"/>
            <a:ext cx="4295485" cy="36433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285866"/>
            <a:ext cx="407196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</a:t>
            </a:r>
            <a:r>
              <a:rPr lang="uk-UA" dirty="0" smtClean="0"/>
              <a:t>ідібрати об'єкти для майбутньої проектної композиції (3-5 шт.)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Інтернет-ресурси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6"/>
            <a:ext cx="8229600" cy="42148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2400" dirty="0" smtClean="0"/>
              <a:t>Малюнки тонування пастеллю </a:t>
            </a:r>
          </a:p>
          <a:p>
            <a:r>
              <a:rPr lang="en-US" sz="2400" dirty="0" smtClean="0">
                <a:hlinkClick r:id="rId2"/>
              </a:rPr>
              <a:t>http://masterrukodelia.ru/podsolnux-iz-foamirana-foto-master-klass/</a:t>
            </a:r>
            <a:endParaRPr lang="uk-UA" sz="2400" dirty="0" smtClean="0"/>
          </a:p>
          <a:p>
            <a:r>
              <a:rPr lang="uk-UA" sz="2400" dirty="0" smtClean="0"/>
              <a:t> </a:t>
            </a:r>
            <a:r>
              <a:rPr lang="en-US" sz="2400" dirty="0" smtClean="0">
                <a:hlinkClick r:id="rId3"/>
              </a:rPr>
              <a:t>http://puzzzles.net/articles/129-mk-lily-foamiran-2</a:t>
            </a:r>
            <a:r>
              <a:rPr lang="uk-UA" sz="2400" dirty="0" smtClean="0"/>
              <a:t> </a:t>
            </a:r>
          </a:p>
          <a:p>
            <a:r>
              <a:rPr lang="en-US" sz="2400" dirty="0" smtClean="0">
                <a:hlinkClick r:id="rId4"/>
              </a:rPr>
              <a:t>http://www.liveinternet.ru/users/svetik_ivanova-85/post323968467/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Малюнки тонування акриловими фарбами</a:t>
            </a:r>
          </a:p>
          <a:p>
            <a:r>
              <a:rPr lang="en-US" sz="2400" dirty="0" smtClean="0">
                <a:hlinkClick r:id="rId5"/>
              </a:rPr>
              <a:t>https://www.mastera-rukodeliya.ru/foamiran/cvety-iz-foama/6486-roza-tonirovanie-lepestkov.html</a:t>
            </a:r>
            <a:r>
              <a:rPr lang="uk-UA" sz="2400" dirty="0" smtClean="0"/>
              <a:t> </a:t>
            </a:r>
          </a:p>
          <a:p>
            <a:r>
              <a:rPr lang="en-US" sz="2400" dirty="0" smtClean="0">
                <a:hlinkClick r:id="rId6"/>
              </a:rPr>
              <a:t>https://www.livemaster.ru/topic/919375-master-klass-po-sozdaniyu-gelevoj-svechi-listopad-s-ukrasheniem-iz-foamirana?vr=1</a:t>
            </a:r>
            <a:endParaRPr lang="uk-UA" sz="2400" dirty="0" smtClean="0"/>
          </a:p>
          <a:p>
            <a:pPr lvl="0">
              <a:buNone/>
              <a:defRPr/>
            </a:pPr>
            <a:r>
              <a:rPr lang="uk-UA" sz="2400" dirty="0" smtClean="0"/>
              <a:t>Відео «</a:t>
            </a:r>
            <a:r>
              <a:rPr lang="uk-UA" sz="2400" b="1" dirty="0" err="1" smtClean="0"/>
              <a:t>МК</a:t>
            </a:r>
            <a:r>
              <a:rPr lang="uk-UA" sz="2400" b="1" dirty="0" smtClean="0"/>
              <a:t> Як  створити гілочку троянди з бутонами  для букета із фоамірану»</a:t>
            </a:r>
          </a:p>
          <a:p>
            <a:pPr lvl="0">
              <a:defRPr/>
            </a:pPr>
            <a:r>
              <a:rPr lang="uk-UA" sz="2400" dirty="0" smtClean="0">
                <a:solidFill>
                  <a:schemeClr val="tx1">
                    <a:tint val="75000"/>
                  </a:schemeClr>
                </a:solidFill>
                <a:hlinkClick r:id="rId7"/>
              </a:rPr>
              <a:t>https://www.youtube.com/watch?v=UUnVxwQ77dU</a:t>
            </a:r>
            <a:endParaRPr lang="uk-UA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>
              <a:buNone/>
            </a:pPr>
            <a:r>
              <a:rPr lang="ru-RU" sz="2400" dirty="0" err="1" smtClean="0"/>
              <a:t>Стаття</a:t>
            </a:r>
            <a:r>
              <a:rPr lang="ru-RU" sz="2400" dirty="0" smtClean="0"/>
              <a:t> «</a:t>
            </a:r>
            <a:r>
              <a:rPr lang="ru-RU" sz="2400" dirty="0" err="1" smtClean="0"/>
              <a:t>Колір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квітів</a:t>
            </a:r>
            <a:r>
              <a:rPr lang="ru-RU" sz="2400" dirty="0" smtClean="0"/>
              <a:t>»</a:t>
            </a:r>
          </a:p>
          <a:p>
            <a:r>
              <a:rPr lang="en-US" sz="2400" dirty="0" smtClean="0">
                <a:hlinkClick r:id="rId8"/>
              </a:rPr>
              <a:t>http://laria.com.ua/kvity-i-mystetstvo/kolir-kvitiv.htm</a:t>
            </a:r>
            <a:endParaRPr lang="uk-UA" sz="2400" dirty="0" smtClean="0"/>
          </a:p>
          <a:p>
            <a:r>
              <a:rPr lang="en-US" sz="2400" dirty="0" smtClean="0">
                <a:hlinkClick r:id="rId9"/>
              </a:rPr>
              <a:t>http://narodna-osvita.com.ua/1290-kolrniy-spektr.html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Стаття </a:t>
            </a:r>
            <a:r>
              <a:rPr lang="uk-UA" sz="2400" dirty="0" err="1" smtClean="0"/>
              <a:t>”Гармонійне</a:t>
            </a:r>
            <a:r>
              <a:rPr lang="uk-UA" sz="2400" dirty="0" smtClean="0"/>
              <a:t> поєднання </a:t>
            </a:r>
            <a:r>
              <a:rPr lang="uk-UA" sz="2400" dirty="0" err="1" smtClean="0"/>
              <a:t>кольорів”</a:t>
            </a:r>
            <a:endParaRPr lang="uk-UA" sz="2400" dirty="0" smtClean="0"/>
          </a:p>
          <a:p>
            <a:r>
              <a:rPr lang="en-US" sz="2400" dirty="0" smtClean="0">
                <a:hlinkClick r:id="rId10"/>
              </a:rPr>
              <a:t>http://fly-mama.ru/5-sposobov-podobrat-aksessuary-po-cvetu/</a:t>
            </a:r>
            <a:endParaRPr lang="uk-UA" sz="2400" dirty="0" smtClean="0">
              <a:hlinkClick r:id="rId10"/>
            </a:endParaRPr>
          </a:p>
          <a:p>
            <a:pPr>
              <a:buNone/>
            </a:pPr>
            <a:r>
              <a:rPr lang="uk-UA" sz="2400" dirty="0" smtClean="0"/>
              <a:t>Стаття </a:t>
            </a:r>
            <a:r>
              <a:rPr lang="uk-UA" sz="2400" dirty="0" err="1" smtClean="0"/>
              <a:t>“Колір</a:t>
            </a:r>
            <a:r>
              <a:rPr lang="uk-UA" sz="2400" dirty="0" smtClean="0"/>
              <a:t> в букеті – чому це </a:t>
            </a:r>
            <a:r>
              <a:rPr lang="uk-UA" sz="2400" dirty="0" err="1" smtClean="0"/>
              <a:t>важливо”</a:t>
            </a:r>
            <a:endParaRPr lang="uk-UA" sz="2400" u="sng" dirty="0" smtClean="0">
              <a:hlinkClick r:id="rId10"/>
            </a:endParaRPr>
          </a:p>
          <a:p>
            <a:r>
              <a:rPr lang="en-US" sz="2400" dirty="0" smtClean="0">
                <a:hlinkClick r:id="rId10"/>
              </a:rPr>
              <a:t>http://flowersdream.weebly.com/105010721082-1074109910731088107210901100-1094107410771090.html</a:t>
            </a:r>
            <a:endParaRPr lang="uk-UA" sz="2400" dirty="0" smtClean="0"/>
          </a:p>
          <a:p>
            <a:endParaRPr lang="uk-UA" sz="2400" dirty="0" smtClean="0"/>
          </a:p>
          <a:p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214414" y="435770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Як назвати різко окреслене протиставлення?</a:t>
            </a:r>
            <a:endParaRPr lang="uk-UA" sz="2800" dirty="0"/>
          </a:p>
        </p:txBody>
      </p:sp>
      <p:sp>
        <p:nvSpPr>
          <p:cNvPr id="6" name="Овал 5"/>
          <p:cNvSpPr/>
          <p:nvPr/>
        </p:nvSpPr>
        <p:spPr>
          <a:xfrm>
            <a:off x="214282" y="3429006"/>
            <a:ext cx="914400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4286262"/>
            <a:ext cx="914400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2571750"/>
            <a:ext cx="914400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20" y="714362"/>
            <a:ext cx="914400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282" y="1643056"/>
            <a:ext cx="914400" cy="642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1500180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Як називаються всі кольори спектра та їх похідні?  </a:t>
            </a:r>
            <a:endParaRPr lang="uk-UA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214296"/>
            <a:ext cx="3857652" cy="310341"/>
          </a:xfrm>
          <a:prstGeom prst="rect">
            <a:avLst/>
          </a:prstGeom>
          <a:noFill/>
        </p:spPr>
        <p:txBody>
          <a:bodyPr vert="horz" wrap="square" lIns="91440" tIns="45720" rIns="91440" bIns="45720" anchor="ctr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3000" b="1" cap="none" spc="0" dirty="0" err="1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Акрокросворд</a:t>
            </a:r>
            <a:endParaRPr lang="ru-RU" sz="3000" b="1" cap="none" spc="0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Содержимое 3"/>
          <p:cNvSpPr txBox="1">
            <a:spLocks/>
          </p:cNvSpPr>
          <p:nvPr/>
        </p:nvSpPr>
        <p:spPr>
          <a:xfrm>
            <a:off x="4000496" y="1643056"/>
            <a:ext cx="385765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</a:t>
            </a:r>
            <a:r>
              <a:rPr kumimoji="0" lang="uk-UA" sz="3600" b="1" i="0" u="sng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uk-UA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МАТИЧНІ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6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3"/>
          <p:cNvSpPr txBox="1">
            <a:spLocks/>
          </p:cNvSpPr>
          <p:nvPr/>
        </p:nvSpPr>
        <p:spPr>
          <a:xfrm>
            <a:off x="3500430" y="4286262"/>
            <a:ext cx="385765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</a:t>
            </a:r>
            <a:r>
              <a:rPr lang="uk-UA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kumimoji="0" lang="uk-UA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АСТ</a:t>
            </a:r>
            <a:endParaRPr kumimoji="0" lang="ru-RU" sz="3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4414" y="2428874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Як називається характеристика – наближення кольору до білого ?</a:t>
            </a:r>
            <a:endParaRPr lang="uk-UA" sz="2800" dirty="0"/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3643306" y="2571750"/>
            <a:ext cx="385765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</a:t>
            </a:r>
            <a:r>
              <a:rPr lang="uk-UA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kumimoji="0" lang="uk-UA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ОТА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2568361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СВІТЛОТА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2976" y="571486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Назвіть один із засобів емоційної виразності гармонійного поєднання кольорів?</a:t>
            </a:r>
            <a:endParaRPr lang="uk-UA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429124" y="71436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КОЛОРИТ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4429124" y="714362"/>
            <a:ext cx="385765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kumimoji="0" lang="uk-UA" sz="3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ОЛОРИТ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4414" y="3286130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Яку назву мають кольори, які неможливо утворити методом змішування інших кольорів?</a:t>
            </a:r>
            <a:endParaRPr lang="uk-UA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38450" y="3286130"/>
            <a:ext cx="320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Содержимое 3"/>
          <p:cNvSpPr txBox="1">
            <a:spLocks/>
          </p:cNvSpPr>
          <p:nvPr/>
        </p:nvSpPr>
        <p:spPr>
          <a:xfrm>
            <a:off x="2928926" y="3286130"/>
            <a:ext cx="3857652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</a:t>
            </a:r>
            <a:r>
              <a:rPr kumimoji="0" lang="uk-UA" sz="3600" b="1" i="0" u="sng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І</a:t>
            </a:r>
            <a:endParaRPr kumimoji="0" lang="uk-UA" sz="36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36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0020" y="1643056"/>
            <a:ext cx="320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ХРОМАТИЧНІ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4286262"/>
            <a:ext cx="256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КОНТРАСТ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Содержимое 3"/>
          <p:cNvSpPr txBox="1">
            <a:spLocks/>
          </p:cNvSpPr>
          <p:nvPr/>
        </p:nvSpPr>
        <p:spPr>
          <a:xfrm>
            <a:off x="4643438" y="3286130"/>
            <a:ext cx="57150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strike="noStrike" kern="1200" normalizeH="0" baseline="0" noProof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І</a:t>
            </a:r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4500562" y="2571750"/>
            <a:ext cx="57150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strike="noStrike" kern="1200" normalizeH="0" baseline="0" noProof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Л</a:t>
            </a:r>
          </a:p>
        </p:txBody>
      </p:sp>
      <p:sp>
        <p:nvSpPr>
          <p:cNvPr id="31" name="Содержимое 3"/>
          <p:cNvSpPr txBox="1">
            <a:spLocks/>
          </p:cNvSpPr>
          <p:nvPr/>
        </p:nvSpPr>
        <p:spPr>
          <a:xfrm>
            <a:off x="4500562" y="1643056"/>
            <a:ext cx="57150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1" i="0" strike="noStrike" kern="1200" normalizeH="0" baseline="0" noProof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О</a:t>
            </a:r>
          </a:p>
        </p:txBody>
      </p:sp>
      <p:sp>
        <p:nvSpPr>
          <p:cNvPr id="32" name="Содержимое 3"/>
          <p:cNvSpPr txBox="1">
            <a:spLocks/>
          </p:cNvSpPr>
          <p:nvPr/>
        </p:nvSpPr>
        <p:spPr>
          <a:xfrm>
            <a:off x="4429124" y="714362"/>
            <a:ext cx="57150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kumimoji="0" lang="uk-UA" sz="3600" b="1" i="0" strike="noStrike" kern="1200" normalizeH="0" baseline="0" noProof="0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4572000" y="4286262"/>
            <a:ext cx="57150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kumimoji="0" lang="uk-UA" sz="3600" b="1" i="0" strike="noStrike" kern="1200" normalizeH="0" baseline="0" noProof="0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12" grpId="0"/>
      <p:bldP spid="12" grpId="1"/>
      <p:bldP spid="13" grpId="0"/>
      <p:bldP spid="16" grpId="0"/>
      <p:bldP spid="17" grpId="0"/>
      <p:bldP spid="18" grpId="0"/>
      <p:bldP spid="18" grpId="1"/>
      <p:bldP spid="20" grpId="0"/>
      <p:bldP spid="21" grpId="0"/>
      <p:bldP spid="22" grpId="0"/>
      <p:bldP spid="22" grpId="1"/>
      <p:bldP spid="23" grpId="0"/>
      <p:bldP spid="24" grpId="0"/>
      <p:bldP spid="25" grpId="0"/>
      <p:bldP spid="25" grpId="1"/>
      <p:bldP spid="26" grpId="0"/>
      <p:bldP spid="27" grpId="0"/>
      <p:bldP spid="15" grpId="0"/>
      <p:bldP spid="19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lor.wheel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85734"/>
            <a:ext cx="5492744" cy="1952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357172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Колір – це світло</a:t>
            </a:r>
          </a:p>
          <a:p>
            <a:r>
              <a:rPr lang="uk-UA" sz="2400" dirty="0" smtClean="0"/>
              <a:t>Світло – це сонце</a:t>
            </a:r>
          </a:p>
          <a:p>
            <a:r>
              <a:rPr lang="uk-UA" sz="2400" dirty="0" smtClean="0"/>
              <a:t>Сонце – це життя</a:t>
            </a:r>
          </a:p>
          <a:p>
            <a:r>
              <a:rPr lang="uk-UA" sz="2400" dirty="0" smtClean="0"/>
              <a:t>Життя – це колір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14560"/>
            <a:ext cx="7507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Кольорова гармонія букету</a:t>
            </a:r>
            <a:endParaRPr lang="uk-UA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57224" y="2928940"/>
            <a:ext cx="7858212" cy="1857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Завдання уроку: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Відтворити опорні знання про кольорознавство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Вивчити техніки тонування фоамірану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Виконати пробні вправи, виготовити тоноване листя </a:t>
            </a:r>
            <a:endParaRPr kumimoji="0" lang="uk-UA" sz="24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3865"/>
            <a:ext cx="742955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Мова кольорів у квіткових композиціях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1357304"/>
            <a:ext cx="6072230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Червоний колір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smtClean="0"/>
              <a:t>– найбільш активний, підпорядковуючий собі всі інші. Означає життя, любов, волю, торжество і, в той же час, вогонь, кров. Букет червоних троянд, наприклад, буде швидше розцінений як вираження пристрасті, ніж освідчення в коханні.</a:t>
            </a:r>
            <a:endParaRPr lang="uk-UA" sz="2000" dirty="0"/>
          </a:p>
        </p:txBody>
      </p:sp>
      <p:pic>
        <p:nvPicPr>
          <p:cNvPr id="4" name="Рисунок 3" descr="червон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428742"/>
            <a:ext cx="2705100" cy="168592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3714758"/>
            <a:ext cx="6215106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</a:t>
            </a:r>
            <a:r>
              <a:rPr lang="uk-UA" sz="2000" dirty="0" smtClean="0"/>
              <a:t> – тепло, сонце, радість, життя, щастя, багатство. Дуже прекрасно виглядає у вазі композиція із жовтих лілій у зимовий холодний вечір!</a:t>
            </a:r>
            <a:endParaRPr lang="uk-UA" sz="2000" dirty="0"/>
          </a:p>
        </p:txBody>
      </p:sp>
      <p:pic>
        <p:nvPicPr>
          <p:cNvPr id="7" name="Рисунок 6" descr="11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00426"/>
            <a:ext cx="2286016" cy="150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57620" y="2928940"/>
            <a:ext cx="5072098" cy="16430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rgbClr val="C5D909"/>
                </a:solidFill>
              </a:rPr>
              <a:t>Зеленувато-жовтий</a:t>
            </a:r>
            <a:r>
              <a:rPr lang="uk-UA" sz="2000" dirty="0" smtClean="0"/>
              <a:t> – ненависть, заздрість, невірність. Не варто дарувати улюбленій жінці зеленувато-жовту орхідею, щоб не викликати підозр!</a:t>
            </a:r>
            <a:endParaRPr lang="uk-UA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14296"/>
            <a:ext cx="5715040" cy="19288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Жовтогарячий</a:t>
            </a:r>
            <a:r>
              <a:rPr lang="uk-UA" sz="2000" dirty="0" smtClean="0"/>
              <a:t> – радість, теплота, сонце, сила, урожай, щастя, свято. Букет із календули або </a:t>
            </a:r>
            <a:r>
              <a:rPr lang="uk-UA" sz="2000" dirty="0" err="1" smtClean="0"/>
              <a:t>тагетиса</a:t>
            </a:r>
            <a:r>
              <a:rPr lang="uk-UA" sz="2000" dirty="0" smtClean="0"/>
              <a:t> виглядає яскравим і подарує багато радості, нагадуючи про тепле літо і щедру осінь.</a:t>
            </a:r>
            <a:endParaRPr lang="uk-UA" sz="2000" dirty="0"/>
          </a:p>
        </p:txBody>
      </p:sp>
      <p:pic>
        <p:nvPicPr>
          <p:cNvPr id="7" name="Рисунок 6" descr="cymbidium_pumil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42858"/>
            <a:ext cx="2071702" cy="2502617"/>
          </a:xfrm>
          <a:prstGeom prst="rect">
            <a:avLst/>
          </a:prstGeom>
        </p:spPr>
      </p:pic>
      <p:pic>
        <p:nvPicPr>
          <p:cNvPr id="8" name="Рисунок 7" descr="жовтог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5" y="2214560"/>
            <a:ext cx="3503209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844" y="142858"/>
            <a:ext cx="6072230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rgbClr val="7030A0"/>
                </a:solidFill>
              </a:rPr>
              <a:t>Фіолетовий</a:t>
            </a:r>
            <a:r>
              <a:rPr lang="uk-UA" sz="2000" dirty="0" smtClean="0"/>
              <a:t> (особливо темний) – сполучний колір, що означає сум, і в той же час велич, гідність, розкіш. Бутоньєрка з фіолетових </a:t>
            </a:r>
            <a:r>
              <a:rPr lang="uk-UA" sz="2000" dirty="0" err="1" smtClean="0"/>
              <a:t>сухоцвіть</a:t>
            </a:r>
            <a:r>
              <a:rPr lang="uk-UA" sz="2000" dirty="0" smtClean="0"/>
              <a:t> або, наприклад, букет з айстр або </a:t>
            </a:r>
            <a:r>
              <a:rPr lang="uk-UA" sz="2000" dirty="0" err="1" smtClean="0"/>
              <a:t>дельфініума</a:t>
            </a:r>
            <a:r>
              <a:rPr lang="uk-UA" sz="2000" dirty="0" smtClean="0"/>
              <a:t> будуть виглядати </a:t>
            </a:r>
            <a:r>
              <a:rPr lang="uk-UA" sz="2000" dirty="0" err="1" smtClean="0"/>
              <a:t>по-королівськи</a:t>
            </a:r>
            <a:r>
              <a:rPr lang="uk-UA" sz="2000" dirty="0" smtClean="0"/>
              <a:t>!</a:t>
            </a:r>
            <a:endParaRPr lang="uk-UA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2285998"/>
            <a:ext cx="6215106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Синій</a:t>
            </a:r>
            <a:r>
              <a:rPr lang="uk-UA" sz="2000" dirty="0" smtClean="0"/>
              <a:t> – холод, спокій, вага, енергія, нескінченність, туга. Букет синіх ірисів, подарованих улюбленій жінці, нагадає їй, що в неї є на кого покластися.</a:t>
            </a:r>
            <a:endParaRPr lang="uk-UA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3786196"/>
            <a:ext cx="6572296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Блакитний</a:t>
            </a:r>
            <a:r>
              <a:rPr lang="uk-UA" sz="2000" b="1" dirty="0" smtClean="0"/>
              <a:t> </a:t>
            </a:r>
            <a:r>
              <a:rPr lang="uk-UA" sz="2000" dirty="0" smtClean="0"/>
              <a:t>– чистота, вірність, далечінь. Букет блакитних дзвіночків або незабудок добре піднести чистій, юній, безневинній особі.</a:t>
            </a:r>
            <a:endParaRPr lang="uk-UA" sz="2000" dirty="0"/>
          </a:p>
        </p:txBody>
      </p:sp>
      <p:pic>
        <p:nvPicPr>
          <p:cNvPr id="6" name="Рисунок 5" descr="0_15c81f_bf2bd944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00053"/>
            <a:ext cx="2399294" cy="1443267"/>
          </a:xfrm>
          <a:prstGeom prst="rect">
            <a:avLst/>
          </a:prstGeom>
        </p:spPr>
      </p:pic>
      <p:pic>
        <p:nvPicPr>
          <p:cNvPr id="7" name="Рисунок 6" descr="fioletovye-cvety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3921" y="214296"/>
            <a:ext cx="2687235" cy="1928826"/>
          </a:xfrm>
          <a:prstGeom prst="rect">
            <a:avLst/>
          </a:prstGeom>
        </p:spPr>
      </p:pic>
      <p:pic>
        <p:nvPicPr>
          <p:cNvPr id="9" name="Рисунок 8" descr="a318724e877780dc67b7bca584a5bc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3500444"/>
            <a:ext cx="1928826" cy="144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844" y="142858"/>
            <a:ext cx="6429420" cy="157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rgbClr val="00B050"/>
                </a:solidFill>
              </a:rPr>
              <a:t>Зелений</a:t>
            </a:r>
            <a:r>
              <a:rPr lang="uk-UA" sz="2000" dirty="0" smtClean="0"/>
              <a:t> – мир, пасивність, спокій. Композиції з великою кількістю зелені (папороть, самшит, </a:t>
            </a:r>
            <a:r>
              <a:rPr lang="uk-UA" sz="2000" dirty="0" err="1" smtClean="0"/>
              <a:t>нефролепіс</a:t>
            </a:r>
            <a:r>
              <a:rPr lang="uk-UA" sz="2000" dirty="0" smtClean="0"/>
              <a:t>, </a:t>
            </a:r>
            <a:r>
              <a:rPr lang="uk-UA" sz="2000" dirty="0" err="1" smtClean="0"/>
              <a:t>руксус</a:t>
            </a:r>
            <a:r>
              <a:rPr lang="uk-UA" sz="2000" dirty="0" smtClean="0"/>
              <a:t> й ін.) допоможуть створити приємну, спокійну атмосферу вдома або в офісі.</a:t>
            </a:r>
            <a:endParaRPr lang="uk-UA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86050" y="1928808"/>
            <a:ext cx="6215106" cy="857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rgbClr val="00DA00"/>
                </a:solidFill>
              </a:rPr>
              <a:t>Ясно-зелений</a:t>
            </a:r>
            <a:r>
              <a:rPr lang="uk-UA" sz="2000" dirty="0" smtClean="0"/>
              <a:t> – чистота, веселощі. Букети з використанням світлої зелені особливо гарні навесні.</a:t>
            </a:r>
            <a:endParaRPr lang="uk-UA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3000378"/>
            <a:ext cx="6072230" cy="19288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rgbClr val="006600"/>
                </a:solidFill>
              </a:rPr>
              <a:t>Темно-зелений</a:t>
            </a:r>
            <a:r>
              <a:rPr lang="uk-UA" sz="2000" b="1" dirty="0" smtClean="0"/>
              <a:t> </a:t>
            </a:r>
            <a:r>
              <a:rPr lang="uk-UA" sz="2000" dirty="0" smtClean="0"/>
              <a:t>- холодний, стримуючий колір – надія, спокій, мир, родючість. З жовтим, жовтогарячим, червоним його звучання слабшає, із синім – підсилюється. З темною зеленню добре виглядають букети в офісах. Вони допомагають створити відповідну атмосферу.</a:t>
            </a:r>
            <a:endParaRPr lang="uk-UA" sz="2000" dirty="0"/>
          </a:p>
        </p:txBody>
      </p:sp>
      <p:pic>
        <p:nvPicPr>
          <p:cNvPr id="6" name="Рисунок 5" descr="зеленые-хризантемы.jpg"/>
          <p:cNvPicPr>
            <a:picLocks noChangeAspect="1"/>
          </p:cNvPicPr>
          <p:nvPr/>
        </p:nvPicPr>
        <p:blipFill>
          <a:blip r:embed="rId2" cstate="print"/>
          <a:srcRect l="15624" r="9375"/>
          <a:stretch>
            <a:fillRect/>
          </a:stretch>
        </p:blipFill>
        <p:spPr>
          <a:xfrm>
            <a:off x="714348" y="1643056"/>
            <a:ext cx="1428760" cy="1428749"/>
          </a:xfrm>
          <a:prstGeom prst="rect">
            <a:avLst/>
          </a:prstGeom>
        </p:spPr>
      </p:pic>
      <p:pic>
        <p:nvPicPr>
          <p:cNvPr id="9" name="Рисунок 8" descr="h-2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71420"/>
            <a:ext cx="2286016" cy="1714512"/>
          </a:xfrm>
          <a:prstGeom prst="rect">
            <a:avLst/>
          </a:prstGeom>
        </p:spPr>
      </p:pic>
      <p:pic>
        <p:nvPicPr>
          <p:cNvPr id="8" name="Рисунок 7" descr="nhung-bong-hoa-hong-xa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49" y="3000378"/>
            <a:ext cx="2667019" cy="200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844" y="142858"/>
            <a:ext cx="6429420" cy="25717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</a:rPr>
              <a:t>Білий</a:t>
            </a:r>
            <a:r>
              <a:rPr lang="uk-UA" sz="2000" dirty="0" smtClean="0"/>
              <a:t> – нейтральний колір, що сильно контрастує з усіма темними квітами, вносить світло, веселощі. Особливо підсилює святкове звучання червоного. Символічно сприймається як чистота, цнота, у деяких країнах, у зв’язку з релігійними традиціями синтоїзму, буддизму й деяких інших релігій – жалоба. Білі квіти гарні скрізь. Букети із квітів цього кольору найбільш нейтральні.</a:t>
            </a:r>
            <a:endParaRPr lang="uk-UA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3143254"/>
            <a:ext cx="6643702" cy="1714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/>
              <a:t>Чорний</a:t>
            </a:r>
            <a:r>
              <a:rPr lang="uk-UA" sz="2000" dirty="0" smtClean="0"/>
              <a:t> – нейтральний колір. Означає сум, серйозну врочистість, жалобу. Із цим кольором треба бути обережніше. Чорні квіти гарні тільки тоді, коли вони до місця або ж досить улюблені одержувачем букета. Не варто дарувати їх занадто часто.</a:t>
            </a:r>
            <a:endParaRPr lang="uk-UA" sz="2000" dirty="0"/>
          </a:p>
        </p:txBody>
      </p:sp>
      <p:pic>
        <p:nvPicPr>
          <p:cNvPr id="7" name="Рисунок 6" descr="9406caa6895902f4d658af4faaa583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161" y="428610"/>
            <a:ext cx="2307995" cy="2071702"/>
          </a:xfrm>
          <a:prstGeom prst="rect">
            <a:avLst/>
          </a:prstGeom>
        </p:spPr>
      </p:pic>
      <p:pic>
        <p:nvPicPr>
          <p:cNvPr id="8" name="Рисунок 7" descr="chernye-cvety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502"/>
            <a:ext cx="2071684" cy="207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1031</Words>
  <Application>Microsoft Office PowerPoint</Application>
  <PresentationFormat>Экран (16:9)</PresentationFormat>
  <Paragraphs>114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Відповідь на це питання буде ключовим словом сьогоднішнього уроку, щоб його дізнатися, треба розв'язати акрокросворд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Кольорове коло </vt:lpstr>
      <vt:lpstr>Гармонія кольорів </vt:lpstr>
      <vt:lpstr>Слайд 12</vt:lpstr>
      <vt:lpstr>Слайд 13</vt:lpstr>
      <vt:lpstr>Слайд 14</vt:lpstr>
      <vt:lpstr>Тріадична схема</vt:lpstr>
      <vt:lpstr>Способи фарбування  і  тонування фоамірана</vt:lpstr>
      <vt:lpstr>Пастеллю</vt:lpstr>
      <vt:lpstr>Можна використовувати вологу серветку або щітку – тоді пастель потрібно подрібнити.  </vt:lpstr>
      <vt:lpstr>Акриловими фарбами</vt:lpstr>
      <vt:lpstr>Слайд 20</vt:lpstr>
      <vt:lpstr>Практична робота</vt:lpstr>
      <vt:lpstr>Відео майстер-клас</vt:lpstr>
      <vt:lpstr>Який тип кольорового поєднання використано в букетах?</vt:lpstr>
      <vt:lpstr>Домашнє завдання</vt:lpstr>
      <vt:lpstr>Інтернет-ресурси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Люда</cp:lastModifiedBy>
  <cp:revision>174</cp:revision>
  <dcterms:created xsi:type="dcterms:W3CDTF">2017-02-04T11:12:37Z</dcterms:created>
  <dcterms:modified xsi:type="dcterms:W3CDTF">2017-02-25T13:29:29Z</dcterms:modified>
</cp:coreProperties>
</file>