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7" r:id="rId4"/>
    <p:sldId id="260" r:id="rId5"/>
    <p:sldId id="261" r:id="rId6"/>
    <p:sldId id="262" r:id="rId7"/>
    <p:sldId id="264" r:id="rId8"/>
    <p:sldId id="258" r:id="rId9"/>
    <p:sldId id="278" r:id="rId10"/>
    <p:sldId id="259" r:id="rId11"/>
    <p:sldId id="263" r:id="rId12"/>
    <p:sldId id="295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9" r:id="rId21"/>
    <p:sldId id="280" r:id="rId22"/>
    <p:sldId id="281" r:id="rId23"/>
    <p:sldId id="282" r:id="rId24"/>
    <p:sldId id="283" r:id="rId25"/>
    <p:sldId id="290" r:id="rId26"/>
    <p:sldId id="291" r:id="rId27"/>
    <p:sldId id="292" r:id="rId28"/>
    <p:sldId id="293" r:id="rId29"/>
    <p:sldId id="294" r:id="rId30"/>
    <p:sldId id="272" r:id="rId31"/>
    <p:sldId id="273" r:id="rId32"/>
    <p:sldId id="274" r:id="rId33"/>
    <p:sldId id="275" r:id="rId34"/>
    <p:sldId id="276" r:id="rId35"/>
    <p:sldId id="277" r:id="rId36"/>
    <p:sldId id="284" r:id="rId37"/>
    <p:sldId id="285" r:id="rId38"/>
    <p:sldId id="286" r:id="rId39"/>
    <p:sldId id="287" r:id="rId40"/>
    <p:sldId id="288" r:id="rId41"/>
    <p:sldId id="289" r:id="rId42"/>
    <p:sldId id="298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33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6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742B5C-42A4-45A5-804A-43CD63F51F6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1E119AA-A30E-4036-944E-15AC8B7C5781}">
      <dgm:prSet phldrT="[Текст]"/>
      <dgm:spPr/>
      <dgm:t>
        <a:bodyPr/>
        <a:lstStyle/>
        <a:p>
          <a:r>
            <a:rPr lang="uk-UA" b="1" dirty="0" smtClean="0"/>
            <a:t>Лишайник</a:t>
          </a:r>
          <a:endParaRPr lang="ru-RU" b="1" dirty="0"/>
        </a:p>
      </dgm:t>
    </dgm:pt>
    <dgm:pt modelId="{6E88B8AE-B722-4FB1-997A-33251C847CC1}" type="parTrans" cxnId="{16BDB9A2-C8EC-4F6B-9383-2EA96606886B}">
      <dgm:prSet/>
      <dgm:spPr/>
      <dgm:t>
        <a:bodyPr/>
        <a:lstStyle/>
        <a:p>
          <a:endParaRPr lang="ru-RU"/>
        </a:p>
      </dgm:t>
    </dgm:pt>
    <dgm:pt modelId="{B4EA08F0-6C9B-4578-B281-C8F6BDED3723}" type="sibTrans" cxnId="{16BDB9A2-C8EC-4F6B-9383-2EA96606886B}">
      <dgm:prSet/>
      <dgm:spPr/>
      <dgm:t>
        <a:bodyPr/>
        <a:lstStyle/>
        <a:p>
          <a:endParaRPr lang="ru-RU"/>
        </a:p>
      </dgm:t>
    </dgm:pt>
    <dgm:pt modelId="{90E4DC6D-FBD3-4203-8804-ABF6E7A67C16}">
      <dgm:prSet phldrT="[Текст]"/>
      <dgm:spPr/>
      <dgm:t>
        <a:bodyPr/>
        <a:lstStyle/>
        <a:p>
          <a:r>
            <a:rPr lang="uk-UA" b="1" dirty="0" err="1" smtClean="0"/>
            <a:t>Фікобіонт</a:t>
          </a:r>
          <a:endParaRPr lang="ru-RU" b="1" dirty="0"/>
        </a:p>
      </dgm:t>
    </dgm:pt>
    <dgm:pt modelId="{CDA5E410-24BB-4B6D-8E5A-6166DC1C0435}" type="parTrans" cxnId="{FBC39D90-E12B-4039-9102-6ADC27773250}">
      <dgm:prSet/>
      <dgm:spPr/>
      <dgm:t>
        <a:bodyPr/>
        <a:lstStyle/>
        <a:p>
          <a:endParaRPr lang="ru-RU"/>
        </a:p>
      </dgm:t>
    </dgm:pt>
    <dgm:pt modelId="{6C26ED57-E5F1-40D0-B340-F5AC29C89EE1}" type="sibTrans" cxnId="{FBC39D90-E12B-4039-9102-6ADC27773250}">
      <dgm:prSet/>
      <dgm:spPr/>
      <dgm:t>
        <a:bodyPr/>
        <a:lstStyle/>
        <a:p>
          <a:endParaRPr lang="ru-RU"/>
        </a:p>
      </dgm:t>
    </dgm:pt>
    <dgm:pt modelId="{AB68C720-7AF8-49B3-8639-15C2E37DFEFD}">
      <dgm:prSet phldrT="[Текст]"/>
      <dgm:spPr/>
      <dgm:t>
        <a:bodyPr/>
        <a:lstStyle/>
        <a:p>
          <a:r>
            <a:rPr lang="uk-UA" b="1" dirty="0" smtClean="0"/>
            <a:t>Рослинний компонент</a:t>
          </a:r>
          <a:endParaRPr lang="ru-RU" b="1" dirty="0"/>
        </a:p>
      </dgm:t>
    </dgm:pt>
    <dgm:pt modelId="{168A3F2F-C3D5-4419-B2F6-894FF5682343}" type="parTrans" cxnId="{B7869510-D6F9-4248-8CDA-3497453CE2EA}">
      <dgm:prSet/>
      <dgm:spPr/>
      <dgm:t>
        <a:bodyPr/>
        <a:lstStyle/>
        <a:p>
          <a:endParaRPr lang="ru-RU"/>
        </a:p>
      </dgm:t>
    </dgm:pt>
    <dgm:pt modelId="{DD1DCC7B-FB6A-48EF-B1A5-7EE3DEDECBFB}" type="sibTrans" cxnId="{B7869510-D6F9-4248-8CDA-3497453CE2EA}">
      <dgm:prSet/>
      <dgm:spPr/>
      <dgm:t>
        <a:bodyPr/>
        <a:lstStyle/>
        <a:p>
          <a:endParaRPr lang="ru-RU"/>
        </a:p>
      </dgm:t>
    </dgm:pt>
    <dgm:pt modelId="{B95CBFD3-BD9D-47E9-A08D-8E4AAE3955EA}">
      <dgm:prSet phldrT="[Текст]"/>
      <dgm:spPr/>
      <dgm:t>
        <a:bodyPr/>
        <a:lstStyle/>
        <a:p>
          <a:r>
            <a:rPr lang="uk-UA" b="1" dirty="0" err="1" smtClean="0"/>
            <a:t>Мікобіонт</a:t>
          </a:r>
          <a:endParaRPr lang="ru-RU" b="1" dirty="0"/>
        </a:p>
      </dgm:t>
    </dgm:pt>
    <dgm:pt modelId="{23057EB9-E757-44E2-A8B3-7E46B2C7EEDA}" type="parTrans" cxnId="{A535D621-ECB5-49C8-8881-8F1E72694D22}">
      <dgm:prSet/>
      <dgm:spPr/>
      <dgm:t>
        <a:bodyPr/>
        <a:lstStyle/>
        <a:p>
          <a:endParaRPr lang="ru-RU"/>
        </a:p>
      </dgm:t>
    </dgm:pt>
    <dgm:pt modelId="{F6B28236-6257-496C-BD93-604DEEC3EBBF}" type="sibTrans" cxnId="{A535D621-ECB5-49C8-8881-8F1E72694D22}">
      <dgm:prSet/>
      <dgm:spPr/>
      <dgm:t>
        <a:bodyPr/>
        <a:lstStyle/>
        <a:p>
          <a:endParaRPr lang="ru-RU"/>
        </a:p>
      </dgm:t>
    </dgm:pt>
    <dgm:pt modelId="{50DFF1EA-6EC3-426A-8367-AF0A9D0400AE}">
      <dgm:prSet phldrT="[Текст]"/>
      <dgm:spPr/>
      <dgm:t>
        <a:bodyPr/>
        <a:lstStyle/>
        <a:p>
          <a:r>
            <a:rPr lang="uk-UA" b="1" dirty="0" smtClean="0"/>
            <a:t>Грибний компонент</a:t>
          </a:r>
          <a:endParaRPr lang="ru-RU" b="1" dirty="0"/>
        </a:p>
      </dgm:t>
    </dgm:pt>
    <dgm:pt modelId="{6A45E323-B656-4DE9-ABA3-9593C54FEAE3}" type="parTrans" cxnId="{7E4705B4-70D7-426E-A27A-52F1A1E15338}">
      <dgm:prSet/>
      <dgm:spPr/>
      <dgm:t>
        <a:bodyPr/>
        <a:lstStyle/>
        <a:p>
          <a:endParaRPr lang="ru-RU"/>
        </a:p>
      </dgm:t>
    </dgm:pt>
    <dgm:pt modelId="{B72A55BB-6260-434C-83B9-765ED422A7A1}" type="sibTrans" cxnId="{7E4705B4-70D7-426E-A27A-52F1A1E15338}">
      <dgm:prSet/>
      <dgm:spPr/>
      <dgm:t>
        <a:bodyPr/>
        <a:lstStyle/>
        <a:p>
          <a:endParaRPr lang="ru-RU"/>
        </a:p>
      </dgm:t>
    </dgm:pt>
    <dgm:pt modelId="{1FAA43E0-4B3D-4E93-A0D1-E72434BF1F8F}" type="pres">
      <dgm:prSet presAssocID="{10742B5C-42A4-45A5-804A-43CD63F51F6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A7ACAA8-46F5-4883-A047-B70060C163DD}" type="pres">
      <dgm:prSet presAssocID="{41E119AA-A30E-4036-944E-15AC8B7C5781}" presName="hierRoot1" presStyleCnt="0"/>
      <dgm:spPr/>
    </dgm:pt>
    <dgm:pt modelId="{A8C9110D-B437-41E9-8E6D-C087A2DE4CFD}" type="pres">
      <dgm:prSet presAssocID="{41E119AA-A30E-4036-944E-15AC8B7C5781}" presName="composite" presStyleCnt="0"/>
      <dgm:spPr/>
    </dgm:pt>
    <dgm:pt modelId="{F7AAC7B9-D355-4A30-AD56-D066D5669012}" type="pres">
      <dgm:prSet presAssocID="{41E119AA-A30E-4036-944E-15AC8B7C5781}" presName="background" presStyleLbl="node0" presStyleIdx="0" presStyleCnt="1"/>
      <dgm:spPr/>
    </dgm:pt>
    <dgm:pt modelId="{3BD2FBDC-09D2-46DA-B116-97AA3EC282E7}" type="pres">
      <dgm:prSet presAssocID="{41E119AA-A30E-4036-944E-15AC8B7C578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264AA7-B0AD-43B9-97B6-7D07618AFDC0}" type="pres">
      <dgm:prSet presAssocID="{41E119AA-A30E-4036-944E-15AC8B7C5781}" presName="hierChild2" presStyleCnt="0"/>
      <dgm:spPr/>
    </dgm:pt>
    <dgm:pt modelId="{AD3BE6B6-3F8B-4C3C-8C0A-1E9327581126}" type="pres">
      <dgm:prSet presAssocID="{CDA5E410-24BB-4B6D-8E5A-6166DC1C0435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399460C-94F3-4090-B791-22EED9E800A8}" type="pres">
      <dgm:prSet presAssocID="{90E4DC6D-FBD3-4203-8804-ABF6E7A67C16}" presName="hierRoot2" presStyleCnt="0"/>
      <dgm:spPr/>
    </dgm:pt>
    <dgm:pt modelId="{AE7164FC-6790-47DE-A631-D663181E19FD}" type="pres">
      <dgm:prSet presAssocID="{90E4DC6D-FBD3-4203-8804-ABF6E7A67C16}" presName="composite2" presStyleCnt="0"/>
      <dgm:spPr/>
    </dgm:pt>
    <dgm:pt modelId="{D73701D7-BFC4-4E1E-9159-11B4FB04D3C2}" type="pres">
      <dgm:prSet presAssocID="{90E4DC6D-FBD3-4203-8804-ABF6E7A67C16}" presName="background2" presStyleLbl="node2" presStyleIdx="0" presStyleCnt="2"/>
      <dgm:spPr/>
    </dgm:pt>
    <dgm:pt modelId="{A0B5853E-8385-424D-B5C2-461FDF107873}" type="pres">
      <dgm:prSet presAssocID="{90E4DC6D-FBD3-4203-8804-ABF6E7A67C1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48FF9A-5B77-4F64-ABCC-977C2590CD91}" type="pres">
      <dgm:prSet presAssocID="{90E4DC6D-FBD3-4203-8804-ABF6E7A67C16}" presName="hierChild3" presStyleCnt="0"/>
      <dgm:spPr/>
    </dgm:pt>
    <dgm:pt modelId="{B20A83C0-47F6-4C1B-9EB0-D3613A224E91}" type="pres">
      <dgm:prSet presAssocID="{168A3F2F-C3D5-4419-B2F6-894FF5682343}" presName="Name17" presStyleLbl="parChTrans1D3" presStyleIdx="0" presStyleCnt="2"/>
      <dgm:spPr/>
      <dgm:t>
        <a:bodyPr/>
        <a:lstStyle/>
        <a:p>
          <a:endParaRPr lang="ru-RU"/>
        </a:p>
      </dgm:t>
    </dgm:pt>
    <dgm:pt modelId="{CEBC3AF6-C63A-4633-83A8-430AD0636502}" type="pres">
      <dgm:prSet presAssocID="{AB68C720-7AF8-49B3-8639-15C2E37DFEFD}" presName="hierRoot3" presStyleCnt="0"/>
      <dgm:spPr/>
    </dgm:pt>
    <dgm:pt modelId="{B10FD9B6-C80F-4FCD-8BB3-3A921D72C4C5}" type="pres">
      <dgm:prSet presAssocID="{AB68C720-7AF8-49B3-8639-15C2E37DFEFD}" presName="composite3" presStyleCnt="0"/>
      <dgm:spPr/>
    </dgm:pt>
    <dgm:pt modelId="{7EBDACC3-6326-481C-8097-D4E17D0B7D09}" type="pres">
      <dgm:prSet presAssocID="{AB68C720-7AF8-49B3-8639-15C2E37DFEFD}" presName="background3" presStyleLbl="node3" presStyleIdx="0" presStyleCnt="2"/>
      <dgm:spPr/>
    </dgm:pt>
    <dgm:pt modelId="{4332CC83-BF99-4DFE-B2A5-05F980C4D51A}" type="pres">
      <dgm:prSet presAssocID="{AB68C720-7AF8-49B3-8639-15C2E37DFEFD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4BB8DA-37F8-4264-A341-CE9233438979}" type="pres">
      <dgm:prSet presAssocID="{AB68C720-7AF8-49B3-8639-15C2E37DFEFD}" presName="hierChild4" presStyleCnt="0"/>
      <dgm:spPr/>
    </dgm:pt>
    <dgm:pt modelId="{D5590A5B-9098-4960-9E53-83ADA32D58D1}" type="pres">
      <dgm:prSet presAssocID="{23057EB9-E757-44E2-A8B3-7E46B2C7EED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F520A1F-A1B0-4CFA-8B5A-0E3E4EBBD629}" type="pres">
      <dgm:prSet presAssocID="{B95CBFD3-BD9D-47E9-A08D-8E4AAE3955EA}" presName="hierRoot2" presStyleCnt="0"/>
      <dgm:spPr/>
    </dgm:pt>
    <dgm:pt modelId="{33318CAD-95FC-4DCD-9461-4BDAEA7C7949}" type="pres">
      <dgm:prSet presAssocID="{B95CBFD3-BD9D-47E9-A08D-8E4AAE3955EA}" presName="composite2" presStyleCnt="0"/>
      <dgm:spPr/>
    </dgm:pt>
    <dgm:pt modelId="{9F6414C2-AC42-41BC-9DD0-303B8680DA16}" type="pres">
      <dgm:prSet presAssocID="{B95CBFD3-BD9D-47E9-A08D-8E4AAE3955EA}" presName="background2" presStyleLbl="node2" presStyleIdx="1" presStyleCnt="2"/>
      <dgm:spPr/>
    </dgm:pt>
    <dgm:pt modelId="{9215A926-E410-4358-B151-CBC4BDFAFBE5}" type="pres">
      <dgm:prSet presAssocID="{B95CBFD3-BD9D-47E9-A08D-8E4AAE3955EA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6FE891-E45E-4272-9889-B6EA7C2580F6}" type="pres">
      <dgm:prSet presAssocID="{B95CBFD3-BD9D-47E9-A08D-8E4AAE3955EA}" presName="hierChild3" presStyleCnt="0"/>
      <dgm:spPr/>
    </dgm:pt>
    <dgm:pt modelId="{80A14308-653E-4D02-BA23-3CC9E5309F4D}" type="pres">
      <dgm:prSet presAssocID="{6A45E323-B656-4DE9-ABA3-9593C54FEAE3}" presName="Name17" presStyleLbl="parChTrans1D3" presStyleIdx="1" presStyleCnt="2"/>
      <dgm:spPr/>
      <dgm:t>
        <a:bodyPr/>
        <a:lstStyle/>
        <a:p>
          <a:endParaRPr lang="ru-RU"/>
        </a:p>
      </dgm:t>
    </dgm:pt>
    <dgm:pt modelId="{1113A883-572F-461D-B375-D3EEF8A48BE0}" type="pres">
      <dgm:prSet presAssocID="{50DFF1EA-6EC3-426A-8367-AF0A9D0400AE}" presName="hierRoot3" presStyleCnt="0"/>
      <dgm:spPr/>
    </dgm:pt>
    <dgm:pt modelId="{A174C139-86A0-4A39-A89D-C7A512DF5FB8}" type="pres">
      <dgm:prSet presAssocID="{50DFF1EA-6EC3-426A-8367-AF0A9D0400AE}" presName="composite3" presStyleCnt="0"/>
      <dgm:spPr/>
    </dgm:pt>
    <dgm:pt modelId="{951BE1AB-6123-47F9-8217-C96AA4641E69}" type="pres">
      <dgm:prSet presAssocID="{50DFF1EA-6EC3-426A-8367-AF0A9D0400AE}" presName="background3" presStyleLbl="node3" presStyleIdx="1" presStyleCnt="2"/>
      <dgm:spPr/>
    </dgm:pt>
    <dgm:pt modelId="{F4C66B85-63F9-4D0A-A90F-C400F2C36CE0}" type="pres">
      <dgm:prSet presAssocID="{50DFF1EA-6EC3-426A-8367-AF0A9D0400AE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D3A55D-183F-410B-B5AC-944DE74EC5E2}" type="pres">
      <dgm:prSet presAssocID="{50DFF1EA-6EC3-426A-8367-AF0A9D0400AE}" presName="hierChild4" presStyleCnt="0"/>
      <dgm:spPr/>
    </dgm:pt>
  </dgm:ptLst>
  <dgm:cxnLst>
    <dgm:cxn modelId="{F39BC695-896A-461A-BE95-2EE3AB1A6EDD}" type="presOf" srcId="{90E4DC6D-FBD3-4203-8804-ABF6E7A67C16}" destId="{A0B5853E-8385-424D-B5C2-461FDF107873}" srcOrd="0" destOrd="0" presId="urn:microsoft.com/office/officeart/2005/8/layout/hierarchy1"/>
    <dgm:cxn modelId="{24369436-B607-43D5-A751-DCB4A1A7DEB6}" type="presOf" srcId="{B95CBFD3-BD9D-47E9-A08D-8E4AAE3955EA}" destId="{9215A926-E410-4358-B151-CBC4BDFAFBE5}" srcOrd="0" destOrd="0" presId="urn:microsoft.com/office/officeart/2005/8/layout/hierarchy1"/>
    <dgm:cxn modelId="{707C5613-91E9-487B-AD34-8FC3FCFF28A1}" type="presOf" srcId="{10742B5C-42A4-45A5-804A-43CD63F51F65}" destId="{1FAA43E0-4B3D-4E93-A0D1-E72434BF1F8F}" srcOrd="0" destOrd="0" presId="urn:microsoft.com/office/officeart/2005/8/layout/hierarchy1"/>
    <dgm:cxn modelId="{A535D621-ECB5-49C8-8881-8F1E72694D22}" srcId="{41E119AA-A30E-4036-944E-15AC8B7C5781}" destId="{B95CBFD3-BD9D-47E9-A08D-8E4AAE3955EA}" srcOrd="1" destOrd="0" parTransId="{23057EB9-E757-44E2-A8B3-7E46B2C7EEDA}" sibTransId="{F6B28236-6257-496C-BD93-604DEEC3EBBF}"/>
    <dgm:cxn modelId="{7FF74E77-B5D3-4F4A-84A5-DFEE359D9F6B}" type="presOf" srcId="{168A3F2F-C3D5-4419-B2F6-894FF5682343}" destId="{B20A83C0-47F6-4C1B-9EB0-D3613A224E91}" srcOrd="0" destOrd="0" presId="urn:microsoft.com/office/officeart/2005/8/layout/hierarchy1"/>
    <dgm:cxn modelId="{73A3A560-7243-4C83-9C16-0490797783DC}" type="presOf" srcId="{50DFF1EA-6EC3-426A-8367-AF0A9D0400AE}" destId="{F4C66B85-63F9-4D0A-A90F-C400F2C36CE0}" srcOrd="0" destOrd="0" presId="urn:microsoft.com/office/officeart/2005/8/layout/hierarchy1"/>
    <dgm:cxn modelId="{7C1B55EF-7104-4C42-A320-FEC21A1D61D4}" type="presOf" srcId="{23057EB9-E757-44E2-A8B3-7E46B2C7EEDA}" destId="{D5590A5B-9098-4960-9E53-83ADA32D58D1}" srcOrd="0" destOrd="0" presId="urn:microsoft.com/office/officeart/2005/8/layout/hierarchy1"/>
    <dgm:cxn modelId="{16BDB9A2-C8EC-4F6B-9383-2EA96606886B}" srcId="{10742B5C-42A4-45A5-804A-43CD63F51F65}" destId="{41E119AA-A30E-4036-944E-15AC8B7C5781}" srcOrd="0" destOrd="0" parTransId="{6E88B8AE-B722-4FB1-997A-33251C847CC1}" sibTransId="{B4EA08F0-6C9B-4578-B281-C8F6BDED3723}"/>
    <dgm:cxn modelId="{4144768A-8D9B-4B8F-954F-308550E42D60}" type="presOf" srcId="{41E119AA-A30E-4036-944E-15AC8B7C5781}" destId="{3BD2FBDC-09D2-46DA-B116-97AA3EC282E7}" srcOrd="0" destOrd="0" presId="urn:microsoft.com/office/officeart/2005/8/layout/hierarchy1"/>
    <dgm:cxn modelId="{FBC39D90-E12B-4039-9102-6ADC27773250}" srcId="{41E119AA-A30E-4036-944E-15AC8B7C5781}" destId="{90E4DC6D-FBD3-4203-8804-ABF6E7A67C16}" srcOrd="0" destOrd="0" parTransId="{CDA5E410-24BB-4B6D-8E5A-6166DC1C0435}" sibTransId="{6C26ED57-E5F1-40D0-B340-F5AC29C89EE1}"/>
    <dgm:cxn modelId="{17E4F7F4-A207-4D0C-8F18-10DF85CD0A1E}" type="presOf" srcId="{CDA5E410-24BB-4B6D-8E5A-6166DC1C0435}" destId="{AD3BE6B6-3F8B-4C3C-8C0A-1E9327581126}" srcOrd="0" destOrd="0" presId="urn:microsoft.com/office/officeart/2005/8/layout/hierarchy1"/>
    <dgm:cxn modelId="{7E4705B4-70D7-426E-A27A-52F1A1E15338}" srcId="{B95CBFD3-BD9D-47E9-A08D-8E4AAE3955EA}" destId="{50DFF1EA-6EC3-426A-8367-AF0A9D0400AE}" srcOrd="0" destOrd="0" parTransId="{6A45E323-B656-4DE9-ABA3-9593C54FEAE3}" sibTransId="{B72A55BB-6260-434C-83B9-765ED422A7A1}"/>
    <dgm:cxn modelId="{B7869510-D6F9-4248-8CDA-3497453CE2EA}" srcId="{90E4DC6D-FBD3-4203-8804-ABF6E7A67C16}" destId="{AB68C720-7AF8-49B3-8639-15C2E37DFEFD}" srcOrd="0" destOrd="0" parTransId="{168A3F2F-C3D5-4419-B2F6-894FF5682343}" sibTransId="{DD1DCC7B-FB6A-48EF-B1A5-7EE3DEDECBFB}"/>
    <dgm:cxn modelId="{FDB90978-4639-43CB-9A7F-C8FE7AF22237}" type="presOf" srcId="{AB68C720-7AF8-49B3-8639-15C2E37DFEFD}" destId="{4332CC83-BF99-4DFE-B2A5-05F980C4D51A}" srcOrd="0" destOrd="0" presId="urn:microsoft.com/office/officeart/2005/8/layout/hierarchy1"/>
    <dgm:cxn modelId="{4B797332-B652-4EFB-A9ED-8891707AE70D}" type="presOf" srcId="{6A45E323-B656-4DE9-ABA3-9593C54FEAE3}" destId="{80A14308-653E-4D02-BA23-3CC9E5309F4D}" srcOrd="0" destOrd="0" presId="urn:microsoft.com/office/officeart/2005/8/layout/hierarchy1"/>
    <dgm:cxn modelId="{6365ECBC-3983-4D07-B62D-E2BE18022B62}" type="presParOf" srcId="{1FAA43E0-4B3D-4E93-A0D1-E72434BF1F8F}" destId="{AA7ACAA8-46F5-4883-A047-B70060C163DD}" srcOrd="0" destOrd="0" presId="urn:microsoft.com/office/officeart/2005/8/layout/hierarchy1"/>
    <dgm:cxn modelId="{01C54E57-4BA0-4B17-B1ED-1AEA4F2594FC}" type="presParOf" srcId="{AA7ACAA8-46F5-4883-A047-B70060C163DD}" destId="{A8C9110D-B437-41E9-8E6D-C087A2DE4CFD}" srcOrd="0" destOrd="0" presId="urn:microsoft.com/office/officeart/2005/8/layout/hierarchy1"/>
    <dgm:cxn modelId="{B05FE574-6E62-41BC-80B9-A09B370E9A3F}" type="presParOf" srcId="{A8C9110D-B437-41E9-8E6D-C087A2DE4CFD}" destId="{F7AAC7B9-D355-4A30-AD56-D066D5669012}" srcOrd="0" destOrd="0" presId="urn:microsoft.com/office/officeart/2005/8/layout/hierarchy1"/>
    <dgm:cxn modelId="{4DDB7CF5-0822-4898-B11F-078263B4ABE7}" type="presParOf" srcId="{A8C9110D-B437-41E9-8E6D-C087A2DE4CFD}" destId="{3BD2FBDC-09D2-46DA-B116-97AA3EC282E7}" srcOrd="1" destOrd="0" presId="urn:microsoft.com/office/officeart/2005/8/layout/hierarchy1"/>
    <dgm:cxn modelId="{C47AF3EA-398A-4412-AEF1-742FA23AB4D8}" type="presParOf" srcId="{AA7ACAA8-46F5-4883-A047-B70060C163DD}" destId="{AA264AA7-B0AD-43B9-97B6-7D07618AFDC0}" srcOrd="1" destOrd="0" presId="urn:microsoft.com/office/officeart/2005/8/layout/hierarchy1"/>
    <dgm:cxn modelId="{FAB3CCDF-090F-4FFD-B1D2-8857CCD75889}" type="presParOf" srcId="{AA264AA7-B0AD-43B9-97B6-7D07618AFDC0}" destId="{AD3BE6B6-3F8B-4C3C-8C0A-1E9327581126}" srcOrd="0" destOrd="0" presId="urn:microsoft.com/office/officeart/2005/8/layout/hierarchy1"/>
    <dgm:cxn modelId="{3425BD1D-EB3C-4C81-9BD9-86EA3CAFF3CC}" type="presParOf" srcId="{AA264AA7-B0AD-43B9-97B6-7D07618AFDC0}" destId="{6399460C-94F3-4090-B791-22EED9E800A8}" srcOrd="1" destOrd="0" presId="urn:microsoft.com/office/officeart/2005/8/layout/hierarchy1"/>
    <dgm:cxn modelId="{0F4A0BA8-2BD7-4825-8892-620C8D28D0EA}" type="presParOf" srcId="{6399460C-94F3-4090-B791-22EED9E800A8}" destId="{AE7164FC-6790-47DE-A631-D663181E19FD}" srcOrd="0" destOrd="0" presId="urn:microsoft.com/office/officeart/2005/8/layout/hierarchy1"/>
    <dgm:cxn modelId="{7141B5AE-75F7-4707-BAA9-D99DC2DE1AC2}" type="presParOf" srcId="{AE7164FC-6790-47DE-A631-D663181E19FD}" destId="{D73701D7-BFC4-4E1E-9159-11B4FB04D3C2}" srcOrd="0" destOrd="0" presId="urn:microsoft.com/office/officeart/2005/8/layout/hierarchy1"/>
    <dgm:cxn modelId="{42F19219-B275-4F45-92F5-82E24BF511F5}" type="presParOf" srcId="{AE7164FC-6790-47DE-A631-D663181E19FD}" destId="{A0B5853E-8385-424D-B5C2-461FDF107873}" srcOrd="1" destOrd="0" presId="urn:microsoft.com/office/officeart/2005/8/layout/hierarchy1"/>
    <dgm:cxn modelId="{98456711-F8A6-4107-A52A-61415FC6FE12}" type="presParOf" srcId="{6399460C-94F3-4090-B791-22EED9E800A8}" destId="{1D48FF9A-5B77-4F64-ABCC-977C2590CD91}" srcOrd="1" destOrd="0" presId="urn:microsoft.com/office/officeart/2005/8/layout/hierarchy1"/>
    <dgm:cxn modelId="{20EBC8A1-5E19-43E6-BF0F-0480ABA25277}" type="presParOf" srcId="{1D48FF9A-5B77-4F64-ABCC-977C2590CD91}" destId="{B20A83C0-47F6-4C1B-9EB0-D3613A224E91}" srcOrd="0" destOrd="0" presId="urn:microsoft.com/office/officeart/2005/8/layout/hierarchy1"/>
    <dgm:cxn modelId="{E1FFAB3C-EF73-48A2-9B9C-1A6ACBA8C6BF}" type="presParOf" srcId="{1D48FF9A-5B77-4F64-ABCC-977C2590CD91}" destId="{CEBC3AF6-C63A-4633-83A8-430AD0636502}" srcOrd="1" destOrd="0" presId="urn:microsoft.com/office/officeart/2005/8/layout/hierarchy1"/>
    <dgm:cxn modelId="{E5F29769-373A-4F99-8BD7-57E3CEF3EE1D}" type="presParOf" srcId="{CEBC3AF6-C63A-4633-83A8-430AD0636502}" destId="{B10FD9B6-C80F-4FCD-8BB3-3A921D72C4C5}" srcOrd="0" destOrd="0" presId="urn:microsoft.com/office/officeart/2005/8/layout/hierarchy1"/>
    <dgm:cxn modelId="{C107BD3B-B9A5-42C4-95EE-C48F79B4C060}" type="presParOf" srcId="{B10FD9B6-C80F-4FCD-8BB3-3A921D72C4C5}" destId="{7EBDACC3-6326-481C-8097-D4E17D0B7D09}" srcOrd="0" destOrd="0" presId="urn:microsoft.com/office/officeart/2005/8/layout/hierarchy1"/>
    <dgm:cxn modelId="{C9426B03-C481-42E7-A162-AC88FBB3761B}" type="presParOf" srcId="{B10FD9B6-C80F-4FCD-8BB3-3A921D72C4C5}" destId="{4332CC83-BF99-4DFE-B2A5-05F980C4D51A}" srcOrd="1" destOrd="0" presId="urn:microsoft.com/office/officeart/2005/8/layout/hierarchy1"/>
    <dgm:cxn modelId="{A517449D-2669-498F-91D4-0938EE848752}" type="presParOf" srcId="{CEBC3AF6-C63A-4633-83A8-430AD0636502}" destId="{3A4BB8DA-37F8-4264-A341-CE9233438979}" srcOrd="1" destOrd="0" presId="urn:microsoft.com/office/officeart/2005/8/layout/hierarchy1"/>
    <dgm:cxn modelId="{16FD21FF-B9D8-4C2A-A27F-4E71FC8436BD}" type="presParOf" srcId="{AA264AA7-B0AD-43B9-97B6-7D07618AFDC0}" destId="{D5590A5B-9098-4960-9E53-83ADA32D58D1}" srcOrd="2" destOrd="0" presId="urn:microsoft.com/office/officeart/2005/8/layout/hierarchy1"/>
    <dgm:cxn modelId="{E535F230-F6AB-4502-A529-CD60745018D6}" type="presParOf" srcId="{AA264AA7-B0AD-43B9-97B6-7D07618AFDC0}" destId="{FF520A1F-A1B0-4CFA-8B5A-0E3E4EBBD629}" srcOrd="3" destOrd="0" presId="urn:microsoft.com/office/officeart/2005/8/layout/hierarchy1"/>
    <dgm:cxn modelId="{26AA9719-A312-4D95-97FE-396C15C4B6B6}" type="presParOf" srcId="{FF520A1F-A1B0-4CFA-8B5A-0E3E4EBBD629}" destId="{33318CAD-95FC-4DCD-9461-4BDAEA7C7949}" srcOrd="0" destOrd="0" presId="urn:microsoft.com/office/officeart/2005/8/layout/hierarchy1"/>
    <dgm:cxn modelId="{9484528D-9052-4FCD-B175-6B24DB8FC4F3}" type="presParOf" srcId="{33318CAD-95FC-4DCD-9461-4BDAEA7C7949}" destId="{9F6414C2-AC42-41BC-9DD0-303B8680DA16}" srcOrd="0" destOrd="0" presId="urn:microsoft.com/office/officeart/2005/8/layout/hierarchy1"/>
    <dgm:cxn modelId="{6C847267-BFDF-4330-9518-87C4388E7098}" type="presParOf" srcId="{33318CAD-95FC-4DCD-9461-4BDAEA7C7949}" destId="{9215A926-E410-4358-B151-CBC4BDFAFBE5}" srcOrd="1" destOrd="0" presId="urn:microsoft.com/office/officeart/2005/8/layout/hierarchy1"/>
    <dgm:cxn modelId="{B7F81E0C-2A00-474E-B30D-FD4838EDF902}" type="presParOf" srcId="{FF520A1F-A1B0-4CFA-8B5A-0E3E4EBBD629}" destId="{D26FE891-E45E-4272-9889-B6EA7C2580F6}" srcOrd="1" destOrd="0" presId="urn:microsoft.com/office/officeart/2005/8/layout/hierarchy1"/>
    <dgm:cxn modelId="{79E683E2-0B38-4300-9896-A4EC3473A8FE}" type="presParOf" srcId="{D26FE891-E45E-4272-9889-B6EA7C2580F6}" destId="{80A14308-653E-4D02-BA23-3CC9E5309F4D}" srcOrd="0" destOrd="0" presId="urn:microsoft.com/office/officeart/2005/8/layout/hierarchy1"/>
    <dgm:cxn modelId="{6E89BE55-4DB4-4199-9740-43E589192EBD}" type="presParOf" srcId="{D26FE891-E45E-4272-9889-B6EA7C2580F6}" destId="{1113A883-572F-461D-B375-D3EEF8A48BE0}" srcOrd="1" destOrd="0" presId="urn:microsoft.com/office/officeart/2005/8/layout/hierarchy1"/>
    <dgm:cxn modelId="{A3634643-4C4C-4FBF-9A14-64B10B748F31}" type="presParOf" srcId="{1113A883-572F-461D-B375-D3EEF8A48BE0}" destId="{A174C139-86A0-4A39-A89D-C7A512DF5FB8}" srcOrd="0" destOrd="0" presId="urn:microsoft.com/office/officeart/2005/8/layout/hierarchy1"/>
    <dgm:cxn modelId="{7B173F34-93F7-4ED4-A83A-ECE2B7246ACE}" type="presParOf" srcId="{A174C139-86A0-4A39-A89D-C7A512DF5FB8}" destId="{951BE1AB-6123-47F9-8217-C96AA4641E69}" srcOrd="0" destOrd="0" presId="urn:microsoft.com/office/officeart/2005/8/layout/hierarchy1"/>
    <dgm:cxn modelId="{DE37A440-7B41-4B4D-B0E3-B6F2E7012609}" type="presParOf" srcId="{A174C139-86A0-4A39-A89D-C7A512DF5FB8}" destId="{F4C66B85-63F9-4D0A-A90F-C400F2C36CE0}" srcOrd="1" destOrd="0" presId="urn:microsoft.com/office/officeart/2005/8/layout/hierarchy1"/>
    <dgm:cxn modelId="{C41046D1-E1E7-4578-B006-4D2F38655F6A}" type="presParOf" srcId="{1113A883-572F-461D-B375-D3EEF8A48BE0}" destId="{9ED3A55D-183F-410B-B5AC-944DE74EC5E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8B2CCD-9874-480D-9820-B559C26A0233}" type="doc">
      <dgm:prSet loTypeId="urn:microsoft.com/office/officeart/2005/8/layout/vList5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E834647-5909-40B2-9B1E-BBC28BDA41F2}">
      <dgm:prSet phldrT="[Текст]"/>
      <dgm:spPr/>
      <dgm:t>
        <a:bodyPr/>
        <a:lstStyle/>
        <a:p>
          <a:r>
            <a:rPr lang="uk-UA" b="1" dirty="0" smtClean="0"/>
            <a:t>Зелені водорості</a:t>
          </a:r>
          <a:endParaRPr lang="ru-RU" b="1" dirty="0"/>
        </a:p>
      </dgm:t>
    </dgm:pt>
    <dgm:pt modelId="{F31DB6BC-5BB2-4C24-8331-B6D432BD647C}" type="parTrans" cxnId="{034C3D87-B023-40E6-A7A4-BC3907FADDBC}">
      <dgm:prSet/>
      <dgm:spPr/>
      <dgm:t>
        <a:bodyPr/>
        <a:lstStyle/>
        <a:p>
          <a:endParaRPr lang="ru-RU"/>
        </a:p>
      </dgm:t>
    </dgm:pt>
    <dgm:pt modelId="{2CDF9EA1-9B18-4126-911F-73659980EAAC}" type="sibTrans" cxnId="{034C3D87-B023-40E6-A7A4-BC3907FADDBC}">
      <dgm:prSet/>
      <dgm:spPr/>
      <dgm:t>
        <a:bodyPr/>
        <a:lstStyle/>
        <a:p>
          <a:endParaRPr lang="ru-RU"/>
        </a:p>
      </dgm:t>
    </dgm:pt>
    <dgm:pt modelId="{B2867108-932C-4D7A-A214-77560ACFCCDD}">
      <dgm:prSet phldrT="[Текст]"/>
      <dgm:spPr/>
      <dgm:t>
        <a:bodyPr/>
        <a:lstStyle/>
        <a:p>
          <a:r>
            <a:rPr lang="uk-UA" b="1" dirty="0" err="1" smtClean="0"/>
            <a:t>Требуксія</a:t>
          </a:r>
          <a:r>
            <a:rPr lang="uk-UA" b="1" dirty="0" smtClean="0"/>
            <a:t>, хлорела, </a:t>
          </a:r>
          <a:r>
            <a:rPr lang="uk-UA" b="1" dirty="0" err="1" smtClean="0"/>
            <a:t>хлорокок</a:t>
          </a:r>
          <a:r>
            <a:rPr lang="uk-UA" b="1" dirty="0" smtClean="0"/>
            <a:t>, </a:t>
          </a:r>
          <a:r>
            <a:rPr lang="uk-UA" b="1" dirty="0" err="1" smtClean="0"/>
            <a:t>кокомікс</a:t>
          </a:r>
          <a:endParaRPr lang="ru-RU" b="1" dirty="0"/>
        </a:p>
      </dgm:t>
    </dgm:pt>
    <dgm:pt modelId="{E3022001-E73D-46D8-8E76-CD8C78C5F213}" type="parTrans" cxnId="{24B9D0EF-B445-49AC-B7CA-4197C50FAA3F}">
      <dgm:prSet/>
      <dgm:spPr/>
      <dgm:t>
        <a:bodyPr/>
        <a:lstStyle/>
        <a:p>
          <a:endParaRPr lang="ru-RU"/>
        </a:p>
      </dgm:t>
    </dgm:pt>
    <dgm:pt modelId="{2A4328C9-A837-446C-A815-3674C7570D63}" type="sibTrans" cxnId="{24B9D0EF-B445-49AC-B7CA-4197C50FAA3F}">
      <dgm:prSet/>
      <dgm:spPr/>
      <dgm:t>
        <a:bodyPr/>
        <a:lstStyle/>
        <a:p>
          <a:endParaRPr lang="ru-RU"/>
        </a:p>
      </dgm:t>
    </dgm:pt>
    <dgm:pt modelId="{CE632E9A-65EF-402B-B59D-1429999619A6}">
      <dgm:prSet phldrT="[Текст]"/>
      <dgm:spPr/>
      <dgm:t>
        <a:bodyPr/>
        <a:lstStyle/>
        <a:p>
          <a:r>
            <a:rPr lang="uk-UA" b="1" dirty="0" smtClean="0"/>
            <a:t>Синьо-зелені водорості</a:t>
          </a:r>
          <a:endParaRPr lang="ru-RU" b="1" dirty="0"/>
        </a:p>
      </dgm:t>
    </dgm:pt>
    <dgm:pt modelId="{39D5B0DF-E263-4ECB-B7C6-8F0DB94DD6CB}" type="parTrans" cxnId="{32E14E31-E1D4-4BBD-B47B-2A682BC7A365}">
      <dgm:prSet/>
      <dgm:spPr/>
      <dgm:t>
        <a:bodyPr/>
        <a:lstStyle/>
        <a:p>
          <a:endParaRPr lang="ru-RU"/>
        </a:p>
      </dgm:t>
    </dgm:pt>
    <dgm:pt modelId="{C7C35CDD-9FB3-4E77-AB1B-46CEBE585AEB}" type="sibTrans" cxnId="{32E14E31-E1D4-4BBD-B47B-2A682BC7A365}">
      <dgm:prSet/>
      <dgm:spPr/>
      <dgm:t>
        <a:bodyPr/>
        <a:lstStyle/>
        <a:p>
          <a:endParaRPr lang="ru-RU"/>
        </a:p>
      </dgm:t>
    </dgm:pt>
    <dgm:pt modelId="{CE72985E-E7DE-4CB1-BF91-8B6E77CEB4E8}">
      <dgm:prSet phldrT="[Текст]"/>
      <dgm:spPr/>
      <dgm:t>
        <a:bodyPr/>
        <a:lstStyle/>
        <a:p>
          <a:r>
            <a:rPr lang="uk-UA" b="1" dirty="0" err="1" smtClean="0"/>
            <a:t>Глеокапса</a:t>
          </a:r>
          <a:r>
            <a:rPr lang="uk-UA" b="1" dirty="0" smtClean="0"/>
            <a:t>, </a:t>
          </a:r>
          <a:r>
            <a:rPr lang="uk-UA" b="1" dirty="0" err="1" smtClean="0"/>
            <a:t>носток</a:t>
          </a:r>
          <a:endParaRPr lang="ru-RU" b="1" dirty="0"/>
        </a:p>
      </dgm:t>
    </dgm:pt>
    <dgm:pt modelId="{3028CE79-0491-46A9-A0DB-633811EAA46A}" type="parTrans" cxnId="{9C74E82E-4FFB-42C7-8860-AF7C8E7F32C9}">
      <dgm:prSet/>
      <dgm:spPr/>
      <dgm:t>
        <a:bodyPr/>
        <a:lstStyle/>
        <a:p>
          <a:endParaRPr lang="ru-RU"/>
        </a:p>
      </dgm:t>
    </dgm:pt>
    <dgm:pt modelId="{7638C8D4-8E4B-4DF9-AC17-AB829CCC92EB}" type="sibTrans" cxnId="{9C74E82E-4FFB-42C7-8860-AF7C8E7F32C9}">
      <dgm:prSet/>
      <dgm:spPr/>
      <dgm:t>
        <a:bodyPr/>
        <a:lstStyle/>
        <a:p>
          <a:endParaRPr lang="ru-RU"/>
        </a:p>
      </dgm:t>
    </dgm:pt>
    <dgm:pt modelId="{68E20017-B61B-4FCC-BABB-B1D5E7E74A57}" type="pres">
      <dgm:prSet presAssocID="{0D8B2CCD-9874-480D-9820-B559C26A02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82C90F-A561-4E6A-B390-F8CD47B49577}" type="pres">
      <dgm:prSet presAssocID="{CE834647-5909-40B2-9B1E-BBC28BDA41F2}" presName="linNode" presStyleCnt="0"/>
      <dgm:spPr/>
      <dgm:t>
        <a:bodyPr/>
        <a:lstStyle/>
        <a:p>
          <a:endParaRPr lang="ru-RU"/>
        </a:p>
      </dgm:t>
    </dgm:pt>
    <dgm:pt modelId="{5F0195AD-CE4F-4843-87F5-89DFD0E28DEE}" type="pres">
      <dgm:prSet presAssocID="{CE834647-5909-40B2-9B1E-BBC28BDA41F2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0499A-C310-4D9F-9D8A-18D3573044E1}" type="pres">
      <dgm:prSet presAssocID="{CE834647-5909-40B2-9B1E-BBC28BDA41F2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AADBF-6011-4BED-B364-1ECAA0C89402}" type="pres">
      <dgm:prSet presAssocID="{2CDF9EA1-9B18-4126-911F-73659980EAAC}" presName="sp" presStyleCnt="0"/>
      <dgm:spPr/>
      <dgm:t>
        <a:bodyPr/>
        <a:lstStyle/>
        <a:p>
          <a:endParaRPr lang="ru-RU"/>
        </a:p>
      </dgm:t>
    </dgm:pt>
    <dgm:pt modelId="{6DAFE458-9CFD-42ED-B4BA-1E34A60B5CD5}" type="pres">
      <dgm:prSet presAssocID="{CE632E9A-65EF-402B-B59D-1429999619A6}" presName="linNode" presStyleCnt="0"/>
      <dgm:spPr/>
      <dgm:t>
        <a:bodyPr/>
        <a:lstStyle/>
        <a:p>
          <a:endParaRPr lang="ru-RU"/>
        </a:p>
      </dgm:t>
    </dgm:pt>
    <dgm:pt modelId="{B8DBAA60-5C3C-4CFD-9D88-B814F5536BBE}" type="pres">
      <dgm:prSet presAssocID="{CE632E9A-65EF-402B-B59D-1429999619A6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A9144-41C1-4CF6-B570-11BA005BFC00}" type="pres">
      <dgm:prSet presAssocID="{CE632E9A-65EF-402B-B59D-1429999619A6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4E82E-4FFB-42C7-8860-AF7C8E7F32C9}" srcId="{CE632E9A-65EF-402B-B59D-1429999619A6}" destId="{CE72985E-E7DE-4CB1-BF91-8B6E77CEB4E8}" srcOrd="0" destOrd="0" parTransId="{3028CE79-0491-46A9-A0DB-633811EAA46A}" sibTransId="{7638C8D4-8E4B-4DF9-AC17-AB829CCC92EB}"/>
    <dgm:cxn modelId="{96213C51-8688-42D4-A803-AFBF99A852CF}" type="presOf" srcId="{CE72985E-E7DE-4CB1-BF91-8B6E77CEB4E8}" destId="{DEDA9144-41C1-4CF6-B570-11BA005BFC00}" srcOrd="0" destOrd="0" presId="urn:microsoft.com/office/officeart/2005/8/layout/vList5"/>
    <dgm:cxn modelId="{705E09FE-D881-4019-AE64-8C2CC406A903}" type="presOf" srcId="{B2867108-932C-4D7A-A214-77560ACFCCDD}" destId="{00D0499A-C310-4D9F-9D8A-18D3573044E1}" srcOrd="0" destOrd="0" presId="urn:microsoft.com/office/officeart/2005/8/layout/vList5"/>
    <dgm:cxn modelId="{32E14E31-E1D4-4BBD-B47B-2A682BC7A365}" srcId="{0D8B2CCD-9874-480D-9820-B559C26A0233}" destId="{CE632E9A-65EF-402B-B59D-1429999619A6}" srcOrd="1" destOrd="0" parTransId="{39D5B0DF-E263-4ECB-B7C6-8F0DB94DD6CB}" sibTransId="{C7C35CDD-9FB3-4E77-AB1B-46CEBE585AEB}"/>
    <dgm:cxn modelId="{AC130AD7-747F-4D9A-BA86-884C6A06E0AD}" type="presOf" srcId="{CE632E9A-65EF-402B-B59D-1429999619A6}" destId="{B8DBAA60-5C3C-4CFD-9D88-B814F5536BBE}" srcOrd="0" destOrd="0" presId="urn:microsoft.com/office/officeart/2005/8/layout/vList5"/>
    <dgm:cxn modelId="{24B9D0EF-B445-49AC-B7CA-4197C50FAA3F}" srcId="{CE834647-5909-40B2-9B1E-BBC28BDA41F2}" destId="{B2867108-932C-4D7A-A214-77560ACFCCDD}" srcOrd="0" destOrd="0" parTransId="{E3022001-E73D-46D8-8E76-CD8C78C5F213}" sibTransId="{2A4328C9-A837-446C-A815-3674C7570D63}"/>
    <dgm:cxn modelId="{034C3D87-B023-40E6-A7A4-BC3907FADDBC}" srcId="{0D8B2CCD-9874-480D-9820-B559C26A0233}" destId="{CE834647-5909-40B2-9B1E-BBC28BDA41F2}" srcOrd="0" destOrd="0" parTransId="{F31DB6BC-5BB2-4C24-8331-B6D432BD647C}" sibTransId="{2CDF9EA1-9B18-4126-911F-73659980EAAC}"/>
    <dgm:cxn modelId="{51F1CC9B-D698-4A3D-8A76-802393A478D0}" type="presOf" srcId="{CE834647-5909-40B2-9B1E-BBC28BDA41F2}" destId="{5F0195AD-CE4F-4843-87F5-89DFD0E28DEE}" srcOrd="0" destOrd="0" presId="urn:microsoft.com/office/officeart/2005/8/layout/vList5"/>
    <dgm:cxn modelId="{8DE96268-BC23-4EAA-ADDC-4CA46603C599}" type="presOf" srcId="{0D8B2CCD-9874-480D-9820-B559C26A0233}" destId="{68E20017-B61B-4FCC-BABB-B1D5E7E74A57}" srcOrd="0" destOrd="0" presId="urn:microsoft.com/office/officeart/2005/8/layout/vList5"/>
    <dgm:cxn modelId="{09715EEF-2842-45D7-9327-708FEE33E884}" type="presParOf" srcId="{68E20017-B61B-4FCC-BABB-B1D5E7E74A57}" destId="{F682C90F-A561-4E6A-B390-F8CD47B49577}" srcOrd="0" destOrd="0" presId="urn:microsoft.com/office/officeart/2005/8/layout/vList5"/>
    <dgm:cxn modelId="{95101C6D-4352-407D-B8D6-DDA7A7844AEC}" type="presParOf" srcId="{F682C90F-A561-4E6A-B390-F8CD47B49577}" destId="{5F0195AD-CE4F-4843-87F5-89DFD0E28DEE}" srcOrd="0" destOrd="0" presId="urn:microsoft.com/office/officeart/2005/8/layout/vList5"/>
    <dgm:cxn modelId="{03F80746-295B-4FC0-9B68-FCF323B6065E}" type="presParOf" srcId="{F682C90F-A561-4E6A-B390-F8CD47B49577}" destId="{00D0499A-C310-4D9F-9D8A-18D3573044E1}" srcOrd="1" destOrd="0" presId="urn:microsoft.com/office/officeart/2005/8/layout/vList5"/>
    <dgm:cxn modelId="{7315206D-2428-4E66-B895-9882ECB746D5}" type="presParOf" srcId="{68E20017-B61B-4FCC-BABB-B1D5E7E74A57}" destId="{4F0AADBF-6011-4BED-B364-1ECAA0C89402}" srcOrd="1" destOrd="0" presId="urn:microsoft.com/office/officeart/2005/8/layout/vList5"/>
    <dgm:cxn modelId="{973F5DD3-8809-444D-887D-EC2B4CC78814}" type="presParOf" srcId="{68E20017-B61B-4FCC-BABB-B1D5E7E74A57}" destId="{6DAFE458-9CFD-42ED-B4BA-1E34A60B5CD5}" srcOrd="2" destOrd="0" presId="urn:microsoft.com/office/officeart/2005/8/layout/vList5"/>
    <dgm:cxn modelId="{94F7C3CD-6C1D-446C-93AF-0F33AC156F5E}" type="presParOf" srcId="{6DAFE458-9CFD-42ED-B4BA-1E34A60B5CD5}" destId="{B8DBAA60-5C3C-4CFD-9D88-B814F5536BBE}" srcOrd="0" destOrd="0" presId="urn:microsoft.com/office/officeart/2005/8/layout/vList5"/>
    <dgm:cxn modelId="{4D706083-1946-4FFB-BA12-48961DA15755}" type="presParOf" srcId="{6DAFE458-9CFD-42ED-B4BA-1E34A60B5CD5}" destId="{DEDA9144-41C1-4CF6-B570-11BA005BFC0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5F016A-C960-4B95-ABC7-65C64FA50F01}" type="doc">
      <dgm:prSet loTypeId="urn:microsoft.com/office/officeart/2005/8/layout/radial4" loCatId="relationship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0BD1A8B-2E2D-443C-A053-52A943FB1842}">
      <dgm:prSet phldrT="[Текст]"/>
      <dgm:spPr/>
      <dgm:t>
        <a:bodyPr/>
        <a:lstStyle/>
        <a:p>
          <a:r>
            <a:rPr lang="uk-UA" dirty="0" smtClean="0"/>
            <a:t>Лишайники</a:t>
          </a:r>
          <a:endParaRPr lang="ru-RU" dirty="0"/>
        </a:p>
      </dgm:t>
    </dgm:pt>
    <dgm:pt modelId="{09F4425C-ECF4-4D48-B2F7-DC7DB840627D}" type="parTrans" cxnId="{4655FF09-3447-4DDB-B77F-CF037E251C12}">
      <dgm:prSet/>
      <dgm:spPr/>
      <dgm:t>
        <a:bodyPr/>
        <a:lstStyle/>
        <a:p>
          <a:endParaRPr lang="ru-RU"/>
        </a:p>
      </dgm:t>
    </dgm:pt>
    <dgm:pt modelId="{A72E1539-1E72-4311-B5F5-7B62EA13613C}" type="sibTrans" cxnId="{4655FF09-3447-4DDB-B77F-CF037E251C12}">
      <dgm:prSet/>
      <dgm:spPr/>
      <dgm:t>
        <a:bodyPr/>
        <a:lstStyle/>
        <a:p>
          <a:endParaRPr lang="ru-RU"/>
        </a:p>
      </dgm:t>
    </dgm:pt>
    <dgm:pt modelId="{39AE4BA0-B04B-43C1-B1D3-FF612BAA4833}">
      <dgm:prSet phldrT="[Текст]"/>
      <dgm:spPr/>
      <dgm:t>
        <a:bodyPr/>
        <a:lstStyle/>
        <a:p>
          <a:r>
            <a:rPr lang="uk-UA" b="1" dirty="0" smtClean="0"/>
            <a:t>Накипні</a:t>
          </a:r>
          <a:endParaRPr lang="ru-RU" b="1" dirty="0"/>
        </a:p>
      </dgm:t>
    </dgm:pt>
    <dgm:pt modelId="{1EA8DD5B-67FD-4D07-89A2-4FAC11848C41}" type="parTrans" cxnId="{A12E0790-007C-45D8-8232-F613686E4900}">
      <dgm:prSet/>
      <dgm:spPr/>
      <dgm:t>
        <a:bodyPr/>
        <a:lstStyle/>
        <a:p>
          <a:endParaRPr lang="ru-RU"/>
        </a:p>
      </dgm:t>
    </dgm:pt>
    <dgm:pt modelId="{36C670A4-EEF8-4702-BB6E-46D7A09203C1}" type="sibTrans" cxnId="{A12E0790-007C-45D8-8232-F613686E4900}">
      <dgm:prSet/>
      <dgm:spPr/>
      <dgm:t>
        <a:bodyPr/>
        <a:lstStyle/>
        <a:p>
          <a:endParaRPr lang="ru-RU"/>
        </a:p>
      </dgm:t>
    </dgm:pt>
    <dgm:pt modelId="{9A99AA8F-398B-4381-B58F-1E168BF1593F}">
      <dgm:prSet phldrT="[Текст]"/>
      <dgm:spPr/>
      <dgm:t>
        <a:bodyPr/>
        <a:lstStyle/>
        <a:p>
          <a:r>
            <a:rPr lang="uk-UA" b="1" dirty="0" smtClean="0"/>
            <a:t>Кущисті</a:t>
          </a:r>
          <a:endParaRPr lang="ru-RU" b="1" dirty="0"/>
        </a:p>
      </dgm:t>
    </dgm:pt>
    <dgm:pt modelId="{ECC53340-FADA-4375-B352-C6BAE43997B5}" type="parTrans" cxnId="{78183907-2A88-46AD-B610-F3803821F9A7}">
      <dgm:prSet/>
      <dgm:spPr/>
      <dgm:t>
        <a:bodyPr/>
        <a:lstStyle/>
        <a:p>
          <a:endParaRPr lang="ru-RU"/>
        </a:p>
      </dgm:t>
    </dgm:pt>
    <dgm:pt modelId="{355F8FA1-4B49-4C65-87E7-11E045325E0D}" type="sibTrans" cxnId="{78183907-2A88-46AD-B610-F3803821F9A7}">
      <dgm:prSet/>
      <dgm:spPr/>
      <dgm:t>
        <a:bodyPr/>
        <a:lstStyle/>
        <a:p>
          <a:endParaRPr lang="ru-RU"/>
        </a:p>
      </dgm:t>
    </dgm:pt>
    <dgm:pt modelId="{6ABF5B5E-D360-4F94-9BF8-B5C5A455AE52}">
      <dgm:prSet phldrT="[Текст]"/>
      <dgm:spPr/>
      <dgm:t>
        <a:bodyPr/>
        <a:lstStyle/>
        <a:p>
          <a:r>
            <a:rPr lang="uk-UA" b="1" dirty="0" err="1" smtClean="0"/>
            <a:t>Листуваті</a:t>
          </a:r>
          <a:endParaRPr lang="ru-RU" b="1" dirty="0"/>
        </a:p>
      </dgm:t>
    </dgm:pt>
    <dgm:pt modelId="{130222D1-5DB3-4623-882F-6EAB3547FF30}" type="parTrans" cxnId="{25F5292C-C6EA-4441-ABE3-A573DE9A1C45}">
      <dgm:prSet/>
      <dgm:spPr/>
      <dgm:t>
        <a:bodyPr/>
        <a:lstStyle/>
        <a:p>
          <a:endParaRPr lang="ru-RU"/>
        </a:p>
      </dgm:t>
    </dgm:pt>
    <dgm:pt modelId="{7CA5345F-FD30-49B9-84FD-1513AF093C4B}" type="sibTrans" cxnId="{25F5292C-C6EA-4441-ABE3-A573DE9A1C45}">
      <dgm:prSet/>
      <dgm:spPr/>
      <dgm:t>
        <a:bodyPr/>
        <a:lstStyle/>
        <a:p>
          <a:endParaRPr lang="ru-RU"/>
        </a:p>
      </dgm:t>
    </dgm:pt>
    <dgm:pt modelId="{5A74AB80-68A6-465F-806B-2EF99556D8FE}" type="pres">
      <dgm:prSet presAssocID="{095F016A-C960-4B95-ABC7-65C64FA50F0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A7B18E-FA25-47E3-8735-D18054CA6807}" type="pres">
      <dgm:prSet presAssocID="{60BD1A8B-2E2D-443C-A053-52A943FB1842}" presName="centerShape" presStyleLbl="node0" presStyleIdx="0" presStyleCnt="1"/>
      <dgm:spPr/>
      <dgm:t>
        <a:bodyPr/>
        <a:lstStyle/>
        <a:p>
          <a:endParaRPr lang="ru-RU"/>
        </a:p>
      </dgm:t>
    </dgm:pt>
    <dgm:pt modelId="{8EEA018F-49AF-4573-9005-5E5E42F4F785}" type="pres">
      <dgm:prSet presAssocID="{1EA8DD5B-67FD-4D07-89A2-4FAC11848C41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080C576F-1C15-4C4A-B2EE-7FB42F28EDE3}" type="pres">
      <dgm:prSet presAssocID="{39AE4BA0-B04B-43C1-B1D3-FF612BAA48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88E3F-AD93-41C8-A233-79850A017355}" type="pres">
      <dgm:prSet presAssocID="{ECC53340-FADA-4375-B352-C6BAE43997B5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D51D007C-C04A-4166-AB2C-0D9807B0007E}" type="pres">
      <dgm:prSet presAssocID="{9A99AA8F-398B-4381-B58F-1E168BF1593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624CB6-7C4F-4882-A45F-BC9073F36442}" type="pres">
      <dgm:prSet presAssocID="{130222D1-5DB3-4623-882F-6EAB3547FF30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189009E1-D43A-4D85-83B8-CD6BE4BDF62C}" type="pres">
      <dgm:prSet presAssocID="{6ABF5B5E-D360-4F94-9BF8-B5C5A455AE5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F5292C-C6EA-4441-ABE3-A573DE9A1C45}" srcId="{60BD1A8B-2E2D-443C-A053-52A943FB1842}" destId="{6ABF5B5E-D360-4F94-9BF8-B5C5A455AE52}" srcOrd="2" destOrd="0" parTransId="{130222D1-5DB3-4623-882F-6EAB3547FF30}" sibTransId="{7CA5345F-FD30-49B9-84FD-1513AF093C4B}"/>
    <dgm:cxn modelId="{4655FF09-3447-4DDB-B77F-CF037E251C12}" srcId="{095F016A-C960-4B95-ABC7-65C64FA50F01}" destId="{60BD1A8B-2E2D-443C-A053-52A943FB1842}" srcOrd="0" destOrd="0" parTransId="{09F4425C-ECF4-4D48-B2F7-DC7DB840627D}" sibTransId="{A72E1539-1E72-4311-B5F5-7B62EA13613C}"/>
    <dgm:cxn modelId="{A12E0790-007C-45D8-8232-F613686E4900}" srcId="{60BD1A8B-2E2D-443C-A053-52A943FB1842}" destId="{39AE4BA0-B04B-43C1-B1D3-FF612BAA4833}" srcOrd="0" destOrd="0" parTransId="{1EA8DD5B-67FD-4D07-89A2-4FAC11848C41}" sibTransId="{36C670A4-EEF8-4702-BB6E-46D7A09203C1}"/>
    <dgm:cxn modelId="{3F21BF52-AA14-4927-AB7F-7B666BE41643}" type="presOf" srcId="{6ABF5B5E-D360-4F94-9BF8-B5C5A455AE52}" destId="{189009E1-D43A-4D85-83B8-CD6BE4BDF62C}" srcOrd="0" destOrd="0" presId="urn:microsoft.com/office/officeart/2005/8/layout/radial4"/>
    <dgm:cxn modelId="{E2312E01-F250-4B69-A603-894778F89BE6}" type="presOf" srcId="{60BD1A8B-2E2D-443C-A053-52A943FB1842}" destId="{13A7B18E-FA25-47E3-8735-D18054CA6807}" srcOrd="0" destOrd="0" presId="urn:microsoft.com/office/officeart/2005/8/layout/radial4"/>
    <dgm:cxn modelId="{78183907-2A88-46AD-B610-F3803821F9A7}" srcId="{60BD1A8B-2E2D-443C-A053-52A943FB1842}" destId="{9A99AA8F-398B-4381-B58F-1E168BF1593F}" srcOrd="1" destOrd="0" parTransId="{ECC53340-FADA-4375-B352-C6BAE43997B5}" sibTransId="{355F8FA1-4B49-4C65-87E7-11E045325E0D}"/>
    <dgm:cxn modelId="{E5017D4D-4FAB-4485-99E1-0C51BD9BB9D1}" type="presOf" srcId="{095F016A-C960-4B95-ABC7-65C64FA50F01}" destId="{5A74AB80-68A6-465F-806B-2EF99556D8FE}" srcOrd="0" destOrd="0" presId="urn:microsoft.com/office/officeart/2005/8/layout/radial4"/>
    <dgm:cxn modelId="{DE74ADAE-6964-485E-87ED-82DCA16617CB}" type="presOf" srcId="{130222D1-5DB3-4623-882F-6EAB3547FF30}" destId="{0C624CB6-7C4F-4882-A45F-BC9073F36442}" srcOrd="0" destOrd="0" presId="urn:microsoft.com/office/officeart/2005/8/layout/radial4"/>
    <dgm:cxn modelId="{CF581E5F-3F49-4E22-9309-B935CF8AB331}" type="presOf" srcId="{9A99AA8F-398B-4381-B58F-1E168BF1593F}" destId="{D51D007C-C04A-4166-AB2C-0D9807B0007E}" srcOrd="0" destOrd="0" presId="urn:microsoft.com/office/officeart/2005/8/layout/radial4"/>
    <dgm:cxn modelId="{A1208D03-7EDE-4E18-B162-6C348BDFAEB4}" type="presOf" srcId="{39AE4BA0-B04B-43C1-B1D3-FF612BAA4833}" destId="{080C576F-1C15-4C4A-B2EE-7FB42F28EDE3}" srcOrd="0" destOrd="0" presId="urn:microsoft.com/office/officeart/2005/8/layout/radial4"/>
    <dgm:cxn modelId="{C3809FBF-17CF-403D-8C39-59D8C901DB97}" type="presOf" srcId="{1EA8DD5B-67FD-4D07-89A2-4FAC11848C41}" destId="{8EEA018F-49AF-4573-9005-5E5E42F4F785}" srcOrd="0" destOrd="0" presId="urn:microsoft.com/office/officeart/2005/8/layout/radial4"/>
    <dgm:cxn modelId="{BD6CFCC8-2C58-4B5B-B0F8-4705FBBB3C3F}" type="presOf" srcId="{ECC53340-FADA-4375-B352-C6BAE43997B5}" destId="{3CB88E3F-AD93-41C8-A233-79850A017355}" srcOrd="0" destOrd="0" presId="urn:microsoft.com/office/officeart/2005/8/layout/radial4"/>
    <dgm:cxn modelId="{4232DAA3-28ED-4103-9BA7-A288AF57DD06}" type="presParOf" srcId="{5A74AB80-68A6-465F-806B-2EF99556D8FE}" destId="{13A7B18E-FA25-47E3-8735-D18054CA6807}" srcOrd="0" destOrd="0" presId="urn:microsoft.com/office/officeart/2005/8/layout/radial4"/>
    <dgm:cxn modelId="{79CD0957-868D-42E2-A31B-46C804587D8E}" type="presParOf" srcId="{5A74AB80-68A6-465F-806B-2EF99556D8FE}" destId="{8EEA018F-49AF-4573-9005-5E5E42F4F785}" srcOrd="1" destOrd="0" presId="urn:microsoft.com/office/officeart/2005/8/layout/radial4"/>
    <dgm:cxn modelId="{C421A6F0-7882-4FD2-A450-1487CFF29F0C}" type="presParOf" srcId="{5A74AB80-68A6-465F-806B-2EF99556D8FE}" destId="{080C576F-1C15-4C4A-B2EE-7FB42F28EDE3}" srcOrd="2" destOrd="0" presId="urn:microsoft.com/office/officeart/2005/8/layout/radial4"/>
    <dgm:cxn modelId="{EC17BFF2-3136-4431-B8F7-EC8E00A04FD8}" type="presParOf" srcId="{5A74AB80-68A6-465F-806B-2EF99556D8FE}" destId="{3CB88E3F-AD93-41C8-A233-79850A017355}" srcOrd="3" destOrd="0" presId="urn:microsoft.com/office/officeart/2005/8/layout/radial4"/>
    <dgm:cxn modelId="{9510254C-ACA2-4A5A-B160-87ED12538732}" type="presParOf" srcId="{5A74AB80-68A6-465F-806B-2EF99556D8FE}" destId="{D51D007C-C04A-4166-AB2C-0D9807B0007E}" srcOrd="4" destOrd="0" presId="urn:microsoft.com/office/officeart/2005/8/layout/radial4"/>
    <dgm:cxn modelId="{0399514A-AC5F-4577-B645-74733FEAE3D3}" type="presParOf" srcId="{5A74AB80-68A6-465F-806B-2EF99556D8FE}" destId="{0C624CB6-7C4F-4882-A45F-BC9073F36442}" srcOrd="5" destOrd="0" presId="urn:microsoft.com/office/officeart/2005/8/layout/radial4"/>
    <dgm:cxn modelId="{A3D94B42-91E2-41E3-8715-AEDEEDCDA4E1}" type="presParOf" srcId="{5A74AB80-68A6-465F-806B-2EF99556D8FE}" destId="{189009E1-D43A-4D85-83B8-CD6BE4BDF62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AF48B0-3563-4E26-BF0B-DC326384BA46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8690D47-F812-436D-9C0F-505BDDB29E87}">
      <dgm:prSet phldrT="[Текст]"/>
      <dgm:spPr/>
      <dgm:t>
        <a:bodyPr/>
        <a:lstStyle/>
        <a:p>
          <a:r>
            <a:rPr lang="uk-UA" b="1" dirty="0" smtClean="0"/>
            <a:t>Лишайники</a:t>
          </a:r>
          <a:endParaRPr lang="ru-RU" b="1" dirty="0"/>
        </a:p>
      </dgm:t>
    </dgm:pt>
    <dgm:pt modelId="{E21E4293-D155-4DEC-AD36-999724929886}" type="parTrans" cxnId="{44EDA66E-4B82-40A4-83D0-CDE04C7E0076}">
      <dgm:prSet/>
      <dgm:spPr/>
      <dgm:t>
        <a:bodyPr/>
        <a:lstStyle/>
        <a:p>
          <a:endParaRPr lang="ru-RU"/>
        </a:p>
      </dgm:t>
    </dgm:pt>
    <dgm:pt modelId="{C98DE5BC-4784-48CE-A9D4-1CFA50BB30E6}" type="sibTrans" cxnId="{44EDA66E-4B82-40A4-83D0-CDE04C7E0076}">
      <dgm:prSet/>
      <dgm:spPr/>
      <dgm:t>
        <a:bodyPr/>
        <a:lstStyle/>
        <a:p>
          <a:endParaRPr lang="ru-RU"/>
        </a:p>
      </dgm:t>
    </dgm:pt>
    <dgm:pt modelId="{0F471C7F-8B73-47FF-886B-DE1FB2116BD5}">
      <dgm:prSet phldrT="[Текст]"/>
      <dgm:spPr/>
      <dgm:t>
        <a:bodyPr/>
        <a:lstStyle/>
        <a:p>
          <a:r>
            <a:rPr lang="uk-UA" b="1" dirty="0" err="1" smtClean="0"/>
            <a:t>Гомеомерні</a:t>
          </a:r>
          <a:endParaRPr lang="ru-RU" b="1" dirty="0"/>
        </a:p>
      </dgm:t>
    </dgm:pt>
    <dgm:pt modelId="{DBC4DA75-E6BD-4503-B44F-1A18E60CFE62}" type="parTrans" cxnId="{F9E5E974-9327-47D4-BC4D-FE815B715CBD}">
      <dgm:prSet/>
      <dgm:spPr/>
      <dgm:t>
        <a:bodyPr/>
        <a:lstStyle/>
        <a:p>
          <a:endParaRPr lang="ru-RU"/>
        </a:p>
      </dgm:t>
    </dgm:pt>
    <dgm:pt modelId="{2103380F-0440-4E3E-97A1-06403FF7988C}" type="sibTrans" cxnId="{F9E5E974-9327-47D4-BC4D-FE815B715CBD}">
      <dgm:prSet/>
      <dgm:spPr/>
      <dgm:t>
        <a:bodyPr/>
        <a:lstStyle/>
        <a:p>
          <a:endParaRPr lang="ru-RU"/>
        </a:p>
      </dgm:t>
    </dgm:pt>
    <dgm:pt modelId="{55966E0C-7DB7-47E2-A882-9B10E9EC2C58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277DEF8-5812-4A74-9175-DEFEC62C749A}" type="parTrans" cxnId="{F4F1C575-EE07-4D89-B22A-7F4755E012BC}">
      <dgm:prSet/>
      <dgm:spPr/>
      <dgm:t>
        <a:bodyPr/>
        <a:lstStyle/>
        <a:p>
          <a:endParaRPr lang="ru-RU"/>
        </a:p>
      </dgm:t>
    </dgm:pt>
    <dgm:pt modelId="{0ABB60D4-8B48-474A-B4E6-1D37734DCEF8}" type="sibTrans" cxnId="{F4F1C575-EE07-4D89-B22A-7F4755E012BC}">
      <dgm:prSet/>
      <dgm:spPr/>
      <dgm:t>
        <a:bodyPr/>
        <a:lstStyle/>
        <a:p>
          <a:endParaRPr lang="ru-RU"/>
        </a:p>
      </dgm:t>
    </dgm:pt>
    <dgm:pt modelId="{71B78B5D-EC40-427C-B4B0-731073B29E09}">
      <dgm:prSet phldrT="[Текст]"/>
      <dgm:spPr/>
      <dgm:t>
        <a:bodyPr/>
        <a:lstStyle/>
        <a:p>
          <a:r>
            <a:rPr lang="uk-UA" b="1" dirty="0" err="1" smtClean="0"/>
            <a:t>Гетеромерні</a:t>
          </a:r>
          <a:endParaRPr lang="ru-RU" b="1" dirty="0"/>
        </a:p>
      </dgm:t>
    </dgm:pt>
    <dgm:pt modelId="{1C87E141-2C30-4766-9732-760C1ACA34D2}" type="parTrans" cxnId="{D6D2F6DF-6476-40F2-92CB-F6EA29081E3D}">
      <dgm:prSet/>
      <dgm:spPr/>
      <dgm:t>
        <a:bodyPr/>
        <a:lstStyle/>
        <a:p>
          <a:endParaRPr lang="ru-RU"/>
        </a:p>
      </dgm:t>
    </dgm:pt>
    <dgm:pt modelId="{C161E8B6-ADD5-4D97-9F0A-F2896A4D1B75}" type="sibTrans" cxnId="{D6D2F6DF-6476-40F2-92CB-F6EA29081E3D}">
      <dgm:prSet/>
      <dgm:spPr/>
      <dgm:t>
        <a:bodyPr/>
        <a:lstStyle/>
        <a:p>
          <a:endParaRPr lang="ru-RU"/>
        </a:p>
      </dgm:t>
    </dgm:pt>
    <dgm:pt modelId="{0A6470B1-31B5-4BA5-83B9-A502B279F817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E9AE08A-F83B-4ED0-B624-D4DCB06D5F12}" type="parTrans" cxnId="{FC1F507C-B462-4EA4-A92F-F22366F0AE4C}">
      <dgm:prSet/>
      <dgm:spPr/>
      <dgm:t>
        <a:bodyPr/>
        <a:lstStyle/>
        <a:p>
          <a:endParaRPr lang="ru-RU"/>
        </a:p>
      </dgm:t>
    </dgm:pt>
    <dgm:pt modelId="{491522D0-AAE9-45F3-B6A2-29F165A92860}" type="sibTrans" cxnId="{FC1F507C-B462-4EA4-A92F-F22366F0AE4C}">
      <dgm:prSet/>
      <dgm:spPr/>
      <dgm:t>
        <a:bodyPr/>
        <a:lstStyle/>
        <a:p>
          <a:endParaRPr lang="ru-RU"/>
        </a:p>
      </dgm:t>
    </dgm:pt>
    <dgm:pt modelId="{80966321-DC91-41C5-902C-74EB0EB31813}" type="pres">
      <dgm:prSet presAssocID="{1BAF48B0-3563-4E26-BF0B-DC326384BA4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873913-C386-481F-BBB3-55E178488F4E}" type="pres">
      <dgm:prSet presAssocID="{98690D47-F812-436D-9C0F-505BDDB29E87}" presName="hierRoot1" presStyleCnt="0"/>
      <dgm:spPr/>
      <dgm:t>
        <a:bodyPr/>
        <a:lstStyle/>
        <a:p>
          <a:endParaRPr lang="ru-RU"/>
        </a:p>
      </dgm:t>
    </dgm:pt>
    <dgm:pt modelId="{4A84C489-91BA-4660-B488-324C2037AA87}" type="pres">
      <dgm:prSet presAssocID="{98690D47-F812-436D-9C0F-505BDDB29E87}" presName="composite" presStyleCnt="0"/>
      <dgm:spPr/>
      <dgm:t>
        <a:bodyPr/>
        <a:lstStyle/>
        <a:p>
          <a:endParaRPr lang="ru-RU"/>
        </a:p>
      </dgm:t>
    </dgm:pt>
    <dgm:pt modelId="{7BC9AA9F-3ECA-4F53-8516-340A1C8259A3}" type="pres">
      <dgm:prSet presAssocID="{98690D47-F812-436D-9C0F-505BDDB29E87}" presName="background" presStyleLbl="node0" presStyleIdx="0" presStyleCnt="1"/>
      <dgm:spPr/>
      <dgm:t>
        <a:bodyPr/>
        <a:lstStyle/>
        <a:p>
          <a:endParaRPr lang="ru-RU"/>
        </a:p>
      </dgm:t>
    </dgm:pt>
    <dgm:pt modelId="{445C3DA5-BC32-45A1-B386-F93570453F2D}" type="pres">
      <dgm:prSet presAssocID="{98690D47-F812-436D-9C0F-505BDDB29E8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9E7FE1-B65D-4CBB-B72E-4F530A5A0E49}" type="pres">
      <dgm:prSet presAssocID="{98690D47-F812-436D-9C0F-505BDDB29E87}" presName="hierChild2" presStyleCnt="0"/>
      <dgm:spPr/>
      <dgm:t>
        <a:bodyPr/>
        <a:lstStyle/>
        <a:p>
          <a:endParaRPr lang="ru-RU"/>
        </a:p>
      </dgm:t>
    </dgm:pt>
    <dgm:pt modelId="{14062215-AA71-497E-8546-76FFE60340BC}" type="pres">
      <dgm:prSet presAssocID="{DBC4DA75-E6BD-4503-B44F-1A18E60CFE6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F1AA10F-B5DE-4EC2-A3AF-F98B61885AE4}" type="pres">
      <dgm:prSet presAssocID="{0F471C7F-8B73-47FF-886B-DE1FB2116BD5}" presName="hierRoot2" presStyleCnt="0"/>
      <dgm:spPr/>
      <dgm:t>
        <a:bodyPr/>
        <a:lstStyle/>
        <a:p>
          <a:endParaRPr lang="ru-RU"/>
        </a:p>
      </dgm:t>
    </dgm:pt>
    <dgm:pt modelId="{59699418-9086-47AB-8BED-4CB4FE02BD6B}" type="pres">
      <dgm:prSet presAssocID="{0F471C7F-8B73-47FF-886B-DE1FB2116BD5}" presName="composite2" presStyleCnt="0"/>
      <dgm:spPr/>
      <dgm:t>
        <a:bodyPr/>
        <a:lstStyle/>
        <a:p>
          <a:endParaRPr lang="ru-RU"/>
        </a:p>
      </dgm:t>
    </dgm:pt>
    <dgm:pt modelId="{60EFFA4C-BF59-447D-A338-F5E85EF85290}" type="pres">
      <dgm:prSet presAssocID="{0F471C7F-8B73-47FF-886B-DE1FB2116BD5}" presName="background2" presStyleLbl="node2" presStyleIdx="0" presStyleCnt="2"/>
      <dgm:spPr/>
      <dgm:t>
        <a:bodyPr/>
        <a:lstStyle/>
        <a:p>
          <a:endParaRPr lang="ru-RU"/>
        </a:p>
      </dgm:t>
    </dgm:pt>
    <dgm:pt modelId="{A677246C-138C-4EE2-BBFA-C0A98F4871C2}" type="pres">
      <dgm:prSet presAssocID="{0F471C7F-8B73-47FF-886B-DE1FB2116BD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934802-0823-44C8-99DF-E0511C3FE12F}" type="pres">
      <dgm:prSet presAssocID="{0F471C7F-8B73-47FF-886B-DE1FB2116BD5}" presName="hierChild3" presStyleCnt="0"/>
      <dgm:spPr/>
      <dgm:t>
        <a:bodyPr/>
        <a:lstStyle/>
        <a:p>
          <a:endParaRPr lang="ru-RU"/>
        </a:p>
      </dgm:t>
    </dgm:pt>
    <dgm:pt modelId="{9919E1D4-E45B-4E00-99F5-C8DC4A7D08B9}" type="pres">
      <dgm:prSet presAssocID="{9277DEF8-5812-4A74-9175-DEFEC62C749A}" presName="Name17" presStyleLbl="parChTrans1D3" presStyleIdx="0" presStyleCnt="2"/>
      <dgm:spPr/>
      <dgm:t>
        <a:bodyPr/>
        <a:lstStyle/>
        <a:p>
          <a:endParaRPr lang="ru-RU"/>
        </a:p>
      </dgm:t>
    </dgm:pt>
    <dgm:pt modelId="{A53EDD91-13E5-4EB0-A4C7-B5A7774004A7}" type="pres">
      <dgm:prSet presAssocID="{55966E0C-7DB7-47E2-A882-9B10E9EC2C58}" presName="hierRoot3" presStyleCnt="0"/>
      <dgm:spPr/>
      <dgm:t>
        <a:bodyPr/>
        <a:lstStyle/>
        <a:p>
          <a:endParaRPr lang="ru-RU"/>
        </a:p>
      </dgm:t>
    </dgm:pt>
    <dgm:pt modelId="{8C046654-76B0-4289-BB08-FD19292E320E}" type="pres">
      <dgm:prSet presAssocID="{55966E0C-7DB7-47E2-A882-9B10E9EC2C58}" presName="composite3" presStyleCnt="0"/>
      <dgm:spPr/>
      <dgm:t>
        <a:bodyPr/>
        <a:lstStyle/>
        <a:p>
          <a:endParaRPr lang="ru-RU"/>
        </a:p>
      </dgm:t>
    </dgm:pt>
    <dgm:pt modelId="{56567B0C-C995-4007-9E17-615734CC6895}" type="pres">
      <dgm:prSet presAssocID="{55966E0C-7DB7-47E2-A882-9B10E9EC2C58}" presName="background3" presStyleLbl="node3" presStyleIdx="0" presStyleCnt="2"/>
      <dgm:spPr/>
      <dgm:t>
        <a:bodyPr/>
        <a:lstStyle/>
        <a:p>
          <a:endParaRPr lang="ru-RU"/>
        </a:p>
      </dgm:t>
    </dgm:pt>
    <dgm:pt modelId="{E60D28C6-5AD8-4742-9D1B-CC9CB065DACF}" type="pres">
      <dgm:prSet presAssocID="{55966E0C-7DB7-47E2-A882-9B10E9EC2C58}" presName="text3" presStyleLbl="fgAcc3" presStyleIdx="0" presStyleCnt="2" custScaleX="134228" custScaleY="1741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90C2F0-5415-4A1F-B000-DC7E2BC7999A}" type="pres">
      <dgm:prSet presAssocID="{55966E0C-7DB7-47E2-A882-9B10E9EC2C58}" presName="hierChild4" presStyleCnt="0"/>
      <dgm:spPr/>
      <dgm:t>
        <a:bodyPr/>
        <a:lstStyle/>
        <a:p>
          <a:endParaRPr lang="ru-RU"/>
        </a:p>
      </dgm:t>
    </dgm:pt>
    <dgm:pt modelId="{9B96DD19-20A4-462E-ACE3-29427FB244EE}" type="pres">
      <dgm:prSet presAssocID="{1C87E141-2C30-4766-9732-760C1ACA34D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D4DDA00-2644-42A7-8402-C48C0A7DF4CE}" type="pres">
      <dgm:prSet presAssocID="{71B78B5D-EC40-427C-B4B0-731073B29E09}" presName="hierRoot2" presStyleCnt="0"/>
      <dgm:spPr/>
      <dgm:t>
        <a:bodyPr/>
        <a:lstStyle/>
        <a:p>
          <a:endParaRPr lang="ru-RU"/>
        </a:p>
      </dgm:t>
    </dgm:pt>
    <dgm:pt modelId="{7991DB08-0B16-4B3E-A56F-2D415030C0AE}" type="pres">
      <dgm:prSet presAssocID="{71B78B5D-EC40-427C-B4B0-731073B29E09}" presName="composite2" presStyleCnt="0"/>
      <dgm:spPr/>
      <dgm:t>
        <a:bodyPr/>
        <a:lstStyle/>
        <a:p>
          <a:endParaRPr lang="ru-RU"/>
        </a:p>
      </dgm:t>
    </dgm:pt>
    <dgm:pt modelId="{C0FBF161-5A78-427D-B349-9D3E5211DD6E}" type="pres">
      <dgm:prSet presAssocID="{71B78B5D-EC40-427C-B4B0-731073B29E09}" presName="background2" presStyleLbl="node2" presStyleIdx="1" presStyleCnt="2"/>
      <dgm:spPr/>
      <dgm:t>
        <a:bodyPr/>
        <a:lstStyle/>
        <a:p>
          <a:endParaRPr lang="ru-RU"/>
        </a:p>
      </dgm:t>
    </dgm:pt>
    <dgm:pt modelId="{E012F804-7B3E-46A8-A9CE-99E6E1C6B10C}" type="pres">
      <dgm:prSet presAssocID="{71B78B5D-EC40-427C-B4B0-731073B29E0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28A72F-92F1-4C0E-AF92-1DCC93F99B99}" type="pres">
      <dgm:prSet presAssocID="{71B78B5D-EC40-427C-B4B0-731073B29E09}" presName="hierChild3" presStyleCnt="0"/>
      <dgm:spPr/>
      <dgm:t>
        <a:bodyPr/>
        <a:lstStyle/>
        <a:p>
          <a:endParaRPr lang="ru-RU"/>
        </a:p>
      </dgm:t>
    </dgm:pt>
    <dgm:pt modelId="{A698F1B0-2A9A-4949-97B1-26C55E40DD69}" type="pres">
      <dgm:prSet presAssocID="{4E9AE08A-F83B-4ED0-B624-D4DCB06D5F12}" presName="Name17" presStyleLbl="parChTrans1D3" presStyleIdx="1" presStyleCnt="2"/>
      <dgm:spPr/>
      <dgm:t>
        <a:bodyPr/>
        <a:lstStyle/>
        <a:p>
          <a:endParaRPr lang="ru-RU"/>
        </a:p>
      </dgm:t>
    </dgm:pt>
    <dgm:pt modelId="{5C476FC2-52C0-494C-B243-7B8B0692D25F}" type="pres">
      <dgm:prSet presAssocID="{0A6470B1-31B5-4BA5-83B9-A502B279F817}" presName="hierRoot3" presStyleCnt="0"/>
      <dgm:spPr/>
      <dgm:t>
        <a:bodyPr/>
        <a:lstStyle/>
        <a:p>
          <a:endParaRPr lang="ru-RU"/>
        </a:p>
      </dgm:t>
    </dgm:pt>
    <dgm:pt modelId="{17D80C48-6886-4CAE-B3BD-BFBF9E64B0CB}" type="pres">
      <dgm:prSet presAssocID="{0A6470B1-31B5-4BA5-83B9-A502B279F817}" presName="composite3" presStyleCnt="0"/>
      <dgm:spPr/>
      <dgm:t>
        <a:bodyPr/>
        <a:lstStyle/>
        <a:p>
          <a:endParaRPr lang="ru-RU"/>
        </a:p>
      </dgm:t>
    </dgm:pt>
    <dgm:pt modelId="{3539BAA5-F03C-42C5-AF8E-5CE3E651F179}" type="pres">
      <dgm:prSet presAssocID="{0A6470B1-31B5-4BA5-83B9-A502B279F817}" presName="background3" presStyleLbl="node3" presStyleIdx="1" presStyleCnt="2"/>
      <dgm:spPr/>
      <dgm:t>
        <a:bodyPr/>
        <a:lstStyle/>
        <a:p>
          <a:endParaRPr lang="ru-RU"/>
        </a:p>
      </dgm:t>
    </dgm:pt>
    <dgm:pt modelId="{CB6E1EAA-CC2E-47C1-8AD5-0A4CDD594D68}" type="pres">
      <dgm:prSet presAssocID="{0A6470B1-31B5-4BA5-83B9-A502B279F817}" presName="text3" presStyleLbl="fgAcc3" presStyleIdx="1" presStyleCnt="2" custScaleX="128718" custScaleY="1756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4D6CBD-A69E-4A5D-BADF-F3B42422B88F}" type="pres">
      <dgm:prSet presAssocID="{0A6470B1-31B5-4BA5-83B9-A502B279F817}" presName="hierChild4" presStyleCnt="0"/>
      <dgm:spPr/>
      <dgm:t>
        <a:bodyPr/>
        <a:lstStyle/>
        <a:p>
          <a:endParaRPr lang="ru-RU"/>
        </a:p>
      </dgm:t>
    </dgm:pt>
  </dgm:ptLst>
  <dgm:cxnLst>
    <dgm:cxn modelId="{FC1F507C-B462-4EA4-A92F-F22366F0AE4C}" srcId="{71B78B5D-EC40-427C-B4B0-731073B29E09}" destId="{0A6470B1-31B5-4BA5-83B9-A502B279F817}" srcOrd="0" destOrd="0" parTransId="{4E9AE08A-F83B-4ED0-B624-D4DCB06D5F12}" sibTransId="{491522D0-AAE9-45F3-B6A2-29F165A92860}"/>
    <dgm:cxn modelId="{44EDA66E-4B82-40A4-83D0-CDE04C7E0076}" srcId="{1BAF48B0-3563-4E26-BF0B-DC326384BA46}" destId="{98690D47-F812-436D-9C0F-505BDDB29E87}" srcOrd="0" destOrd="0" parTransId="{E21E4293-D155-4DEC-AD36-999724929886}" sibTransId="{C98DE5BC-4784-48CE-A9D4-1CFA50BB30E6}"/>
    <dgm:cxn modelId="{364EBDD1-E1D7-4D15-B185-80428468C3B6}" type="presOf" srcId="{4E9AE08A-F83B-4ED0-B624-D4DCB06D5F12}" destId="{A698F1B0-2A9A-4949-97B1-26C55E40DD69}" srcOrd="0" destOrd="0" presId="urn:microsoft.com/office/officeart/2005/8/layout/hierarchy1"/>
    <dgm:cxn modelId="{B7513FD3-68E6-41DB-B947-8F5661A92E58}" type="presOf" srcId="{0A6470B1-31B5-4BA5-83B9-A502B279F817}" destId="{CB6E1EAA-CC2E-47C1-8AD5-0A4CDD594D68}" srcOrd="0" destOrd="0" presId="urn:microsoft.com/office/officeart/2005/8/layout/hierarchy1"/>
    <dgm:cxn modelId="{D6D2F6DF-6476-40F2-92CB-F6EA29081E3D}" srcId="{98690D47-F812-436D-9C0F-505BDDB29E87}" destId="{71B78B5D-EC40-427C-B4B0-731073B29E09}" srcOrd="1" destOrd="0" parTransId="{1C87E141-2C30-4766-9732-760C1ACA34D2}" sibTransId="{C161E8B6-ADD5-4D97-9F0A-F2896A4D1B75}"/>
    <dgm:cxn modelId="{F4F1C575-EE07-4D89-B22A-7F4755E012BC}" srcId="{0F471C7F-8B73-47FF-886B-DE1FB2116BD5}" destId="{55966E0C-7DB7-47E2-A882-9B10E9EC2C58}" srcOrd="0" destOrd="0" parTransId="{9277DEF8-5812-4A74-9175-DEFEC62C749A}" sibTransId="{0ABB60D4-8B48-474A-B4E6-1D37734DCEF8}"/>
    <dgm:cxn modelId="{386998E6-01B9-4A7B-BF11-9B9916F87627}" type="presOf" srcId="{9277DEF8-5812-4A74-9175-DEFEC62C749A}" destId="{9919E1D4-E45B-4E00-99F5-C8DC4A7D08B9}" srcOrd="0" destOrd="0" presId="urn:microsoft.com/office/officeart/2005/8/layout/hierarchy1"/>
    <dgm:cxn modelId="{5E609B41-E4EF-4F67-A18B-5C42575907E8}" type="presOf" srcId="{DBC4DA75-E6BD-4503-B44F-1A18E60CFE62}" destId="{14062215-AA71-497E-8546-76FFE60340BC}" srcOrd="0" destOrd="0" presId="urn:microsoft.com/office/officeart/2005/8/layout/hierarchy1"/>
    <dgm:cxn modelId="{B826DDA2-48D1-4539-801B-2448310C9FD9}" type="presOf" srcId="{0F471C7F-8B73-47FF-886B-DE1FB2116BD5}" destId="{A677246C-138C-4EE2-BBFA-C0A98F4871C2}" srcOrd="0" destOrd="0" presId="urn:microsoft.com/office/officeart/2005/8/layout/hierarchy1"/>
    <dgm:cxn modelId="{83EAA127-39D0-441B-B28F-BDD863DF971F}" type="presOf" srcId="{1C87E141-2C30-4766-9732-760C1ACA34D2}" destId="{9B96DD19-20A4-462E-ACE3-29427FB244EE}" srcOrd="0" destOrd="0" presId="urn:microsoft.com/office/officeart/2005/8/layout/hierarchy1"/>
    <dgm:cxn modelId="{E8FB4B87-67BF-404F-9E57-FE049878E178}" type="presOf" srcId="{55966E0C-7DB7-47E2-A882-9B10E9EC2C58}" destId="{E60D28C6-5AD8-4742-9D1B-CC9CB065DACF}" srcOrd="0" destOrd="0" presId="urn:microsoft.com/office/officeart/2005/8/layout/hierarchy1"/>
    <dgm:cxn modelId="{F9E5E974-9327-47D4-BC4D-FE815B715CBD}" srcId="{98690D47-F812-436D-9C0F-505BDDB29E87}" destId="{0F471C7F-8B73-47FF-886B-DE1FB2116BD5}" srcOrd="0" destOrd="0" parTransId="{DBC4DA75-E6BD-4503-B44F-1A18E60CFE62}" sibTransId="{2103380F-0440-4E3E-97A1-06403FF7988C}"/>
    <dgm:cxn modelId="{27E2BBCD-4915-4655-8156-67374F9A3047}" type="presOf" srcId="{71B78B5D-EC40-427C-B4B0-731073B29E09}" destId="{E012F804-7B3E-46A8-A9CE-99E6E1C6B10C}" srcOrd="0" destOrd="0" presId="urn:microsoft.com/office/officeart/2005/8/layout/hierarchy1"/>
    <dgm:cxn modelId="{503B50D9-441D-41E9-B5DD-176B4AB76477}" type="presOf" srcId="{1BAF48B0-3563-4E26-BF0B-DC326384BA46}" destId="{80966321-DC91-41C5-902C-74EB0EB31813}" srcOrd="0" destOrd="0" presId="urn:microsoft.com/office/officeart/2005/8/layout/hierarchy1"/>
    <dgm:cxn modelId="{5F23A808-4514-4022-8095-F4F0FFC574B8}" type="presOf" srcId="{98690D47-F812-436D-9C0F-505BDDB29E87}" destId="{445C3DA5-BC32-45A1-B386-F93570453F2D}" srcOrd="0" destOrd="0" presId="urn:microsoft.com/office/officeart/2005/8/layout/hierarchy1"/>
    <dgm:cxn modelId="{49E8C2FB-8721-4BE3-8747-B6F8F1F7C9C1}" type="presParOf" srcId="{80966321-DC91-41C5-902C-74EB0EB31813}" destId="{35873913-C386-481F-BBB3-55E178488F4E}" srcOrd="0" destOrd="0" presId="urn:microsoft.com/office/officeart/2005/8/layout/hierarchy1"/>
    <dgm:cxn modelId="{A3ADCCA2-063E-439A-BDC5-CFC390D9E495}" type="presParOf" srcId="{35873913-C386-481F-BBB3-55E178488F4E}" destId="{4A84C489-91BA-4660-B488-324C2037AA87}" srcOrd="0" destOrd="0" presId="urn:microsoft.com/office/officeart/2005/8/layout/hierarchy1"/>
    <dgm:cxn modelId="{CC65F8E9-99A1-4DCE-8275-904EFDCC8982}" type="presParOf" srcId="{4A84C489-91BA-4660-B488-324C2037AA87}" destId="{7BC9AA9F-3ECA-4F53-8516-340A1C8259A3}" srcOrd="0" destOrd="0" presId="urn:microsoft.com/office/officeart/2005/8/layout/hierarchy1"/>
    <dgm:cxn modelId="{DFA0E5FC-8372-4052-AABB-72629760F1F4}" type="presParOf" srcId="{4A84C489-91BA-4660-B488-324C2037AA87}" destId="{445C3DA5-BC32-45A1-B386-F93570453F2D}" srcOrd="1" destOrd="0" presId="urn:microsoft.com/office/officeart/2005/8/layout/hierarchy1"/>
    <dgm:cxn modelId="{895564FE-471A-441B-BE88-1563B6B17AFC}" type="presParOf" srcId="{35873913-C386-481F-BBB3-55E178488F4E}" destId="{9E9E7FE1-B65D-4CBB-B72E-4F530A5A0E49}" srcOrd="1" destOrd="0" presId="urn:microsoft.com/office/officeart/2005/8/layout/hierarchy1"/>
    <dgm:cxn modelId="{89D1B1CE-FCA1-4453-9115-44474BAF0E96}" type="presParOf" srcId="{9E9E7FE1-B65D-4CBB-B72E-4F530A5A0E49}" destId="{14062215-AA71-497E-8546-76FFE60340BC}" srcOrd="0" destOrd="0" presId="urn:microsoft.com/office/officeart/2005/8/layout/hierarchy1"/>
    <dgm:cxn modelId="{28DBA2DE-FE1E-4776-80B7-69BFD71E5B1D}" type="presParOf" srcId="{9E9E7FE1-B65D-4CBB-B72E-4F530A5A0E49}" destId="{8F1AA10F-B5DE-4EC2-A3AF-F98B61885AE4}" srcOrd="1" destOrd="0" presId="urn:microsoft.com/office/officeart/2005/8/layout/hierarchy1"/>
    <dgm:cxn modelId="{4FDBCF45-57C7-46F8-BDBC-06795CEDFBFB}" type="presParOf" srcId="{8F1AA10F-B5DE-4EC2-A3AF-F98B61885AE4}" destId="{59699418-9086-47AB-8BED-4CB4FE02BD6B}" srcOrd="0" destOrd="0" presId="urn:microsoft.com/office/officeart/2005/8/layout/hierarchy1"/>
    <dgm:cxn modelId="{2FFBF2A5-9BE6-4302-952F-FD552782D8F6}" type="presParOf" srcId="{59699418-9086-47AB-8BED-4CB4FE02BD6B}" destId="{60EFFA4C-BF59-447D-A338-F5E85EF85290}" srcOrd="0" destOrd="0" presId="urn:microsoft.com/office/officeart/2005/8/layout/hierarchy1"/>
    <dgm:cxn modelId="{DD912C72-3D0D-4925-9D26-D8A3323E7D6F}" type="presParOf" srcId="{59699418-9086-47AB-8BED-4CB4FE02BD6B}" destId="{A677246C-138C-4EE2-BBFA-C0A98F4871C2}" srcOrd="1" destOrd="0" presId="urn:microsoft.com/office/officeart/2005/8/layout/hierarchy1"/>
    <dgm:cxn modelId="{43F43F1A-D9F6-4EE1-BD1F-D6C62572B061}" type="presParOf" srcId="{8F1AA10F-B5DE-4EC2-A3AF-F98B61885AE4}" destId="{47934802-0823-44C8-99DF-E0511C3FE12F}" srcOrd="1" destOrd="0" presId="urn:microsoft.com/office/officeart/2005/8/layout/hierarchy1"/>
    <dgm:cxn modelId="{4132804B-67AA-4D2A-85C4-AE8EB04485FA}" type="presParOf" srcId="{47934802-0823-44C8-99DF-E0511C3FE12F}" destId="{9919E1D4-E45B-4E00-99F5-C8DC4A7D08B9}" srcOrd="0" destOrd="0" presId="urn:microsoft.com/office/officeart/2005/8/layout/hierarchy1"/>
    <dgm:cxn modelId="{EACB0457-F619-4DF8-8375-F82D57BD986C}" type="presParOf" srcId="{47934802-0823-44C8-99DF-E0511C3FE12F}" destId="{A53EDD91-13E5-4EB0-A4C7-B5A7774004A7}" srcOrd="1" destOrd="0" presId="urn:microsoft.com/office/officeart/2005/8/layout/hierarchy1"/>
    <dgm:cxn modelId="{3CE5DF15-538E-43B7-8B45-C9E0394C0943}" type="presParOf" srcId="{A53EDD91-13E5-4EB0-A4C7-B5A7774004A7}" destId="{8C046654-76B0-4289-BB08-FD19292E320E}" srcOrd="0" destOrd="0" presId="urn:microsoft.com/office/officeart/2005/8/layout/hierarchy1"/>
    <dgm:cxn modelId="{0C0AF26A-AD9E-497B-BA6A-DC9CCA2ADE9F}" type="presParOf" srcId="{8C046654-76B0-4289-BB08-FD19292E320E}" destId="{56567B0C-C995-4007-9E17-615734CC6895}" srcOrd="0" destOrd="0" presId="urn:microsoft.com/office/officeart/2005/8/layout/hierarchy1"/>
    <dgm:cxn modelId="{A03C5F9E-EA45-4767-B68F-A12FF9FF4221}" type="presParOf" srcId="{8C046654-76B0-4289-BB08-FD19292E320E}" destId="{E60D28C6-5AD8-4742-9D1B-CC9CB065DACF}" srcOrd="1" destOrd="0" presId="urn:microsoft.com/office/officeart/2005/8/layout/hierarchy1"/>
    <dgm:cxn modelId="{CB97048D-AFB6-445A-83E6-C27DCA8FE674}" type="presParOf" srcId="{A53EDD91-13E5-4EB0-A4C7-B5A7774004A7}" destId="{1190C2F0-5415-4A1F-B000-DC7E2BC7999A}" srcOrd="1" destOrd="0" presId="urn:microsoft.com/office/officeart/2005/8/layout/hierarchy1"/>
    <dgm:cxn modelId="{C10B9537-F159-486B-8C30-49082EA3611F}" type="presParOf" srcId="{9E9E7FE1-B65D-4CBB-B72E-4F530A5A0E49}" destId="{9B96DD19-20A4-462E-ACE3-29427FB244EE}" srcOrd="2" destOrd="0" presId="urn:microsoft.com/office/officeart/2005/8/layout/hierarchy1"/>
    <dgm:cxn modelId="{0CAC4B0F-1D0B-43E3-B714-99CDB13A0551}" type="presParOf" srcId="{9E9E7FE1-B65D-4CBB-B72E-4F530A5A0E49}" destId="{ED4DDA00-2644-42A7-8402-C48C0A7DF4CE}" srcOrd="3" destOrd="0" presId="urn:microsoft.com/office/officeart/2005/8/layout/hierarchy1"/>
    <dgm:cxn modelId="{0C0B7825-D8E6-4366-987D-BD0A42A1807A}" type="presParOf" srcId="{ED4DDA00-2644-42A7-8402-C48C0A7DF4CE}" destId="{7991DB08-0B16-4B3E-A56F-2D415030C0AE}" srcOrd="0" destOrd="0" presId="urn:microsoft.com/office/officeart/2005/8/layout/hierarchy1"/>
    <dgm:cxn modelId="{F47CC799-22D1-4AE8-9E83-B7D564954620}" type="presParOf" srcId="{7991DB08-0B16-4B3E-A56F-2D415030C0AE}" destId="{C0FBF161-5A78-427D-B349-9D3E5211DD6E}" srcOrd="0" destOrd="0" presId="urn:microsoft.com/office/officeart/2005/8/layout/hierarchy1"/>
    <dgm:cxn modelId="{A8959C2C-60A2-4030-B754-704598B47BE2}" type="presParOf" srcId="{7991DB08-0B16-4B3E-A56F-2D415030C0AE}" destId="{E012F804-7B3E-46A8-A9CE-99E6E1C6B10C}" srcOrd="1" destOrd="0" presId="urn:microsoft.com/office/officeart/2005/8/layout/hierarchy1"/>
    <dgm:cxn modelId="{D6A32F78-1AEF-4424-9AA6-8BFAE21033FB}" type="presParOf" srcId="{ED4DDA00-2644-42A7-8402-C48C0A7DF4CE}" destId="{D928A72F-92F1-4C0E-AF92-1DCC93F99B99}" srcOrd="1" destOrd="0" presId="urn:microsoft.com/office/officeart/2005/8/layout/hierarchy1"/>
    <dgm:cxn modelId="{36992C13-922C-46B5-BFB0-C1CF943D502B}" type="presParOf" srcId="{D928A72F-92F1-4C0E-AF92-1DCC93F99B99}" destId="{A698F1B0-2A9A-4949-97B1-26C55E40DD69}" srcOrd="0" destOrd="0" presId="urn:microsoft.com/office/officeart/2005/8/layout/hierarchy1"/>
    <dgm:cxn modelId="{4555342A-7355-4651-9341-C49308DB0008}" type="presParOf" srcId="{D928A72F-92F1-4C0E-AF92-1DCC93F99B99}" destId="{5C476FC2-52C0-494C-B243-7B8B0692D25F}" srcOrd="1" destOrd="0" presId="urn:microsoft.com/office/officeart/2005/8/layout/hierarchy1"/>
    <dgm:cxn modelId="{706C6C5C-C6E3-4F06-B6D0-929D9D4EFB78}" type="presParOf" srcId="{5C476FC2-52C0-494C-B243-7B8B0692D25F}" destId="{17D80C48-6886-4CAE-B3BD-BFBF9E64B0CB}" srcOrd="0" destOrd="0" presId="urn:microsoft.com/office/officeart/2005/8/layout/hierarchy1"/>
    <dgm:cxn modelId="{7A446503-C63B-4026-B98C-B34F59C576C3}" type="presParOf" srcId="{17D80C48-6886-4CAE-B3BD-BFBF9E64B0CB}" destId="{3539BAA5-F03C-42C5-AF8E-5CE3E651F179}" srcOrd="0" destOrd="0" presId="urn:microsoft.com/office/officeart/2005/8/layout/hierarchy1"/>
    <dgm:cxn modelId="{41FB43B2-A3FE-430C-939F-52F934877B21}" type="presParOf" srcId="{17D80C48-6886-4CAE-B3BD-BFBF9E64B0CB}" destId="{CB6E1EAA-CC2E-47C1-8AD5-0A4CDD594D68}" srcOrd="1" destOrd="0" presId="urn:microsoft.com/office/officeart/2005/8/layout/hierarchy1"/>
    <dgm:cxn modelId="{6B6C44E1-27A0-4627-A3D4-CB7536264AA4}" type="presParOf" srcId="{5C476FC2-52C0-494C-B243-7B8B0692D25F}" destId="{A34D6CBD-A69E-4A5D-BADF-F3B42422B88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B91929-3813-41A5-B8E1-03D156A82113}" type="doc">
      <dgm:prSet loTypeId="urn:microsoft.com/office/officeart/2005/8/layout/radial5" loCatId="relationship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9FEF171-2DD8-4878-B0C2-9F1C33AD3FE3}">
      <dgm:prSet phldrT="[Текст]"/>
      <dgm:spPr/>
      <dgm:t>
        <a:bodyPr/>
        <a:lstStyle/>
        <a:p>
          <a:r>
            <a:rPr lang="uk-UA" b="1" dirty="0" smtClean="0"/>
            <a:t>Розмноження</a:t>
          </a:r>
          <a:endParaRPr lang="ru-RU" b="1" dirty="0"/>
        </a:p>
      </dgm:t>
    </dgm:pt>
    <dgm:pt modelId="{269DF230-A7B5-40FC-A9F9-DF75E67B9239}" type="parTrans" cxnId="{04DB6FC4-1A9E-47EF-93F5-4E9C5FA1B2D9}">
      <dgm:prSet/>
      <dgm:spPr/>
      <dgm:t>
        <a:bodyPr/>
        <a:lstStyle/>
        <a:p>
          <a:endParaRPr lang="ru-RU"/>
        </a:p>
      </dgm:t>
    </dgm:pt>
    <dgm:pt modelId="{E3548623-C28C-4663-967D-D8D0D427E52A}" type="sibTrans" cxnId="{04DB6FC4-1A9E-47EF-93F5-4E9C5FA1B2D9}">
      <dgm:prSet/>
      <dgm:spPr/>
      <dgm:t>
        <a:bodyPr/>
        <a:lstStyle/>
        <a:p>
          <a:endParaRPr lang="ru-RU"/>
        </a:p>
      </dgm:t>
    </dgm:pt>
    <dgm:pt modelId="{D9E7C02F-D102-49C9-9D9E-8D52C7AA4B70}">
      <dgm:prSet phldrT="[Текст]"/>
      <dgm:spPr/>
      <dgm:t>
        <a:bodyPr/>
        <a:lstStyle/>
        <a:p>
          <a:r>
            <a:rPr lang="uk-UA" b="1" dirty="0" smtClean="0"/>
            <a:t>Вегетативне</a:t>
          </a:r>
          <a:endParaRPr lang="ru-RU" b="1" dirty="0"/>
        </a:p>
      </dgm:t>
    </dgm:pt>
    <dgm:pt modelId="{68006831-BA41-4F10-B5B0-70226F39CF4D}" type="parTrans" cxnId="{E2781AB1-FC38-4F3A-B974-B52D94990AFB}">
      <dgm:prSet/>
      <dgm:spPr/>
      <dgm:t>
        <a:bodyPr/>
        <a:lstStyle/>
        <a:p>
          <a:endParaRPr lang="ru-RU"/>
        </a:p>
      </dgm:t>
    </dgm:pt>
    <dgm:pt modelId="{4D8CE74A-1D34-4416-85C6-F52E918EA0F0}" type="sibTrans" cxnId="{E2781AB1-FC38-4F3A-B974-B52D94990AFB}">
      <dgm:prSet/>
      <dgm:spPr/>
      <dgm:t>
        <a:bodyPr/>
        <a:lstStyle/>
        <a:p>
          <a:endParaRPr lang="ru-RU"/>
        </a:p>
      </dgm:t>
    </dgm:pt>
    <dgm:pt modelId="{0304B07B-9A62-4F11-911D-F515DECC5B8C}">
      <dgm:prSet phldrT="[Текст]"/>
      <dgm:spPr/>
      <dgm:t>
        <a:bodyPr/>
        <a:lstStyle/>
        <a:p>
          <a:r>
            <a:rPr lang="uk-UA" b="1" dirty="0" smtClean="0"/>
            <a:t>Як єдиний організм</a:t>
          </a:r>
          <a:endParaRPr lang="ru-RU" b="1" dirty="0"/>
        </a:p>
      </dgm:t>
    </dgm:pt>
    <dgm:pt modelId="{3D26F7A0-A7EB-47A1-B179-1D0A5567CB6B}" type="parTrans" cxnId="{C4F12AD1-9ECC-48AF-98EA-7855B60C13A2}">
      <dgm:prSet/>
      <dgm:spPr/>
      <dgm:t>
        <a:bodyPr/>
        <a:lstStyle/>
        <a:p>
          <a:endParaRPr lang="ru-RU"/>
        </a:p>
      </dgm:t>
    </dgm:pt>
    <dgm:pt modelId="{F8F08B88-282B-4335-A7CC-42318E71D257}" type="sibTrans" cxnId="{C4F12AD1-9ECC-48AF-98EA-7855B60C13A2}">
      <dgm:prSet/>
      <dgm:spPr/>
      <dgm:t>
        <a:bodyPr/>
        <a:lstStyle/>
        <a:p>
          <a:endParaRPr lang="ru-RU"/>
        </a:p>
      </dgm:t>
    </dgm:pt>
    <dgm:pt modelId="{7487B5D9-8D5C-4AA7-8109-F8AB25F83D59}">
      <dgm:prSet phldrT="[Текст]"/>
      <dgm:spPr/>
      <dgm:t>
        <a:bodyPr/>
        <a:lstStyle/>
        <a:p>
          <a:r>
            <a:rPr lang="uk-UA" b="1" dirty="0" smtClean="0"/>
            <a:t>Як окремі організми</a:t>
          </a:r>
          <a:endParaRPr lang="ru-RU" b="1" dirty="0"/>
        </a:p>
      </dgm:t>
    </dgm:pt>
    <dgm:pt modelId="{245C289C-77F2-44A5-A72D-6899D6203F4A}" type="parTrans" cxnId="{ABC4C1A3-4251-4724-A404-87883F4F34E5}">
      <dgm:prSet/>
      <dgm:spPr/>
      <dgm:t>
        <a:bodyPr/>
        <a:lstStyle/>
        <a:p>
          <a:endParaRPr lang="ru-RU"/>
        </a:p>
      </dgm:t>
    </dgm:pt>
    <dgm:pt modelId="{30578E38-1D7F-4C9A-8821-BD1FCCC093FA}" type="sibTrans" cxnId="{ABC4C1A3-4251-4724-A404-87883F4F34E5}">
      <dgm:prSet/>
      <dgm:spPr/>
      <dgm:t>
        <a:bodyPr/>
        <a:lstStyle/>
        <a:p>
          <a:endParaRPr lang="ru-RU"/>
        </a:p>
      </dgm:t>
    </dgm:pt>
    <dgm:pt modelId="{936BF304-B3EC-4279-8B55-BD735D6ABD96}" type="pres">
      <dgm:prSet presAssocID="{4AB91929-3813-41A5-B8E1-03D156A8211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BD78D9-F756-4C1B-BE05-071E565D7528}" type="pres">
      <dgm:prSet presAssocID="{D9FEF171-2DD8-4878-B0C2-9F1C33AD3FE3}" presName="centerShape" presStyleLbl="node0" presStyleIdx="0" presStyleCnt="1"/>
      <dgm:spPr/>
      <dgm:t>
        <a:bodyPr/>
        <a:lstStyle/>
        <a:p>
          <a:endParaRPr lang="ru-RU"/>
        </a:p>
      </dgm:t>
    </dgm:pt>
    <dgm:pt modelId="{B9FB0487-FE29-45B4-8359-1A45966E936D}" type="pres">
      <dgm:prSet presAssocID="{68006831-BA41-4F10-B5B0-70226F39CF4D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991E49F-B522-4E87-A929-BD2E09978FFF}" type="pres">
      <dgm:prSet presAssocID="{68006831-BA41-4F10-B5B0-70226F39CF4D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8D5CD32-C398-4A4C-A0D9-023D59367146}" type="pres">
      <dgm:prSet presAssocID="{D9E7C02F-D102-49C9-9D9E-8D52C7AA4B70}" presName="node" presStyleLbl="node1" presStyleIdx="0" presStyleCnt="3" custRadScaleRad="99947" custRadScaleInc="289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A79DE-7144-4F99-B155-39068BC4C4B1}" type="pres">
      <dgm:prSet presAssocID="{3D26F7A0-A7EB-47A1-B179-1D0A5567CB6B}" presName="parTrans" presStyleLbl="sibTrans2D1" presStyleIdx="1" presStyleCnt="3"/>
      <dgm:spPr/>
      <dgm:t>
        <a:bodyPr/>
        <a:lstStyle/>
        <a:p>
          <a:endParaRPr lang="ru-RU"/>
        </a:p>
      </dgm:t>
    </dgm:pt>
    <dgm:pt modelId="{635D92B6-9E4B-4335-959F-7B39895F582E}" type="pres">
      <dgm:prSet presAssocID="{3D26F7A0-A7EB-47A1-B179-1D0A5567CB6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CAA9499-4F73-4D70-90C8-88433C11402D}" type="pres">
      <dgm:prSet presAssocID="{0304B07B-9A62-4F11-911D-F515DECC5B8C}" presName="node" presStyleLbl="node1" presStyleIdx="1" presStyleCnt="3" custRadScaleRad="102965" custRadScaleInc="-70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4929D-2739-4552-B995-8E5EC460CB92}" type="pres">
      <dgm:prSet presAssocID="{245C289C-77F2-44A5-A72D-6899D6203F4A}" presName="parTrans" presStyleLbl="sibTrans2D1" presStyleIdx="2" presStyleCnt="3"/>
      <dgm:spPr/>
      <dgm:t>
        <a:bodyPr/>
        <a:lstStyle/>
        <a:p>
          <a:endParaRPr lang="ru-RU"/>
        </a:p>
      </dgm:t>
    </dgm:pt>
    <dgm:pt modelId="{2533328F-5F6A-4AA2-8530-7703657F3A0E}" type="pres">
      <dgm:prSet presAssocID="{245C289C-77F2-44A5-A72D-6899D6203F4A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6C75B88D-0AAB-4E48-AC04-0ACCD4E96FFB}" type="pres">
      <dgm:prSet presAssocID="{7487B5D9-8D5C-4AA7-8109-F8AB25F83D59}" presName="node" presStyleLbl="node1" presStyleIdx="2" presStyleCnt="3" custRadScaleRad="91558" custRadScaleInc="105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DB6FC4-1A9E-47EF-93F5-4E9C5FA1B2D9}" srcId="{4AB91929-3813-41A5-B8E1-03D156A82113}" destId="{D9FEF171-2DD8-4878-B0C2-9F1C33AD3FE3}" srcOrd="0" destOrd="0" parTransId="{269DF230-A7B5-40FC-A9F9-DF75E67B9239}" sibTransId="{E3548623-C28C-4663-967D-D8D0D427E52A}"/>
    <dgm:cxn modelId="{E2781AB1-FC38-4F3A-B974-B52D94990AFB}" srcId="{D9FEF171-2DD8-4878-B0C2-9F1C33AD3FE3}" destId="{D9E7C02F-D102-49C9-9D9E-8D52C7AA4B70}" srcOrd="0" destOrd="0" parTransId="{68006831-BA41-4F10-B5B0-70226F39CF4D}" sibTransId="{4D8CE74A-1D34-4416-85C6-F52E918EA0F0}"/>
    <dgm:cxn modelId="{E1216CA5-7559-4271-9B80-94C655C27187}" type="presOf" srcId="{D9FEF171-2DD8-4878-B0C2-9F1C33AD3FE3}" destId="{35BD78D9-F756-4C1B-BE05-071E565D7528}" srcOrd="0" destOrd="0" presId="urn:microsoft.com/office/officeart/2005/8/layout/radial5"/>
    <dgm:cxn modelId="{536E5911-8E1C-4D21-BAE2-1944C287AA4E}" type="presOf" srcId="{D9E7C02F-D102-49C9-9D9E-8D52C7AA4B70}" destId="{98D5CD32-C398-4A4C-A0D9-023D59367146}" srcOrd="0" destOrd="0" presId="urn:microsoft.com/office/officeart/2005/8/layout/radial5"/>
    <dgm:cxn modelId="{27A492A5-E502-4525-A853-8B51FADD4AE2}" type="presOf" srcId="{4AB91929-3813-41A5-B8E1-03D156A82113}" destId="{936BF304-B3EC-4279-8B55-BD735D6ABD96}" srcOrd="0" destOrd="0" presId="urn:microsoft.com/office/officeart/2005/8/layout/radial5"/>
    <dgm:cxn modelId="{41197BCB-FCE3-4A05-800B-2585A815619C}" type="presOf" srcId="{3D26F7A0-A7EB-47A1-B179-1D0A5567CB6B}" destId="{F99A79DE-7144-4F99-B155-39068BC4C4B1}" srcOrd="0" destOrd="0" presId="urn:microsoft.com/office/officeart/2005/8/layout/radial5"/>
    <dgm:cxn modelId="{ABC4C1A3-4251-4724-A404-87883F4F34E5}" srcId="{D9FEF171-2DD8-4878-B0C2-9F1C33AD3FE3}" destId="{7487B5D9-8D5C-4AA7-8109-F8AB25F83D59}" srcOrd="2" destOrd="0" parTransId="{245C289C-77F2-44A5-A72D-6899D6203F4A}" sibTransId="{30578E38-1D7F-4C9A-8821-BD1FCCC093FA}"/>
    <dgm:cxn modelId="{ACC90B06-AEB5-4569-B6DC-BDA528E3D10A}" type="presOf" srcId="{0304B07B-9A62-4F11-911D-F515DECC5B8C}" destId="{9CAA9499-4F73-4D70-90C8-88433C11402D}" srcOrd="0" destOrd="0" presId="urn:microsoft.com/office/officeart/2005/8/layout/radial5"/>
    <dgm:cxn modelId="{28C303D5-2824-49CF-B46F-F50287B457E0}" type="presOf" srcId="{245C289C-77F2-44A5-A72D-6899D6203F4A}" destId="{2533328F-5F6A-4AA2-8530-7703657F3A0E}" srcOrd="1" destOrd="0" presId="urn:microsoft.com/office/officeart/2005/8/layout/radial5"/>
    <dgm:cxn modelId="{7614D10F-D7C8-40CD-9566-7509F1213295}" type="presOf" srcId="{68006831-BA41-4F10-B5B0-70226F39CF4D}" destId="{B9FB0487-FE29-45B4-8359-1A45966E936D}" srcOrd="0" destOrd="0" presId="urn:microsoft.com/office/officeart/2005/8/layout/radial5"/>
    <dgm:cxn modelId="{BE9EAFE5-5348-4A7D-A0BD-5CDC089F8522}" type="presOf" srcId="{245C289C-77F2-44A5-A72D-6899D6203F4A}" destId="{3FE4929D-2739-4552-B995-8E5EC460CB92}" srcOrd="0" destOrd="0" presId="urn:microsoft.com/office/officeart/2005/8/layout/radial5"/>
    <dgm:cxn modelId="{E91C91E1-CFFE-47F5-A6F7-32BD431E04CB}" type="presOf" srcId="{68006831-BA41-4F10-B5B0-70226F39CF4D}" destId="{C991E49F-B522-4E87-A929-BD2E09978FFF}" srcOrd="1" destOrd="0" presId="urn:microsoft.com/office/officeart/2005/8/layout/radial5"/>
    <dgm:cxn modelId="{2866CD0E-593F-43ED-B03D-9DEC291B30A8}" type="presOf" srcId="{7487B5D9-8D5C-4AA7-8109-F8AB25F83D59}" destId="{6C75B88D-0AAB-4E48-AC04-0ACCD4E96FFB}" srcOrd="0" destOrd="0" presId="urn:microsoft.com/office/officeart/2005/8/layout/radial5"/>
    <dgm:cxn modelId="{07F16A48-4B49-4941-A501-3C95BB825F6E}" type="presOf" srcId="{3D26F7A0-A7EB-47A1-B179-1D0A5567CB6B}" destId="{635D92B6-9E4B-4335-959F-7B39895F582E}" srcOrd="1" destOrd="0" presId="urn:microsoft.com/office/officeart/2005/8/layout/radial5"/>
    <dgm:cxn modelId="{C4F12AD1-9ECC-48AF-98EA-7855B60C13A2}" srcId="{D9FEF171-2DD8-4878-B0C2-9F1C33AD3FE3}" destId="{0304B07B-9A62-4F11-911D-F515DECC5B8C}" srcOrd="1" destOrd="0" parTransId="{3D26F7A0-A7EB-47A1-B179-1D0A5567CB6B}" sibTransId="{F8F08B88-282B-4335-A7CC-42318E71D257}"/>
    <dgm:cxn modelId="{8436C460-0CDA-466F-A1CC-CA9A86591696}" type="presParOf" srcId="{936BF304-B3EC-4279-8B55-BD735D6ABD96}" destId="{35BD78D9-F756-4C1B-BE05-071E565D7528}" srcOrd="0" destOrd="0" presId="urn:microsoft.com/office/officeart/2005/8/layout/radial5"/>
    <dgm:cxn modelId="{FB978BFE-E453-4FBA-AC07-95A39266CDEC}" type="presParOf" srcId="{936BF304-B3EC-4279-8B55-BD735D6ABD96}" destId="{B9FB0487-FE29-45B4-8359-1A45966E936D}" srcOrd="1" destOrd="0" presId="urn:microsoft.com/office/officeart/2005/8/layout/radial5"/>
    <dgm:cxn modelId="{F0EA6AC5-9C5E-4F31-A1F8-074EF4086688}" type="presParOf" srcId="{B9FB0487-FE29-45B4-8359-1A45966E936D}" destId="{C991E49F-B522-4E87-A929-BD2E09978FFF}" srcOrd="0" destOrd="0" presId="urn:microsoft.com/office/officeart/2005/8/layout/radial5"/>
    <dgm:cxn modelId="{F51D1553-C07E-4580-89B7-859307000948}" type="presParOf" srcId="{936BF304-B3EC-4279-8B55-BD735D6ABD96}" destId="{98D5CD32-C398-4A4C-A0D9-023D59367146}" srcOrd="2" destOrd="0" presId="urn:microsoft.com/office/officeart/2005/8/layout/radial5"/>
    <dgm:cxn modelId="{C9F55486-0448-4053-89BC-C02488514836}" type="presParOf" srcId="{936BF304-B3EC-4279-8B55-BD735D6ABD96}" destId="{F99A79DE-7144-4F99-B155-39068BC4C4B1}" srcOrd="3" destOrd="0" presId="urn:microsoft.com/office/officeart/2005/8/layout/radial5"/>
    <dgm:cxn modelId="{754FECBA-0B29-41E0-8EBA-BB5E4C309424}" type="presParOf" srcId="{F99A79DE-7144-4F99-B155-39068BC4C4B1}" destId="{635D92B6-9E4B-4335-959F-7B39895F582E}" srcOrd="0" destOrd="0" presId="urn:microsoft.com/office/officeart/2005/8/layout/radial5"/>
    <dgm:cxn modelId="{1C4336FE-02A6-4E13-8A1C-5FB1F0AAD2CB}" type="presParOf" srcId="{936BF304-B3EC-4279-8B55-BD735D6ABD96}" destId="{9CAA9499-4F73-4D70-90C8-88433C11402D}" srcOrd="4" destOrd="0" presId="urn:microsoft.com/office/officeart/2005/8/layout/radial5"/>
    <dgm:cxn modelId="{541F9CFE-8AD7-4AAA-8D56-1597B2F92911}" type="presParOf" srcId="{936BF304-B3EC-4279-8B55-BD735D6ABD96}" destId="{3FE4929D-2739-4552-B995-8E5EC460CB92}" srcOrd="5" destOrd="0" presId="urn:microsoft.com/office/officeart/2005/8/layout/radial5"/>
    <dgm:cxn modelId="{4965E0DF-211E-4A98-9355-664916F9F923}" type="presParOf" srcId="{3FE4929D-2739-4552-B995-8E5EC460CB92}" destId="{2533328F-5F6A-4AA2-8530-7703657F3A0E}" srcOrd="0" destOrd="0" presId="urn:microsoft.com/office/officeart/2005/8/layout/radial5"/>
    <dgm:cxn modelId="{6A007FBB-6062-418F-B6AB-CBF8F60DC5F0}" type="presParOf" srcId="{936BF304-B3EC-4279-8B55-BD735D6ABD96}" destId="{6C75B88D-0AAB-4E48-AC04-0ACCD4E96FFB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14308-653E-4D02-BA23-3CC9E5309F4D}">
      <dsp:nvSpPr>
        <dsp:cNvPr id="0" name=""/>
        <dsp:cNvSpPr/>
      </dsp:nvSpPr>
      <dsp:spPr>
        <a:xfrm>
          <a:off x="5688679" y="3870698"/>
          <a:ext cx="91440" cy="720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206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590A5B-9098-4960-9E53-83ADA32D58D1}">
      <dsp:nvSpPr>
        <dsp:cNvPr id="0" name=""/>
        <dsp:cNvSpPr/>
      </dsp:nvSpPr>
      <dsp:spPr>
        <a:xfrm>
          <a:off x="4220049" y="1576459"/>
          <a:ext cx="1514349" cy="7206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131"/>
              </a:lnTo>
              <a:lnTo>
                <a:pt x="1514349" y="491131"/>
              </a:lnTo>
              <a:lnTo>
                <a:pt x="1514349" y="7206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0A83C0-47F6-4C1B-9EB0-D3613A224E91}">
      <dsp:nvSpPr>
        <dsp:cNvPr id="0" name=""/>
        <dsp:cNvSpPr/>
      </dsp:nvSpPr>
      <dsp:spPr>
        <a:xfrm>
          <a:off x="2659980" y="3870698"/>
          <a:ext cx="91440" cy="720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206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BE6B6-3F8B-4C3C-8C0A-1E9327581126}">
      <dsp:nvSpPr>
        <dsp:cNvPr id="0" name=""/>
        <dsp:cNvSpPr/>
      </dsp:nvSpPr>
      <dsp:spPr>
        <a:xfrm>
          <a:off x="2705700" y="1576459"/>
          <a:ext cx="1514349" cy="720692"/>
        </a:xfrm>
        <a:custGeom>
          <a:avLst/>
          <a:gdLst/>
          <a:ahLst/>
          <a:cxnLst/>
          <a:rect l="0" t="0" r="0" b="0"/>
          <a:pathLst>
            <a:path>
              <a:moveTo>
                <a:pt x="1514349" y="0"/>
              </a:moveTo>
              <a:lnTo>
                <a:pt x="1514349" y="491131"/>
              </a:lnTo>
              <a:lnTo>
                <a:pt x="0" y="491131"/>
              </a:lnTo>
              <a:lnTo>
                <a:pt x="0" y="7206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AAC7B9-D355-4A30-AD56-D066D5669012}">
      <dsp:nvSpPr>
        <dsp:cNvPr id="0" name=""/>
        <dsp:cNvSpPr/>
      </dsp:nvSpPr>
      <dsp:spPr>
        <a:xfrm>
          <a:off x="2981036" y="2912"/>
          <a:ext cx="2478026" cy="1573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D2FBDC-09D2-46DA-B116-97AA3EC282E7}">
      <dsp:nvSpPr>
        <dsp:cNvPr id="0" name=""/>
        <dsp:cNvSpPr/>
      </dsp:nvSpPr>
      <dsp:spPr>
        <a:xfrm>
          <a:off x="3256372" y="264481"/>
          <a:ext cx="2478026" cy="1573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Лишайник</a:t>
          </a:r>
          <a:endParaRPr lang="ru-RU" sz="3400" b="1" kern="1200" dirty="0"/>
        </a:p>
      </dsp:txBody>
      <dsp:txXfrm>
        <a:off x="3302460" y="310569"/>
        <a:ext cx="2385850" cy="1481370"/>
      </dsp:txXfrm>
    </dsp:sp>
    <dsp:sp modelId="{D73701D7-BFC4-4E1E-9159-11B4FB04D3C2}">
      <dsp:nvSpPr>
        <dsp:cNvPr id="0" name=""/>
        <dsp:cNvSpPr/>
      </dsp:nvSpPr>
      <dsp:spPr>
        <a:xfrm>
          <a:off x="1466687" y="2297151"/>
          <a:ext cx="2478026" cy="1573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0B5853E-8385-424D-B5C2-461FDF107873}">
      <dsp:nvSpPr>
        <dsp:cNvPr id="0" name=""/>
        <dsp:cNvSpPr/>
      </dsp:nvSpPr>
      <dsp:spPr>
        <a:xfrm>
          <a:off x="1742023" y="2558721"/>
          <a:ext cx="2478026" cy="1573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err="1" smtClean="0"/>
            <a:t>Фікобіонт</a:t>
          </a:r>
          <a:endParaRPr lang="ru-RU" sz="3400" b="1" kern="1200" dirty="0"/>
        </a:p>
      </dsp:txBody>
      <dsp:txXfrm>
        <a:off x="1788111" y="2604809"/>
        <a:ext cx="2385850" cy="1481370"/>
      </dsp:txXfrm>
    </dsp:sp>
    <dsp:sp modelId="{7EBDACC3-6326-481C-8097-D4E17D0B7D09}">
      <dsp:nvSpPr>
        <dsp:cNvPr id="0" name=""/>
        <dsp:cNvSpPr/>
      </dsp:nvSpPr>
      <dsp:spPr>
        <a:xfrm>
          <a:off x="1466687" y="4591391"/>
          <a:ext cx="2478026" cy="1573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332CC83-BF99-4DFE-B2A5-05F980C4D51A}">
      <dsp:nvSpPr>
        <dsp:cNvPr id="0" name=""/>
        <dsp:cNvSpPr/>
      </dsp:nvSpPr>
      <dsp:spPr>
        <a:xfrm>
          <a:off x="1742023" y="4852960"/>
          <a:ext cx="2478026" cy="1573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Рослинний компонент</a:t>
          </a:r>
          <a:endParaRPr lang="ru-RU" sz="3400" b="1" kern="1200" dirty="0"/>
        </a:p>
      </dsp:txBody>
      <dsp:txXfrm>
        <a:off x="1788111" y="4899048"/>
        <a:ext cx="2385850" cy="1481370"/>
      </dsp:txXfrm>
    </dsp:sp>
    <dsp:sp modelId="{9F6414C2-AC42-41BC-9DD0-303B8680DA16}">
      <dsp:nvSpPr>
        <dsp:cNvPr id="0" name=""/>
        <dsp:cNvSpPr/>
      </dsp:nvSpPr>
      <dsp:spPr>
        <a:xfrm>
          <a:off x="4495386" y="2297151"/>
          <a:ext cx="2478026" cy="1573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5A926-E410-4358-B151-CBC4BDFAFBE5}">
      <dsp:nvSpPr>
        <dsp:cNvPr id="0" name=""/>
        <dsp:cNvSpPr/>
      </dsp:nvSpPr>
      <dsp:spPr>
        <a:xfrm>
          <a:off x="4770722" y="2558721"/>
          <a:ext cx="2478026" cy="1573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err="1" smtClean="0"/>
            <a:t>Мікобіонт</a:t>
          </a:r>
          <a:endParaRPr lang="ru-RU" sz="3400" b="1" kern="1200" dirty="0"/>
        </a:p>
      </dsp:txBody>
      <dsp:txXfrm>
        <a:off x="4816810" y="2604809"/>
        <a:ext cx="2385850" cy="1481370"/>
      </dsp:txXfrm>
    </dsp:sp>
    <dsp:sp modelId="{951BE1AB-6123-47F9-8217-C96AA4641E69}">
      <dsp:nvSpPr>
        <dsp:cNvPr id="0" name=""/>
        <dsp:cNvSpPr/>
      </dsp:nvSpPr>
      <dsp:spPr>
        <a:xfrm>
          <a:off x="4495386" y="4591391"/>
          <a:ext cx="2478026" cy="1573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C66B85-63F9-4D0A-A90F-C400F2C36CE0}">
      <dsp:nvSpPr>
        <dsp:cNvPr id="0" name=""/>
        <dsp:cNvSpPr/>
      </dsp:nvSpPr>
      <dsp:spPr>
        <a:xfrm>
          <a:off x="4770722" y="4852960"/>
          <a:ext cx="2478026" cy="1573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Грибний компонент</a:t>
          </a:r>
          <a:endParaRPr lang="ru-RU" sz="3400" b="1" kern="1200" dirty="0"/>
        </a:p>
      </dsp:txBody>
      <dsp:txXfrm>
        <a:off x="4816810" y="4899048"/>
        <a:ext cx="2385850" cy="1481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0499A-C310-4D9F-9D8A-18D3573044E1}">
      <dsp:nvSpPr>
        <dsp:cNvPr id="0" name=""/>
        <dsp:cNvSpPr/>
      </dsp:nvSpPr>
      <dsp:spPr>
        <a:xfrm rot="5400000">
          <a:off x="4451480" y="-1399459"/>
          <a:ext cx="1784164" cy="502923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000" b="1" kern="1200" dirty="0" err="1" smtClean="0"/>
            <a:t>Требуксія</a:t>
          </a:r>
          <a:r>
            <a:rPr lang="uk-UA" sz="4000" b="1" kern="1200" dirty="0" smtClean="0"/>
            <a:t>, хлорела, </a:t>
          </a:r>
          <a:r>
            <a:rPr lang="uk-UA" sz="4000" b="1" kern="1200" dirty="0" err="1" smtClean="0"/>
            <a:t>хлорокок</a:t>
          </a:r>
          <a:r>
            <a:rPr lang="uk-UA" sz="4000" b="1" kern="1200" dirty="0" smtClean="0"/>
            <a:t>, </a:t>
          </a:r>
          <a:r>
            <a:rPr lang="uk-UA" sz="4000" b="1" kern="1200" dirty="0" err="1" smtClean="0"/>
            <a:t>кокомікс</a:t>
          </a:r>
          <a:endParaRPr lang="ru-RU" sz="4000" b="1" kern="1200" dirty="0"/>
        </a:p>
      </dsp:txBody>
      <dsp:txXfrm rot="-5400000">
        <a:off x="2828945" y="310172"/>
        <a:ext cx="4942139" cy="1609972"/>
      </dsp:txXfrm>
    </dsp:sp>
    <dsp:sp modelId="{5F0195AD-CE4F-4843-87F5-89DFD0E28DEE}">
      <dsp:nvSpPr>
        <dsp:cNvPr id="0" name=""/>
        <dsp:cNvSpPr/>
      </dsp:nvSpPr>
      <dsp:spPr>
        <a:xfrm>
          <a:off x="0" y="55"/>
          <a:ext cx="2828944" cy="223020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b="1" kern="1200" dirty="0" smtClean="0"/>
            <a:t>Зелені водорості</a:t>
          </a:r>
          <a:endParaRPr lang="ru-RU" sz="4100" b="1" kern="1200" dirty="0"/>
        </a:p>
      </dsp:txBody>
      <dsp:txXfrm>
        <a:off x="108870" y="108925"/>
        <a:ext cx="2611204" cy="2012465"/>
      </dsp:txXfrm>
    </dsp:sp>
    <dsp:sp modelId="{DEDA9144-41C1-4CF6-B570-11BA005BFC00}">
      <dsp:nvSpPr>
        <dsp:cNvPr id="0" name=""/>
        <dsp:cNvSpPr/>
      </dsp:nvSpPr>
      <dsp:spPr>
        <a:xfrm rot="5400000">
          <a:off x="4451480" y="942256"/>
          <a:ext cx="1784164" cy="5029235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000" b="1" kern="1200" dirty="0" err="1" smtClean="0"/>
            <a:t>Глеокапса</a:t>
          </a:r>
          <a:r>
            <a:rPr lang="uk-UA" sz="4000" b="1" kern="1200" dirty="0" smtClean="0"/>
            <a:t>, </a:t>
          </a:r>
          <a:r>
            <a:rPr lang="uk-UA" sz="4000" b="1" kern="1200" dirty="0" err="1" smtClean="0"/>
            <a:t>носток</a:t>
          </a:r>
          <a:endParaRPr lang="ru-RU" sz="4000" b="1" kern="1200" dirty="0"/>
        </a:p>
      </dsp:txBody>
      <dsp:txXfrm rot="-5400000">
        <a:off x="2828945" y="2651887"/>
        <a:ext cx="4942139" cy="1609972"/>
      </dsp:txXfrm>
    </dsp:sp>
    <dsp:sp modelId="{B8DBAA60-5C3C-4CFD-9D88-B814F5536BBE}">
      <dsp:nvSpPr>
        <dsp:cNvPr id="0" name=""/>
        <dsp:cNvSpPr/>
      </dsp:nvSpPr>
      <dsp:spPr>
        <a:xfrm>
          <a:off x="0" y="2341771"/>
          <a:ext cx="2828944" cy="2230205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b="1" kern="1200" dirty="0" smtClean="0"/>
            <a:t>Синьо-зелені водорості</a:t>
          </a:r>
          <a:endParaRPr lang="ru-RU" sz="4100" b="1" kern="1200" dirty="0"/>
        </a:p>
      </dsp:txBody>
      <dsp:txXfrm>
        <a:off x="108870" y="2450641"/>
        <a:ext cx="2611204" cy="20124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A7B18E-FA25-47E3-8735-D18054CA6807}">
      <dsp:nvSpPr>
        <dsp:cNvPr id="0" name=""/>
        <dsp:cNvSpPr/>
      </dsp:nvSpPr>
      <dsp:spPr>
        <a:xfrm>
          <a:off x="2395628" y="2935064"/>
          <a:ext cx="2209666" cy="22096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Лишайники</a:t>
          </a:r>
          <a:endParaRPr lang="ru-RU" sz="2400" kern="1200" dirty="0"/>
        </a:p>
      </dsp:txBody>
      <dsp:txXfrm>
        <a:off x="2719226" y="3258662"/>
        <a:ext cx="1562470" cy="1562470"/>
      </dsp:txXfrm>
    </dsp:sp>
    <dsp:sp modelId="{8EEA018F-49AF-4573-9005-5E5E42F4F785}">
      <dsp:nvSpPr>
        <dsp:cNvPr id="0" name=""/>
        <dsp:cNvSpPr/>
      </dsp:nvSpPr>
      <dsp:spPr>
        <a:xfrm rot="12900000">
          <a:off x="892726" y="2521810"/>
          <a:ext cx="1778747" cy="62975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0C576F-1C15-4C4A-B2EE-7FB42F28EDE3}">
      <dsp:nvSpPr>
        <dsp:cNvPr id="0" name=""/>
        <dsp:cNvSpPr/>
      </dsp:nvSpPr>
      <dsp:spPr>
        <a:xfrm>
          <a:off x="3976" y="1486891"/>
          <a:ext cx="2099183" cy="16793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dirty="0" smtClean="0"/>
            <a:t>Накипні</a:t>
          </a:r>
          <a:endParaRPr lang="ru-RU" sz="3500" b="1" kern="1200" dirty="0"/>
        </a:p>
      </dsp:txBody>
      <dsp:txXfrm>
        <a:off x="53162" y="1536077"/>
        <a:ext cx="2000811" cy="1580974"/>
      </dsp:txXfrm>
    </dsp:sp>
    <dsp:sp modelId="{3CB88E3F-AD93-41C8-A233-79850A017355}">
      <dsp:nvSpPr>
        <dsp:cNvPr id="0" name=""/>
        <dsp:cNvSpPr/>
      </dsp:nvSpPr>
      <dsp:spPr>
        <a:xfrm rot="16200000">
          <a:off x="2611088" y="1627288"/>
          <a:ext cx="1778747" cy="62975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1D007C-C04A-4166-AB2C-0D9807B0007E}">
      <dsp:nvSpPr>
        <dsp:cNvPr id="0" name=""/>
        <dsp:cNvSpPr/>
      </dsp:nvSpPr>
      <dsp:spPr>
        <a:xfrm>
          <a:off x="2450870" y="213118"/>
          <a:ext cx="2099183" cy="16793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dirty="0" smtClean="0"/>
            <a:t>Кущисті</a:t>
          </a:r>
          <a:endParaRPr lang="ru-RU" sz="3500" b="1" kern="1200" dirty="0"/>
        </a:p>
      </dsp:txBody>
      <dsp:txXfrm>
        <a:off x="2500056" y="262304"/>
        <a:ext cx="2000811" cy="1580974"/>
      </dsp:txXfrm>
    </dsp:sp>
    <dsp:sp modelId="{0C624CB6-7C4F-4882-A45F-BC9073F36442}">
      <dsp:nvSpPr>
        <dsp:cNvPr id="0" name=""/>
        <dsp:cNvSpPr/>
      </dsp:nvSpPr>
      <dsp:spPr>
        <a:xfrm rot="19500000">
          <a:off x="4329449" y="2521810"/>
          <a:ext cx="1778747" cy="62975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9009E1-D43A-4D85-83B8-CD6BE4BDF62C}">
      <dsp:nvSpPr>
        <dsp:cNvPr id="0" name=""/>
        <dsp:cNvSpPr/>
      </dsp:nvSpPr>
      <dsp:spPr>
        <a:xfrm>
          <a:off x="4897764" y="1486891"/>
          <a:ext cx="2099183" cy="16793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dirty="0" err="1" smtClean="0"/>
            <a:t>Листуваті</a:t>
          </a:r>
          <a:endParaRPr lang="ru-RU" sz="3500" b="1" kern="1200" dirty="0"/>
        </a:p>
      </dsp:txBody>
      <dsp:txXfrm>
        <a:off x="4946950" y="1536077"/>
        <a:ext cx="2000811" cy="15809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8F1B0-2A9A-4949-97B1-26C55E40DD69}">
      <dsp:nvSpPr>
        <dsp:cNvPr id="0" name=""/>
        <dsp:cNvSpPr/>
      </dsp:nvSpPr>
      <dsp:spPr>
        <a:xfrm>
          <a:off x="5578382" y="2721678"/>
          <a:ext cx="91440" cy="5068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682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96DD19-20A4-462E-ACE3-29427FB244EE}">
      <dsp:nvSpPr>
        <dsp:cNvPr id="0" name=""/>
        <dsp:cNvSpPr/>
      </dsp:nvSpPr>
      <dsp:spPr>
        <a:xfrm>
          <a:off x="4284908" y="1108264"/>
          <a:ext cx="1339193" cy="506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385"/>
              </a:lnTo>
              <a:lnTo>
                <a:pt x="1339193" y="345385"/>
              </a:lnTo>
              <a:lnTo>
                <a:pt x="1339193" y="50682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19E1D4-E45B-4E00-99F5-C8DC4A7D08B9}">
      <dsp:nvSpPr>
        <dsp:cNvPr id="0" name=""/>
        <dsp:cNvSpPr/>
      </dsp:nvSpPr>
      <dsp:spPr>
        <a:xfrm>
          <a:off x="2899994" y="2721678"/>
          <a:ext cx="91440" cy="5068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682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062215-AA71-497E-8546-76FFE60340BC}">
      <dsp:nvSpPr>
        <dsp:cNvPr id="0" name=""/>
        <dsp:cNvSpPr/>
      </dsp:nvSpPr>
      <dsp:spPr>
        <a:xfrm>
          <a:off x="2945714" y="1108264"/>
          <a:ext cx="1339193" cy="506824"/>
        </a:xfrm>
        <a:custGeom>
          <a:avLst/>
          <a:gdLst/>
          <a:ahLst/>
          <a:cxnLst/>
          <a:rect l="0" t="0" r="0" b="0"/>
          <a:pathLst>
            <a:path>
              <a:moveTo>
                <a:pt x="1339193" y="0"/>
              </a:moveTo>
              <a:lnTo>
                <a:pt x="1339193" y="345385"/>
              </a:lnTo>
              <a:lnTo>
                <a:pt x="0" y="345385"/>
              </a:lnTo>
              <a:lnTo>
                <a:pt x="0" y="50682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9AA9F-3ECA-4F53-8516-340A1C8259A3}">
      <dsp:nvSpPr>
        <dsp:cNvPr id="0" name=""/>
        <dsp:cNvSpPr/>
      </dsp:nvSpPr>
      <dsp:spPr>
        <a:xfrm>
          <a:off x="3413577" y="1674"/>
          <a:ext cx="1742661" cy="11065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5C3DA5-BC32-45A1-B386-F93570453F2D}">
      <dsp:nvSpPr>
        <dsp:cNvPr id="0" name=""/>
        <dsp:cNvSpPr/>
      </dsp:nvSpPr>
      <dsp:spPr>
        <a:xfrm>
          <a:off x="3607206" y="185621"/>
          <a:ext cx="1742661" cy="110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Лишайники</a:t>
          </a:r>
          <a:endParaRPr lang="ru-RU" sz="2200" b="1" kern="1200" dirty="0"/>
        </a:p>
      </dsp:txBody>
      <dsp:txXfrm>
        <a:off x="3639617" y="218032"/>
        <a:ext cx="1677839" cy="1041768"/>
      </dsp:txXfrm>
    </dsp:sp>
    <dsp:sp modelId="{60EFFA4C-BF59-447D-A338-F5E85EF85290}">
      <dsp:nvSpPr>
        <dsp:cNvPr id="0" name=""/>
        <dsp:cNvSpPr/>
      </dsp:nvSpPr>
      <dsp:spPr>
        <a:xfrm>
          <a:off x="2074383" y="1615088"/>
          <a:ext cx="1742661" cy="11065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677246C-138C-4EE2-BBFA-C0A98F4871C2}">
      <dsp:nvSpPr>
        <dsp:cNvPr id="0" name=""/>
        <dsp:cNvSpPr/>
      </dsp:nvSpPr>
      <dsp:spPr>
        <a:xfrm>
          <a:off x="2268013" y="1799036"/>
          <a:ext cx="1742661" cy="110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/>
            <a:t>Гомеомерні</a:t>
          </a:r>
          <a:endParaRPr lang="ru-RU" sz="2200" b="1" kern="1200" dirty="0"/>
        </a:p>
      </dsp:txBody>
      <dsp:txXfrm>
        <a:off x="2300424" y="1831447"/>
        <a:ext cx="1677839" cy="1041768"/>
      </dsp:txXfrm>
    </dsp:sp>
    <dsp:sp modelId="{56567B0C-C995-4007-9E17-615734CC6895}">
      <dsp:nvSpPr>
        <dsp:cNvPr id="0" name=""/>
        <dsp:cNvSpPr/>
      </dsp:nvSpPr>
      <dsp:spPr>
        <a:xfrm>
          <a:off x="1776144" y="3228502"/>
          <a:ext cx="2339139" cy="1927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60D28C6-5AD8-4742-9D1B-CC9CB065DACF}">
      <dsp:nvSpPr>
        <dsp:cNvPr id="0" name=""/>
        <dsp:cNvSpPr/>
      </dsp:nvSpPr>
      <dsp:spPr>
        <a:xfrm>
          <a:off x="1969773" y="3412450"/>
          <a:ext cx="2339139" cy="192746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2026227" y="3468904"/>
        <a:ext cx="2226231" cy="1814561"/>
      </dsp:txXfrm>
    </dsp:sp>
    <dsp:sp modelId="{C0FBF161-5A78-427D-B349-9D3E5211DD6E}">
      <dsp:nvSpPr>
        <dsp:cNvPr id="0" name=""/>
        <dsp:cNvSpPr/>
      </dsp:nvSpPr>
      <dsp:spPr>
        <a:xfrm>
          <a:off x="4752771" y="1615088"/>
          <a:ext cx="1742661" cy="11065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12F804-7B3E-46A8-A9CE-99E6E1C6B10C}">
      <dsp:nvSpPr>
        <dsp:cNvPr id="0" name=""/>
        <dsp:cNvSpPr/>
      </dsp:nvSpPr>
      <dsp:spPr>
        <a:xfrm>
          <a:off x="4946400" y="1799036"/>
          <a:ext cx="1742661" cy="110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/>
            <a:t>Гетеромерні</a:t>
          </a:r>
          <a:endParaRPr lang="ru-RU" sz="2200" b="1" kern="1200" dirty="0"/>
        </a:p>
      </dsp:txBody>
      <dsp:txXfrm>
        <a:off x="4978811" y="1831447"/>
        <a:ext cx="1677839" cy="1041768"/>
      </dsp:txXfrm>
    </dsp:sp>
    <dsp:sp modelId="{3539BAA5-F03C-42C5-AF8E-5CE3E651F179}">
      <dsp:nvSpPr>
        <dsp:cNvPr id="0" name=""/>
        <dsp:cNvSpPr/>
      </dsp:nvSpPr>
      <dsp:spPr>
        <a:xfrm>
          <a:off x="4502542" y="3228502"/>
          <a:ext cx="2243119" cy="19437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6E1EAA-CC2E-47C1-8AD5-0A4CDD594D68}">
      <dsp:nvSpPr>
        <dsp:cNvPr id="0" name=""/>
        <dsp:cNvSpPr/>
      </dsp:nvSpPr>
      <dsp:spPr>
        <a:xfrm>
          <a:off x="4696171" y="3412450"/>
          <a:ext cx="2243119" cy="194372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4753101" y="3469380"/>
        <a:ext cx="2129259" cy="18298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D78D9-F756-4C1B-BE05-071E565D7528}">
      <dsp:nvSpPr>
        <dsp:cNvPr id="0" name=""/>
        <dsp:cNvSpPr/>
      </dsp:nvSpPr>
      <dsp:spPr>
        <a:xfrm>
          <a:off x="3383525" y="3033791"/>
          <a:ext cx="2162666" cy="21626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Розмноження</a:t>
          </a:r>
          <a:endParaRPr lang="ru-RU" sz="1900" b="1" kern="1200" dirty="0"/>
        </a:p>
      </dsp:txBody>
      <dsp:txXfrm>
        <a:off x="3700240" y="3350506"/>
        <a:ext cx="1529236" cy="1529236"/>
      </dsp:txXfrm>
    </dsp:sp>
    <dsp:sp modelId="{B9FB0487-FE29-45B4-8359-1A45966E936D}">
      <dsp:nvSpPr>
        <dsp:cNvPr id="0" name=""/>
        <dsp:cNvSpPr/>
      </dsp:nvSpPr>
      <dsp:spPr>
        <a:xfrm rot="17240508">
          <a:off x="4682884" y="2314406"/>
          <a:ext cx="458942" cy="7353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731206" y="2527179"/>
        <a:ext cx="321259" cy="441184"/>
      </dsp:txXfrm>
    </dsp:sp>
    <dsp:sp modelId="{98D5CD32-C398-4A4C-A0D9-023D59367146}">
      <dsp:nvSpPr>
        <dsp:cNvPr id="0" name=""/>
        <dsp:cNvSpPr/>
      </dsp:nvSpPr>
      <dsp:spPr>
        <a:xfrm>
          <a:off x="4286263" y="142865"/>
          <a:ext cx="2162666" cy="21626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Вегетативне</a:t>
          </a:r>
          <a:endParaRPr lang="ru-RU" sz="1900" b="1" kern="1200" dirty="0"/>
        </a:p>
      </dsp:txBody>
      <dsp:txXfrm>
        <a:off x="4602978" y="459580"/>
        <a:ext cx="1529236" cy="1529236"/>
      </dsp:txXfrm>
    </dsp:sp>
    <dsp:sp modelId="{F99A79DE-7144-4F99-B155-39068BC4C4B1}">
      <dsp:nvSpPr>
        <dsp:cNvPr id="0" name=""/>
        <dsp:cNvSpPr/>
      </dsp:nvSpPr>
      <dsp:spPr>
        <a:xfrm rot="20848824">
          <a:off x="5720062" y="3412412"/>
          <a:ext cx="507411" cy="7353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721872" y="3575972"/>
        <a:ext cx="355188" cy="441184"/>
      </dsp:txXfrm>
    </dsp:sp>
    <dsp:sp modelId="{9CAA9499-4F73-4D70-90C8-88433C11402D}">
      <dsp:nvSpPr>
        <dsp:cNvPr id="0" name=""/>
        <dsp:cNvSpPr/>
      </dsp:nvSpPr>
      <dsp:spPr>
        <a:xfrm>
          <a:off x="6429383" y="2357447"/>
          <a:ext cx="2162666" cy="216266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Як єдиний організм</a:t>
          </a:r>
          <a:endParaRPr lang="ru-RU" sz="1900" b="1" kern="1200" dirty="0"/>
        </a:p>
      </dsp:txBody>
      <dsp:txXfrm>
        <a:off x="6746098" y="2674162"/>
        <a:ext cx="1529236" cy="1529236"/>
      </dsp:txXfrm>
    </dsp:sp>
    <dsp:sp modelId="{3FE4929D-2739-4552-B995-8E5EC460CB92}">
      <dsp:nvSpPr>
        <dsp:cNvPr id="0" name=""/>
        <dsp:cNvSpPr/>
      </dsp:nvSpPr>
      <dsp:spPr>
        <a:xfrm rot="12813444">
          <a:off x="3154403" y="2985740"/>
          <a:ext cx="324214" cy="7353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243562" y="3159683"/>
        <a:ext cx="226950" cy="441184"/>
      </dsp:txXfrm>
    </dsp:sp>
    <dsp:sp modelId="{6C75B88D-0AAB-4E48-AC04-0ACCD4E96FFB}">
      <dsp:nvSpPr>
        <dsp:cNvPr id="0" name=""/>
        <dsp:cNvSpPr/>
      </dsp:nvSpPr>
      <dsp:spPr>
        <a:xfrm>
          <a:off x="1071535" y="1500185"/>
          <a:ext cx="2162666" cy="216266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Як окремі організми</a:t>
          </a:r>
          <a:endParaRPr lang="ru-RU" sz="1900" b="1" kern="1200" dirty="0"/>
        </a:p>
      </dsp:txBody>
      <dsp:txXfrm>
        <a:off x="1388250" y="1816900"/>
        <a:ext cx="1529236" cy="1529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42;&#1110;&#1076;&#1077;&#1086;&#1092;&#1072;&#1081;&#1083;&#1080;/&#1058;&#1077;&#1089;&#1090;&#1080;.%20&#1043;&#1088;&#1080;&#1073;&#1080;.ppt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&#1042;&#1110;&#1076;&#1077;&#1086;&#1092;&#1072;&#1081;&#1083;&#1080;/&#1041;&#1091;&#1076;&#1086;&#1074;&#1072;%20&#1083;&#1080;&#1096;&#1072;&#1081;&#1085;&#1080;&#1082;&#1110;&#1074;.wmv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1643050"/>
            <a:ext cx="49439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rgbClr val="66FF33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Лишайники</a:t>
            </a:r>
            <a:endParaRPr lang="ru-RU" sz="7200" b="1" dirty="0">
              <a:ln w="18415" cmpd="sng">
                <a:solidFill>
                  <a:srgbClr val="66FF33"/>
                </a:solidFill>
                <a:prstDash val="solid"/>
              </a:ln>
              <a:solidFill>
                <a:srgbClr val="00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214678" y="4500570"/>
            <a:ext cx="5343540" cy="2071702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342900" indent="-342900" algn="r">
              <a:defRPr/>
            </a:pP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Підготувала:</a:t>
            </a:r>
          </a:p>
          <a:p>
            <a:pPr marL="342900" indent="-342900" algn="r">
              <a:defRPr/>
            </a:pP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вчитель  біології вищої категорії, </a:t>
            </a:r>
            <a:r>
              <a:rPr lang="uk-UA" sz="24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методист  відділу освіти Монастирищенської РДА</a:t>
            </a:r>
          </a:p>
          <a:p>
            <a:pPr marL="342900" indent="-342900" algn="r">
              <a:defRPr/>
            </a:pPr>
            <a:r>
              <a:rPr lang="uk-UA" sz="24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Костриця </a:t>
            </a: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І.В.</a:t>
            </a:r>
            <a:endParaRPr lang="ru-RU" sz="2400" b="1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ru-RU" sz="3200" kern="0" dirty="0">
              <a:latin typeface="+mn-l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fad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4857760"/>
            <a:ext cx="8358246" cy="1804749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Будова, життєві форми лишайників, які виникають при взаємодії грибів і водоростей, не виявляються у цих організмів окремо. Їх структура — результат тривалого формоутворюючого процесу на основі симбіозу. Лишайники утворюють також особливі речовини, що не зустрічаються в інших групах організмів.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6" name="Picture 2" descr="http://biouroki.ru/content/page/687/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8286" y="928670"/>
            <a:ext cx="3937315" cy="37196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28" name="Picture 4" descr="http://dic.academic.ru/pictures/enc_biology/plants/ris._3_290.jpg"/>
          <p:cNvPicPr>
            <a:picLocks noChangeAspect="1" noChangeArrowheads="1"/>
          </p:cNvPicPr>
          <p:nvPr/>
        </p:nvPicPr>
        <p:blipFill>
          <a:blip r:embed="rId3"/>
          <a:srcRect r="1738" b="7800"/>
          <a:stretch>
            <a:fillRect/>
          </a:stretch>
        </p:blipFill>
        <p:spPr bwMode="auto">
          <a:xfrm>
            <a:off x="1357290" y="571480"/>
            <a:ext cx="3309528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4714884"/>
            <a:ext cx="8501122" cy="1804749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Відносини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лишайнику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З одного боку,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взаємно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корисні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постачає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синтезованими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нею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гриб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забезпечує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доставку води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мінеральних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солей, 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захищає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впливу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несприятливих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факторів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таких, як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перегрів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висихання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зайва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інсоляція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4" name="Picture 4" descr="http://img.encyc.yandex.net/illustrations/bse/pictures/02961/335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85728"/>
            <a:ext cx="4762146" cy="4270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71604" y="4786322"/>
            <a:ext cx="7286676" cy="1804749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боку  гриб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веде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себе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лишайника як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паразитичний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2000" dirty="0" smtClean="0"/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Проникаючи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гаусторії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розширення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кінцях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активного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всмоктування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поживних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характерно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паразитичних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/>
          </a:p>
        </p:txBody>
      </p:sp>
      <p:pic>
        <p:nvPicPr>
          <p:cNvPr id="3" name="Picture 2" descr="http://www.lichen.com/bigphotos/Cfurfuraceal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7455" y="642918"/>
            <a:ext cx="5679321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785786" y="857232"/>
          <a:ext cx="7000924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78" name="Picture 2" descr="http://ufa-gid.com/upload/db001/375-3.jpg"/>
          <p:cNvPicPr>
            <a:picLocks noChangeAspect="1" noChangeArrowheads="1"/>
          </p:cNvPicPr>
          <p:nvPr/>
        </p:nvPicPr>
        <p:blipFill>
          <a:blip r:embed="rId7"/>
          <a:srcRect r="50676" b="65909"/>
          <a:stretch>
            <a:fillRect/>
          </a:stretch>
        </p:blipFill>
        <p:spPr bwMode="auto">
          <a:xfrm>
            <a:off x="642910" y="4357694"/>
            <a:ext cx="2500331" cy="1973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ufa-gid.com/upload/db001/375-3.jpg"/>
          <p:cNvPicPr>
            <a:picLocks noChangeAspect="1" noChangeArrowheads="1"/>
          </p:cNvPicPr>
          <p:nvPr/>
        </p:nvPicPr>
        <p:blipFill>
          <a:blip r:embed="rId7"/>
          <a:srcRect t="35019" r="66666" b="12727"/>
          <a:stretch>
            <a:fillRect/>
          </a:stretch>
        </p:blipFill>
        <p:spPr bwMode="auto">
          <a:xfrm rot="16200000">
            <a:off x="6392730" y="3822848"/>
            <a:ext cx="1714491" cy="3069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2" name="Picture 6" descr="http://ufa-gid.com/upload/db001/375-3.jpg"/>
          <p:cNvPicPr>
            <a:picLocks noChangeAspect="1" noChangeArrowheads="1"/>
          </p:cNvPicPr>
          <p:nvPr/>
        </p:nvPicPr>
        <p:blipFill>
          <a:blip r:embed="rId7"/>
          <a:srcRect l="33334" t="32101" r="-1" b="-2141"/>
          <a:stretch>
            <a:fillRect/>
          </a:stretch>
        </p:blipFill>
        <p:spPr bwMode="auto">
          <a:xfrm>
            <a:off x="6786578" y="214290"/>
            <a:ext cx="2160779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57224" y="214290"/>
            <a:ext cx="620875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зовнішньою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будовою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4857760"/>
            <a:ext cx="8501122" cy="1804749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uk-UA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Слань накипних лишайників має вид кірочки, щільно зрощеної з субстратом, завтовшки  1 - 5 мм. Вони зустрічаються на корі дерев і чагарників, на поверхні ґрунту. Накипні лишайники, що заселяють поверхні гірських порід, поступово руйнують їх завдяки виділенню кислот.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357166"/>
            <a:ext cx="2610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Накипні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4" name="Picture 2" descr="http://volimo.ru/news/item/f00/s00/n0000070/pic/00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00042"/>
            <a:ext cx="5234002" cy="3972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57422" y="2786058"/>
            <a:ext cx="4214842" cy="1123712"/>
          </a:xfrm>
          <a:prstGeom prst="roundRect">
            <a:avLst/>
          </a:prstGeom>
          <a:solidFill>
            <a:srgbClr val="00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цієї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входить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близько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80 %),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зустрічаються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rot="19947088">
            <a:off x="612856" y="881385"/>
            <a:ext cx="3357586" cy="1928826"/>
          </a:xfrm>
          <a:prstGeom prst="wedgeRoundRectCallou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rot="515087">
            <a:off x="4411399" y="668396"/>
            <a:ext cx="3357586" cy="1928826"/>
          </a:xfrm>
          <a:prstGeom prst="wedgeRoundRectCallou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9700760">
            <a:off x="4718616" y="3836381"/>
            <a:ext cx="3357586" cy="1928826"/>
          </a:xfrm>
          <a:prstGeom prst="wedgeRoundRectCallou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12542922">
            <a:off x="765184" y="3968237"/>
            <a:ext cx="3315079" cy="1950999"/>
          </a:xfrm>
          <a:prstGeom prst="wedgeRoundRectCallou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15476">
            <a:off x="249616" y="165305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Леканора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0950347">
            <a:off x="254541" y="5850264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Белемерія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 rot="20478577">
            <a:off x="6626450" y="347446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Лецидея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 rot="1109906">
            <a:off x="6412223" y="5630585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Плеопсидум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3014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Листуваті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5214950"/>
            <a:ext cx="8072462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Листуваті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форму пластинок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кольору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горизонтально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розміщених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субстраті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пармелія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стінна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золотянка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 Пластинки, як правило,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округлі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10—20 см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діаметрі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http://t1.gstatic.com/images?q=tbn:ANd9GcTgVVowx4iH1QAfrF4_cBV1eYdSfysAJSR5I06eNlXsJmVjTfCJz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785794"/>
            <a:ext cx="5163733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5429264"/>
            <a:ext cx="7929618" cy="1123712"/>
          </a:xfrm>
          <a:prstGeom prst="roundRect">
            <a:avLst/>
          </a:prstGeom>
          <a:solidFill>
            <a:srgbClr val="00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них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кріплення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субстрату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ризоїди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зібраних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пучки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грунту,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мохів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rot="19380804">
            <a:off x="242405" y="815947"/>
            <a:ext cx="3357586" cy="1928826"/>
          </a:xfrm>
          <a:prstGeom prst="wedgeRoundRectCallou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714480" y="3286124"/>
            <a:ext cx="3357586" cy="1928826"/>
          </a:xfrm>
          <a:prstGeom prst="wedgeRoundRectCallou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rot="21193846">
            <a:off x="3816718" y="548324"/>
            <a:ext cx="3357586" cy="1928826"/>
          </a:xfrm>
          <a:prstGeom prst="wedgeRoundRectCallou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787350">
            <a:off x="5529122" y="2992595"/>
            <a:ext cx="3357586" cy="1928826"/>
          </a:xfrm>
          <a:prstGeom prst="wedgeRoundRectCallou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15476">
            <a:off x="321056" y="165305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Ксанторія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20402893">
            <a:off x="256112" y="4224167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Лобарія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6643702" y="714356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Пармелія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Стрелка влево 9"/>
          <p:cNvSpPr/>
          <p:nvPr/>
        </p:nvSpPr>
        <p:spPr>
          <a:xfrm rot="20478577">
            <a:off x="6626450" y="2204809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Пельтигера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71480"/>
            <a:ext cx="25452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Кущисті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472" y="5143512"/>
            <a:ext cx="8215370" cy="1464231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кущистих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стеблоподібну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форму,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прикріплюється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субстрату невеликими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ділянками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нижньої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розгалужена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піднята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над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поверхнею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звисає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кошлатих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грив — "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бородаті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лишайники".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8" name="Picture 2" descr="http://forumimage.ru/uploads/20111008/1318040321360065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785794"/>
            <a:ext cx="5091692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00232" y="2714620"/>
            <a:ext cx="5643602" cy="1804749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рівнем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організації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кущисті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найвищим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етапом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розвитку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кількох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міліметрів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30—50 см.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Бородаті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досягати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7— 8 м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rot="19956829">
            <a:off x="242405" y="815947"/>
            <a:ext cx="3357586" cy="1928826"/>
          </a:xfrm>
          <a:prstGeom prst="wedgeRoundRectCallou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rot="852431">
            <a:off x="4400158" y="596818"/>
            <a:ext cx="3357586" cy="1928826"/>
          </a:xfrm>
          <a:prstGeom prst="wedgeRoundRectCallou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rot="9598903">
            <a:off x="5300777" y="4412756"/>
            <a:ext cx="3357586" cy="1928826"/>
          </a:xfrm>
          <a:prstGeom prst="wedgeRoundRectCallou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0800000">
            <a:off x="928662" y="4429132"/>
            <a:ext cx="3357586" cy="1928826"/>
          </a:xfrm>
          <a:prstGeom prst="wedgeRoundRectCallou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20990708">
            <a:off x="396123" y="194322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Уснея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515476">
            <a:off x="321055" y="3951495"/>
            <a:ext cx="226143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ysClr val="windowText" lastClr="000000"/>
                </a:solidFill>
              </a:rPr>
              <a:t>Кладонія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6643702" y="714356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ysClr val="windowText" lastClr="000000"/>
                </a:solidFill>
              </a:rPr>
              <a:t>Ягель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6500826" y="5929330"/>
            <a:ext cx="2286016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Цетрарія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214290"/>
            <a:ext cx="68110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Знайти</a:t>
            </a:r>
            <a:r>
              <a:rPr lang="ru-RU" sz="36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співвідношення</a:t>
            </a:r>
            <a:r>
              <a:rPr lang="ru-RU" sz="36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між</a:t>
            </a:r>
            <a:endParaRPr lang="ru-RU" sz="3600" b="1" cap="none" spc="0" dirty="0" smtClean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3600" b="1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грибом та його характеристикою</a:t>
            </a:r>
            <a:endParaRPr lang="ru-RU" sz="36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571608"/>
          <a:ext cx="7119966" cy="464061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04992"/>
                <a:gridCol w="5214974"/>
              </a:tblGrid>
              <a:tr h="571505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Назва гриба</a:t>
                      </a:r>
                      <a:endParaRPr lang="ru-RU" sz="2400" dirty="0"/>
                    </a:p>
                  </a:txBody>
                  <a:tcP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Характеристика</a:t>
                      </a:r>
                      <a:endParaRPr lang="ru-RU" sz="2400" dirty="0"/>
                    </a:p>
                  </a:txBody>
                  <a:tcP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Мухомор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Під час розмноження формує конідії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err="1" smtClean="0">
                          <a:solidFill>
                            <a:srgbClr val="003300"/>
                          </a:solidFill>
                        </a:rPr>
                        <a:t>Пеніцил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Міцелій одноклітинний, </a:t>
                      </a:r>
                      <a:r>
                        <a:rPr lang="uk-UA" b="1" dirty="0" err="1" smtClean="0"/>
                        <a:t>розгалуджений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Маслюк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Виділяє отруту ерготин, паразит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Ріжки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Тіло не має сталої форми, різноманітно забарвлене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Трутовик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Утворює мікоризу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Слизовик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err="1" smtClean="0"/>
                        <a:t>Сапротроф</a:t>
                      </a:r>
                      <a:r>
                        <a:rPr lang="uk-UA" b="1" dirty="0" smtClean="0"/>
                        <a:t>, отруйний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5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3300"/>
                          </a:solidFill>
                        </a:rPr>
                        <a:t>Фітофтора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Може бути як </a:t>
                      </a:r>
                      <a:r>
                        <a:rPr lang="uk-UA" b="1" dirty="0" err="1" smtClean="0"/>
                        <a:t>сапротрофом</a:t>
                      </a:r>
                      <a:r>
                        <a:rPr lang="uk-UA" b="1" dirty="0" smtClean="0"/>
                        <a:t> , так і паразитом</a:t>
                      </a:r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Скругленная соединительная линия 4"/>
          <p:cNvCxnSpPr/>
          <p:nvPr/>
        </p:nvCxnSpPr>
        <p:spPr>
          <a:xfrm rot="16200000" flipH="1">
            <a:off x="1571604" y="3429000"/>
            <a:ext cx="3000396" cy="857256"/>
          </a:xfrm>
          <a:prstGeom prst="curvedConnector3">
            <a:avLst>
              <a:gd name="adj1" fmla="val 50000"/>
            </a:avLst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Скругленная соединительная линия 5"/>
          <p:cNvCxnSpPr/>
          <p:nvPr/>
        </p:nvCxnSpPr>
        <p:spPr>
          <a:xfrm flipV="1">
            <a:off x="2500298" y="2500306"/>
            <a:ext cx="1571636" cy="428628"/>
          </a:xfrm>
          <a:prstGeom prst="curvedConnector3">
            <a:avLst>
              <a:gd name="adj1" fmla="val 50000"/>
            </a:avLst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Скругленная соединительная линия 7"/>
          <p:cNvCxnSpPr/>
          <p:nvPr/>
        </p:nvCxnSpPr>
        <p:spPr>
          <a:xfrm>
            <a:off x="2571736" y="3429000"/>
            <a:ext cx="1714512" cy="1285884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/>
          <p:nvPr/>
        </p:nvCxnSpPr>
        <p:spPr>
          <a:xfrm flipV="1">
            <a:off x="2357422" y="3643314"/>
            <a:ext cx="2143140" cy="42862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/>
          <p:nvPr/>
        </p:nvCxnSpPr>
        <p:spPr>
          <a:xfrm>
            <a:off x="2643174" y="4643446"/>
            <a:ext cx="1928826" cy="1357322"/>
          </a:xfrm>
          <a:prstGeom prst="curvedConnector3">
            <a:avLst>
              <a:gd name="adj1" fmla="val 50000"/>
            </a:avLst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2643174" y="4214818"/>
            <a:ext cx="2571768" cy="1142984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5400000" flipH="1" flipV="1">
            <a:off x="2607455" y="3107529"/>
            <a:ext cx="2786082" cy="2571768"/>
          </a:xfrm>
          <a:prstGeom prst="curvedConnector3">
            <a:avLst>
              <a:gd name="adj1" fmla="val 50000"/>
            </a:avLst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Стрелка вправо 17">
            <a:hlinkClick r:id="rId2" action="ppaction://hlinkpres?slideindex=1&amp;slidetitle="/>
          </p:cNvPr>
          <p:cNvSpPr/>
          <p:nvPr/>
        </p:nvSpPr>
        <p:spPr>
          <a:xfrm>
            <a:off x="1571604" y="6286520"/>
            <a:ext cx="1000132" cy="428604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1285860"/>
          <a:ext cx="8715436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142852"/>
            <a:ext cx="73176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36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ипи</a:t>
            </a:r>
            <a:r>
              <a:rPr lang="ru-RU" sz="3600" b="0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3600" b="0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36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особливостями</a:t>
            </a:r>
            <a:r>
              <a:rPr lang="ru-RU" sz="3600" b="0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внутрішньої</a:t>
            </a:r>
            <a:r>
              <a:rPr lang="uk-UA" sz="360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будови</a:t>
            </a:r>
            <a:endParaRPr lang="ru-RU" sz="3600" b="0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53251"/>
            <a:ext cx="8929718" cy="1804749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поперечному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перерізі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лишайника гомеомерного типу видно,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хаотично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переплетеними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поміж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розкидані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водоростей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ЦІ 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слизистих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оскільки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виділяють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слиз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вкраплені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І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7166"/>
            <a:ext cx="7419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Гомеомерні</a:t>
            </a:r>
            <a:r>
              <a:rPr lang="ru-RU" sz="5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 descr="http://vseslova.com.ua/images/bse/0005/58538/5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571612"/>
            <a:ext cx="5376228" cy="3128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8" name="Picture 4" descr="http://bio.fizteh.ru/student/files/biology/biolections/lection07/fig27-arpfelupc0o.jpg"/>
          <p:cNvPicPr>
            <a:picLocks noChangeAspect="1" noChangeArrowheads="1"/>
          </p:cNvPicPr>
          <p:nvPr/>
        </p:nvPicPr>
        <p:blipFill>
          <a:blip r:embed="rId3"/>
          <a:srcRect l="67500" b="16148"/>
          <a:stretch>
            <a:fillRect/>
          </a:stretch>
        </p:blipFill>
        <p:spPr bwMode="auto">
          <a:xfrm>
            <a:off x="1214414" y="1357298"/>
            <a:ext cx="2143140" cy="3560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541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Гетеромерні</a:t>
            </a:r>
            <a:r>
              <a:rPr lang="ru-RU" sz="5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2871" y="4913194"/>
            <a:ext cx="8786874" cy="1804749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лишайнику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гетеромерного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типу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водоростей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зосереджені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одному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шарі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гонідіальним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ним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знаходиться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серцевина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пухко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розміщених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 гриба.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Зовнішніми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шарами лишайника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щільно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зімкнуті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кірковими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шарами.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1" name="Picture 1" descr="C:\Documents and Settings\Инна\Рабочий стол\гриби\Мал._211._Внутрішня_будова_лишайникі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1956" y="1154557"/>
            <a:ext cx="3553382" cy="3631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3" name="Picture 3" descr="http://bio.fizteh.ru/student/files/biology/biolections/lection07/fig27-arpfelupc0o.jpg"/>
          <p:cNvPicPr>
            <a:picLocks noChangeAspect="1" noChangeArrowheads="1"/>
          </p:cNvPicPr>
          <p:nvPr/>
        </p:nvPicPr>
        <p:blipFill>
          <a:blip r:embed="rId3"/>
          <a:srcRect l="39000" r="31000" b="18478"/>
          <a:stretch>
            <a:fillRect/>
          </a:stretch>
        </p:blipFill>
        <p:spPr bwMode="auto">
          <a:xfrm>
            <a:off x="1643042" y="1214423"/>
            <a:ext cx="1928826" cy="3375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500702"/>
            <a:ext cx="8429684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відходять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нижньої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кори, лишайник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прикріплюється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субстрату,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росте.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нижньої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немає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зростається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субстратом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серцевини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7" name="Picture 1" descr="C:\Documents and Settings\Инна\Рабочий стол\гриби\24_Zriz_lyszajn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6072211" cy="49796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5357826"/>
            <a:ext cx="8072494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Колір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зумовлений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наявністю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пігментів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Розрізняють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п'ять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пігментів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фіолетові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червоні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коричневі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314" name="Picture 2" descr="http://proxy10.media.online.ua/uol/r3-f726745831/542c8fcaa0a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500042"/>
            <a:ext cx="6881818" cy="4559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9674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Червоні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лишайники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4295" b="3320"/>
          <a:stretch>
            <a:fillRect/>
          </a:stretch>
        </p:blipFill>
        <p:spPr bwMode="auto">
          <a:xfrm rot="366607">
            <a:off x="571472" y="1500174"/>
            <a:ext cx="3818112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1480">
            <a:off x="4802787" y="1603738"/>
            <a:ext cx="3816406" cy="2923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3906" t="1427" r="1903" b="3320"/>
          <a:stretch>
            <a:fillRect/>
          </a:stretch>
        </p:blipFill>
        <p:spPr bwMode="auto">
          <a:xfrm>
            <a:off x="2357422" y="3786190"/>
            <a:ext cx="4025878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право 5"/>
          <p:cNvSpPr/>
          <p:nvPr/>
        </p:nvSpPr>
        <p:spPr>
          <a:xfrm rot="20857814">
            <a:off x="285720" y="4357694"/>
            <a:ext cx="1928826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Калоплака</a:t>
            </a:r>
            <a:endParaRPr lang="ru-RU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689387" y="5842712"/>
            <a:ext cx="1928826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Ксанторія</a:t>
            </a:r>
            <a:endParaRPr lang="ru-RU" b="1" dirty="0"/>
          </a:p>
        </p:txBody>
      </p:sp>
      <p:sp>
        <p:nvSpPr>
          <p:cNvPr id="9" name="Стрелка влево 8"/>
          <p:cNvSpPr/>
          <p:nvPr/>
        </p:nvSpPr>
        <p:spPr>
          <a:xfrm rot="1701621">
            <a:off x="7000892" y="4857760"/>
            <a:ext cx="1857388" cy="71438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Лазалія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85728"/>
            <a:ext cx="719453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Жовті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лишайники</a:t>
            </a:r>
          </a:p>
        </p:txBody>
      </p:sp>
      <p:pic>
        <p:nvPicPr>
          <p:cNvPr id="48130" name="Picture 2" descr="&amp;Kcy;&amp;scy;&amp;acy;&amp;ncy;&amp;tcy;&amp;ocy;&amp;rcy;&amp;icy;&amp;yacy; &amp;mcy;&amp;ncy;&amp;ocy;&amp;gcy;&amp;ocy;&amp;pcy;&amp;lcy;&amp;ocy;&amp;dcy;&amp;ncy;&amp;acy;&amp;yacy; — Xanthoria polycar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3286148" cy="2555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трелка вправо 3"/>
          <p:cNvSpPr/>
          <p:nvPr/>
        </p:nvSpPr>
        <p:spPr>
          <a:xfrm rot="20150862">
            <a:off x="494148" y="3862953"/>
            <a:ext cx="1928826" cy="73308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Ксанторія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48132" name="Picture 4" descr="http://img-fotki.yandex.ru/get/6200/86594364.3/0_6626d_332ddb6b_X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857628"/>
            <a:ext cx="3883383" cy="25802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право 5"/>
          <p:cNvSpPr/>
          <p:nvPr/>
        </p:nvSpPr>
        <p:spPr>
          <a:xfrm rot="509385">
            <a:off x="627892" y="5208680"/>
            <a:ext cx="2172972" cy="79576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Ризокарпон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3125" t="6055"/>
          <a:stretch>
            <a:fillRect/>
          </a:stretch>
        </p:blipFill>
        <p:spPr bwMode="auto">
          <a:xfrm>
            <a:off x="4286248" y="1357298"/>
            <a:ext cx="3931638" cy="25422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трелка влево 7"/>
          <p:cNvSpPr/>
          <p:nvPr/>
        </p:nvSpPr>
        <p:spPr>
          <a:xfrm rot="1701621">
            <a:off x="6916224" y="4041587"/>
            <a:ext cx="1857388" cy="7143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ysClr val="windowText" lastClr="000000"/>
                </a:solidFill>
              </a:rPr>
              <a:t>Калоплака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84296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Коричневі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лишайники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953" t="2930" r="4295" b="3320"/>
          <a:stretch>
            <a:fillRect/>
          </a:stretch>
        </p:blipFill>
        <p:spPr bwMode="auto">
          <a:xfrm rot="20928610">
            <a:off x="642700" y="1571054"/>
            <a:ext cx="3880492" cy="2586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трелка вправо 3"/>
          <p:cNvSpPr/>
          <p:nvPr/>
        </p:nvSpPr>
        <p:spPr>
          <a:xfrm rot="20150862">
            <a:off x="483962" y="4101100"/>
            <a:ext cx="2161527" cy="733085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Псевдоцифеларія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 rot="21342351">
            <a:off x="493634" y="5420895"/>
            <a:ext cx="2294624" cy="733085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Нефрома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r="4295" b="6248"/>
          <a:stretch>
            <a:fillRect/>
          </a:stretch>
        </p:blipFill>
        <p:spPr bwMode="auto">
          <a:xfrm>
            <a:off x="2386426" y="4000504"/>
            <a:ext cx="4071942" cy="2659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r="3125" b="3125"/>
          <a:stretch>
            <a:fillRect/>
          </a:stretch>
        </p:blipFill>
        <p:spPr bwMode="auto">
          <a:xfrm flipH="1">
            <a:off x="4429124" y="1357298"/>
            <a:ext cx="4250536" cy="2833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трелка влево 7"/>
          <p:cNvSpPr/>
          <p:nvPr/>
        </p:nvSpPr>
        <p:spPr>
          <a:xfrm rot="1701621">
            <a:off x="6773346" y="4398778"/>
            <a:ext cx="1857388" cy="714380"/>
          </a:xfrm>
          <a:prstGeom prst="lef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Стрікта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4903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Сріблясті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лишайники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3320" b="4295"/>
          <a:stretch>
            <a:fillRect/>
          </a:stretch>
        </p:blipFill>
        <p:spPr bwMode="auto">
          <a:xfrm>
            <a:off x="642910" y="1357298"/>
            <a:ext cx="3357586" cy="47783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трелка вправо 3"/>
          <p:cNvSpPr/>
          <p:nvPr/>
        </p:nvSpPr>
        <p:spPr>
          <a:xfrm rot="21342351">
            <a:off x="524258" y="6040036"/>
            <a:ext cx="2294624" cy="733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Леканора</a:t>
            </a:r>
            <a:endParaRPr lang="ru-RU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85860"/>
            <a:ext cx="3329268" cy="4641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лево 5"/>
          <p:cNvSpPr/>
          <p:nvPr/>
        </p:nvSpPr>
        <p:spPr>
          <a:xfrm rot="972022">
            <a:off x="6630470" y="5745346"/>
            <a:ext cx="1857388" cy="7143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Ліодерма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847442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Зелені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лишайники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2344" b="6248"/>
          <a:stretch>
            <a:fillRect/>
          </a:stretch>
        </p:blipFill>
        <p:spPr bwMode="auto">
          <a:xfrm rot="20972187">
            <a:off x="624618" y="2598943"/>
            <a:ext cx="4571425" cy="29256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трелка вправо 3"/>
          <p:cNvSpPr/>
          <p:nvPr/>
        </p:nvSpPr>
        <p:spPr>
          <a:xfrm rot="672879">
            <a:off x="763728" y="1930624"/>
            <a:ext cx="2294624" cy="73308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Псора</a:t>
            </a:r>
            <a:endParaRPr lang="ru-RU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7"/>
            <a:ext cx="3475589" cy="4796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лево 5"/>
          <p:cNvSpPr/>
          <p:nvPr/>
        </p:nvSpPr>
        <p:spPr>
          <a:xfrm rot="1685662">
            <a:off x="6702488" y="5748359"/>
            <a:ext cx="1857388" cy="71438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Лобарія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857760"/>
            <a:ext cx="8501122" cy="1804749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uk-UA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Лишайники  — симбіотичні організми, тіло  яких складається з двох компонентів — автотрофного (синьо-зелені, зелені, жовто-зелені та бурі водорості) і гетеротрофного (гриба). Симбіонти утворюють стійкі морфологічні типи й характеризуються особливими фізіологічними та біохімічними процесами.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3794" name="Picture 2" descr="http://t2.gstatic.com/images?q=tbn:ANd9GcSf0bJKkMrhvk3v4gcisYBdnnelbIQtyzMIYR90fjd6hm0skC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332656"/>
            <a:ext cx="6624633" cy="4419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42852"/>
          <a:ext cx="8929718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43042" y="5643578"/>
            <a:ext cx="5844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Типи</a:t>
            </a:r>
            <a:r>
              <a:rPr lang="ru-RU" sz="5400" b="0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0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endParaRPr lang="ru-RU" sz="5400" b="0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85918" y="5429264"/>
            <a:ext cx="6072230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Вегетативно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спеціалізованими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"органами" вегетативного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85728"/>
            <a:ext cx="8372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егетативне</a:t>
            </a:r>
            <a:r>
              <a:rPr lang="ru-RU" sz="5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266" name="Picture 2" descr="http://upload.wikimedia.org/wikipedia/ru/thumb/6/64/Cladonia.JPG/300px-Clado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357298"/>
            <a:ext cx="5143536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4857760"/>
            <a:ext cx="8858280" cy="1804749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Соредії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гонідіальному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шарі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листуватих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кущистих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Сформовані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соредії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виштовхуються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назовні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підхоплюються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розносяться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вітром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сприятливих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умов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проростають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місцях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Соредіями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близько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30 %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1" name="Picture 1" descr="C:\Documents and Settings\Инна\Рабочий стол\гриби\1290129963_image017.jpg"/>
          <p:cNvPicPr>
            <a:picLocks noChangeAspect="1" noChangeArrowheads="1"/>
          </p:cNvPicPr>
          <p:nvPr/>
        </p:nvPicPr>
        <p:blipFill>
          <a:blip r:embed="rId2"/>
          <a:srcRect l="3769" t="1602" r="2009" b="2256"/>
          <a:stretch>
            <a:fillRect/>
          </a:stretch>
        </p:blipFill>
        <p:spPr bwMode="auto">
          <a:xfrm>
            <a:off x="5143504" y="571480"/>
            <a:ext cx="3571900" cy="4286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2" name="Picture 2" descr="C:\Documents and Settings\Инна\Рабочий стол\гриби\image055.jpg"/>
          <p:cNvPicPr>
            <a:picLocks noChangeAspect="1" noChangeArrowheads="1"/>
          </p:cNvPicPr>
          <p:nvPr/>
        </p:nvPicPr>
        <p:blipFill>
          <a:blip r:embed="rId3"/>
          <a:srcRect l="2102" t="2857" r="38318" b="2857"/>
          <a:stretch>
            <a:fillRect/>
          </a:stretch>
        </p:blipFill>
        <p:spPr bwMode="auto">
          <a:xfrm>
            <a:off x="928662" y="1285860"/>
            <a:ext cx="3974551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00100" y="285728"/>
            <a:ext cx="50408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</a:t>
            </a:r>
            <a:r>
              <a:rPr lang="ru-RU" sz="4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єдиний</a:t>
            </a:r>
            <a:r>
              <a:rPr lang="ru-RU" sz="4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</a:t>
            </a:r>
            <a:endParaRPr lang="ru-RU" sz="4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4643446"/>
            <a:ext cx="8429684" cy="1940957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Ізидії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верхньої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кірочки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циліндричних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коралоподібних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Усередині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містяться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водоростей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оточені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гриба.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відміну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соредій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ізидії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висипаються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разом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шматочками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відламуються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людиною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сприятливих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умов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розростаються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лишайник.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ізидіями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трапляється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15 %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C:\Documents and Settings\Инна\Рабочий стол\гриби\99500_html_73a94ba6.jpg"/>
          <p:cNvPicPr>
            <a:picLocks noChangeAspect="1" noChangeArrowheads="1"/>
          </p:cNvPicPr>
          <p:nvPr/>
        </p:nvPicPr>
        <p:blipFill>
          <a:blip r:embed="rId2"/>
          <a:srcRect t="62821" r="-78"/>
          <a:stretch>
            <a:fillRect/>
          </a:stretch>
        </p:blipFill>
        <p:spPr bwMode="auto">
          <a:xfrm>
            <a:off x="1285852" y="1071546"/>
            <a:ext cx="7286676" cy="3442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00100" y="285728"/>
            <a:ext cx="50408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</a:t>
            </a:r>
            <a:r>
              <a:rPr lang="ru-RU" sz="4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єдиний</a:t>
            </a:r>
            <a:r>
              <a:rPr lang="ru-RU" sz="4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</a:t>
            </a:r>
            <a:endParaRPr lang="ru-RU" sz="4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5429264"/>
            <a:ext cx="7786742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Активність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фотосинтезу,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дихання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поглинання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води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мінеральних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солей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залежить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освітленості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температури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вологості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3" name="Picture 1" descr="C:\Documents and Settings\Инна\Рабочий стол\гриби\Stereocaulon_tomentos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71480"/>
            <a:ext cx="7143800" cy="4587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5143512"/>
            <a:ext cx="8358246" cy="1634490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ростуть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найрізноманітніших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субстратах: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кам'янистих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породах,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грунті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хвої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листках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вічнозелених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мохах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деревині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гниє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рештках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поселятися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шкірі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залізі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ганчірках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предметах, при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цьому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головна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поселення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тривалість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перебування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предмета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нерухомому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/>
          </a:p>
        </p:txBody>
      </p:sp>
      <p:pic>
        <p:nvPicPr>
          <p:cNvPr id="7170" name="Picture 2" descr="http://img0.liveinternet.ru/images/attach/c/2/66/933/66933108_NATUREYellowLichen_160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71480"/>
            <a:ext cx="400052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4" descr="http://pribaikal.ru/fileadmin/Images/Projects/Siberia/Shumak/shumak-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143404" cy="2736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4" name="Picture 6" descr="http://gazetasadovod.ru/uploads/posts/2010-11/1290843880_dsc062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000240"/>
            <a:ext cx="4071966" cy="30521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5143512"/>
            <a:ext cx="8501122" cy="1634490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невибагливі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умов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характеризуються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високою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стійкістю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впливу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несприятливих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факторів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найрізноманітніших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освітлення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вологості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легко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витримують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тривалу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нестачу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води,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коливання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температури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однак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по-різному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реагують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забруднення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повітря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5234" t="3125" r="1604" b="1562"/>
          <a:stretch>
            <a:fillRect/>
          </a:stretch>
        </p:blipFill>
        <p:spPr bwMode="auto">
          <a:xfrm>
            <a:off x="2285984" y="571480"/>
            <a:ext cx="6357982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786322"/>
            <a:ext cx="8429684" cy="1940957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Характерна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біологічна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особливість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так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званих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лишайникових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кислот,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відкладаються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кристалів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паличок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зерняток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 Ними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зумовлений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колір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150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лишайникових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кислот,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крім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ніде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зустрічаються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Біологічне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значення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вивчене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них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антибіотичні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токсичні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властивості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очевидно,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виконують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захисну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функцію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 descr="http://img-fotki.yandex.ru/get/29/86594364.3/0_66271_3379bd1c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4000527" cy="2668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http://img-2005-12.photosight.ru/13/11776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00042"/>
            <a:ext cx="3848959" cy="4167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4929198"/>
            <a:ext cx="8143932" cy="1634490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зв'язку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значним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поширенням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відіграють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важливу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роль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як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продуценти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біомаси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Поселяючись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гірських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породах, вони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сприяють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вивітрюванню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після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відмирання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невелику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кількість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гумусу,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оселятися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Ось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піонерами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".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http://vedmachka.gorod.tomsk.ru/posts-files/65/868/i/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53607"/>
            <a:ext cx="6429380" cy="4275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572140"/>
            <a:ext cx="8358246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укриттям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їжею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багатьох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безхребетних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Ними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хребетні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2000" dirty="0" smtClean="0"/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Насамперед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цінним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кормом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північних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оленів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(ягель).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https://img-fotki.yandex.ru/get/4209/radmira797.4/0_2a797_6bb47758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6977078" cy="52328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1543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право 2">
            <a:hlinkClick r:id="rId7" action="ppaction://hlinkfile"/>
          </p:cNvPr>
          <p:cNvSpPr/>
          <p:nvPr/>
        </p:nvSpPr>
        <p:spPr>
          <a:xfrm>
            <a:off x="8001024" y="6072206"/>
            <a:ext cx="857256" cy="428628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5286388"/>
            <a:ext cx="7929618" cy="1123712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їжу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цетрарія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ісландська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умбілікарія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їжу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лишайники роду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аспіцилія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"манна небесна".</a:t>
            </a:r>
            <a:endParaRPr lang="ru-RU" sz="2000" b="1" dirty="0"/>
          </a:p>
        </p:txBody>
      </p:sp>
      <p:pic>
        <p:nvPicPr>
          <p:cNvPr id="2050" name="Picture 2" descr="http://do.gendocs.ru/pars_docs/tw_refs/194/193184/193184_html_1908ed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32224"/>
            <a:ext cx="6924684" cy="4596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6" y="5286388"/>
            <a:ext cx="8072494" cy="1328023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добувають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спирт (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цетрарія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ісландська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кладоній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лакмус (леканора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рочела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фарби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охролехія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рочел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як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сировину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парфумерної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промисловості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евернія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сливова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медицині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виготовлення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ліків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цетрарія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леканора,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лобарія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F:\гриби\60254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57166"/>
            <a:ext cx="7129474" cy="4752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Инна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7613098" cy="44327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4" y="428604"/>
            <a:ext cx="4583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Вірю</a:t>
            </a:r>
            <a:r>
              <a:rPr lang="ru-RU" sz="54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не </a:t>
            </a:r>
            <a:r>
              <a:rPr lang="ru-RU" sz="54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вірю</a:t>
            </a:r>
            <a:endParaRPr lang="ru-RU" sz="54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1571604" y="3714752"/>
            <a:ext cx="214314" cy="214314"/>
          </a:xfrm>
          <a:prstGeom prst="mathPlu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люс 5"/>
          <p:cNvSpPr/>
          <p:nvPr/>
        </p:nvSpPr>
        <p:spPr>
          <a:xfrm>
            <a:off x="1571604" y="2643182"/>
            <a:ext cx="214314" cy="214314"/>
          </a:xfrm>
          <a:prstGeom prst="mathPlu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1571604" y="2928934"/>
            <a:ext cx="214314" cy="214314"/>
          </a:xfrm>
          <a:prstGeom prst="mathPlu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1571604" y="5143512"/>
            <a:ext cx="214314" cy="214314"/>
          </a:xfrm>
          <a:prstGeom prst="mathPlu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люс 8"/>
          <p:cNvSpPr/>
          <p:nvPr/>
        </p:nvSpPr>
        <p:spPr>
          <a:xfrm>
            <a:off x="1571604" y="5429264"/>
            <a:ext cx="214314" cy="214314"/>
          </a:xfrm>
          <a:prstGeom prst="mathPlu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85728"/>
            <a:ext cx="67049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Скласти</a:t>
            </a:r>
            <a:r>
              <a:rPr lang="ru-RU" sz="40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опорний</a:t>
            </a:r>
            <a:r>
              <a:rPr lang="ru-RU" sz="40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конспект за</a:t>
            </a:r>
          </a:p>
          <a:p>
            <a:r>
              <a:rPr lang="ru-RU" sz="4000" b="1" cap="none" spc="0" dirty="0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8415" cmpd="sng">
                  <a:solidFill>
                    <a:srgbClr val="00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питаннями</a:t>
            </a:r>
            <a:endParaRPr lang="ru-RU" sz="4000" b="1" cap="none" spc="0" dirty="0">
              <a:ln w="18415" cmpd="sng">
                <a:solidFill>
                  <a:srgbClr val="00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648063"/>
            <a:ext cx="8286808" cy="4869418"/>
          </a:xfrm>
          <a:prstGeom prst="round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організми  ми  сьогодні  вивчили?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 основні  напрямки  життя  і  діяльності  цих  організмів  ми  сьогодні  розглянули?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Де  най частіше  зустрічаються лишайники?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 речовини  добувають  з  лишайників?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 організми  входять  до  складу  лишайника?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На  які  групи  діляться  лишайники  за  особливостями  своєї  будови?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З  чого  складаються  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гетеромерні</a:t>
            </a: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лишайники?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     -    Які  бувають  лишайники  за  своїм  зовнішнім  виглядом?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  відбувається розмноження  лишайників?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 способи  розмноження  гриба  у  лишайнику?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способи  розмноження  водорості  у  лишайнику?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2450" algn="l"/>
                <a:tab pos="795338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Яким  способом  розмножується  лишайник  як  цілісний  організм?</a:t>
            </a:r>
            <a:endParaRPr kumimoji="0" lang="uk-UA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27784" y="692696"/>
            <a:ext cx="5500726" cy="851297"/>
          </a:xfrm>
          <a:prstGeom prst="roundRect">
            <a:avLst/>
          </a:prstGeom>
          <a:solidFill>
            <a:srgbClr val="00FF00"/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9672" y="2132856"/>
            <a:ext cx="6971328" cy="4188381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Вивчити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53 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Повторити 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51-57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Замалювати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зошит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схему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гетеромерного лишайника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481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03648" y="404664"/>
            <a:ext cx="7488832" cy="851297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1988840"/>
            <a:ext cx="5976664" cy="3915966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http://www.youtube.com</a:t>
            </a:r>
          </a:p>
          <a:p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sites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google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school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xvatit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books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google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ua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uk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wikipedia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org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subject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ua</a:t>
            </a:r>
            <a:endParaRPr lang="uk-UA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7.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http://www.refine.org.ua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8011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6811" y="4437112"/>
            <a:ext cx="8501122" cy="2247424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Гриби, що входять до складу лишайників, повністю знаходяться в повітряному середовищі й мають низку особливостей. Стінки клітин гриба перфоровані, й клітини з'єднуються цитоплазматичними містками. Оболонки гіф потовщені, забезпечуючи механічну стійкість слані. У багатьох лишайників здебільшого гіфи можуть </a:t>
            </a:r>
            <a:r>
              <a:rPr lang="uk-UA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ослизовуватися</a:t>
            </a: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чого звичайно не буває у вільно-існуючих грибів. Лишайникові гриби також мають утвори, які не притаманні вільно-існуючим, — жирові клітини (жирові гіфи), розташовані в місцях прикріплення до субстрату.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16632"/>
            <a:ext cx="3221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Мікобіонт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6" name="Picture 2" descr="http://900igr.net/datai/biologija/Lishajniki-biologija/0008-013-Vnutrennee-stroenie-i-pitanie-lishajnika.png"/>
          <p:cNvPicPr>
            <a:picLocks noChangeAspect="1" noChangeArrowheads="1"/>
          </p:cNvPicPr>
          <p:nvPr/>
        </p:nvPicPr>
        <p:blipFill>
          <a:blip r:embed="rId2"/>
          <a:srcRect t="37906" r="-1083"/>
          <a:stretch>
            <a:fillRect/>
          </a:stretch>
        </p:blipFill>
        <p:spPr bwMode="auto">
          <a:xfrm>
            <a:off x="2714612" y="1005285"/>
            <a:ext cx="5857916" cy="3263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85786" y="6000768"/>
            <a:ext cx="7215238" cy="715089"/>
          </a:xfrm>
          <a:prstGeom prst="round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Більшість лишайникових водоростей зустрічаються у  вільно існуючому стані, але деякі відомі лише в лишайниках.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357298"/>
          <a:ext cx="785818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14480" y="428604"/>
            <a:ext cx="3117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ікобіонт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857760"/>
            <a:ext cx="8501122" cy="1804749"/>
          </a:xfrm>
          <a:prstGeom prst="roundRect">
            <a:avLst/>
          </a:prstGeom>
          <a:solidFill>
            <a:srgbClr val="66FF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лишайника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змінюють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Особливо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стосується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нитчастих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водоростей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лишайнику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розпадаються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змінюються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невпізнання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лишайнику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стійкішими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температур,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витримувати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тривале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висушування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698" name="Picture 2" descr="http://i071.radikal.ru/0912/a2/b370eb14200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14290"/>
            <a:ext cx="5886454" cy="4420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000636"/>
            <a:ext cx="8286808" cy="1804749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лишайники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задовго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відкриття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великий Теофраст, "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батько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ботаніки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 (IV-III ст. до н. е..), дав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опис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двох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лишайників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використовували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одержання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ароматичних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фарбувальних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Правда,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нерідко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мохами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водоростями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навіть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"хаосом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674" name="Picture 2" descr="http://www.grekomania.ru/images/greek-articles/people/48_teofra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28604"/>
            <a:ext cx="5572142" cy="4390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214950"/>
            <a:ext cx="8501122" cy="1464231"/>
          </a:xfrm>
          <a:prstGeom prst="round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Подвійну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природу лишайников як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довів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С.Швенденер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висловив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припущення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про паразитизм гриба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концепція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отримала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широке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визнання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лягла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основу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сучасної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ліхенології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науки про лишайники.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0" name="Picture 2" descr="http://upload.wikimedia.org/wikipedia/commons/thumb/a/ad/Schwendener.jpg/200px-Schwenden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587195"/>
            <a:ext cx="3905264" cy="4432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1591</Words>
  <Application>Microsoft Office PowerPoint</Application>
  <PresentationFormat>Экран (4:3)</PresentationFormat>
  <Paragraphs>147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Инна</cp:lastModifiedBy>
  <cp:revision>52</cp:revision>
  <dcterms:modified xsi:type="dcterms:W3CDTF">2015-02-28T18:20:12Z</dcterms:modified>
</cp:coreProperties>
</file>