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70" r:id="rId4"/>
    <p:sldId id="271" r:id="rId5"/>
    <p:sldId id="272" r:id="rId6"/>
    <p:sldId id="273" r:id="rId7"/>
    <p:sldId id="274" r:id="rId8"/>
    <p:sldId id="257" r:id="rId9"/>
    <p:sldId id="258" r:id="rId10"/>
    <p:sldId id="259" r:id="rId11"/>
    <p:sldId id="265" r:id="rId12"/>
    <p:sldId id="260" r:id="rId13"/>
    <p:sldId id="261" r:id="rId14"/>
    <p:sldId id="262" r:id="rId15"/>
    <p:sldId id="263" r:id="rId16"/>
    <p:sldId id="266" r:id="rId17"/>
    <p:sldId id="264" r:id="rId18"/>
    <p:sldId id="267" r:id="rId19"/>
    <p:sldId id="275" r:id="rId20"/>
    <p:sldId id="268" r:id="rId21"/>
    <p:sldId id="276" r:id="rId22"/>
    <p:sldId id="277" r:id="rId23"/>
    <p:sldId id="278" r:id="rId24"/>
    <p:sldId id="279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9" r:id="rId33"/>
    <p:sldId id="290" r:id="rId34"/>
    <p:sldId id="291" r:id="rId35"/>
    <p:sldId id="292" r:id="rId36"/>
    <p:sldId id="293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6600"/>
    <a:srgbClr val="6633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:split orient="vert"/>
      </p:transition>
    </mc:Choice>
    <mc:Fallback>
      <p:transition spd="slow" advClick="0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:split orient="vert"/>
      </p:transition>
    </mc:Choice>
    <mc:Fallback>
      <p:transition spd="slow" advClick="0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:split orient="vert"/>
      </p:transition>
    </mc:Choice>
    <mc:Fallback>
      <p:transition spd="slow" advClick="0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:split orient="vert"/>
      </p:transition>
    </mc:Choice>
    <mc:Fallback>
      <p:transition spd="slow" advClick="0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:split orient="vert"/>
      </p:transition>
    </mc:Choice>
    <mc:Fallback>
      <p:transition spd="slow" advClick="0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:split orient="vert"/>
      </p:transition>
    </mc:Choice>
    <mc:Fallback>
      <p:transition spd="slow" advClick="0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:split orient="vert"/>
      </p:transition>
    </mc:Choice>
    <mc:Fallback>
      <p:transition spd="slow" advClick="0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:split orient="vert"/>
      </p:transition>
    </mc:Choice>
    <mc:Fallback>
      <p:transition spd="slow" advClick="0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:split orient="vert"/>
      </p:transition>
    </mc:Choice>
    <mc:Fallback>
      <p:transition spd="slow" advClick="0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:split orient="vert"/>
      </p:transition>
    </mc:Choice>
    <mc:Fallback>
      <p:transition spd="slow" advClick="0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:split orient="vert"/>
      </p:transition>
    </mc:Choice>
    <mc:Fallback>
      <p:transition spd="slow" advClick="0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2000" advClick="0">
        <p:split orient="vert"/>
      </p:transition>
    </mc:Choice>
    <mc:Fallback>
      <p:transition spd="slow" advClick="0">
        <p:split orient="vert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357290" y="2571744"/>
            <a:ext cx="655775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Урок – </a:t>
            </a:r>
            <a:r>
              <a:rPr lang="ru-RU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узагальнення</a:t>
            </a:r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:</a:t>
            </a:r>
          </a:p>
          <a:p>
            <a:pPr algn="ctr"/>
            <a:r>
              <a:rPr lang="uk-UA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ГРИБИ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17381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:split orient="vert"/>
      </p:transition>
    </mc:Choice>
    <mc:Fallback>
      <p:transition spd="slow" advClick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571604" y="1357298"/>
            <a:ext cx="6500857" cy="3677603"/>
          </a:xfrm>
          <a:prstGeom prst="roundRect">
            <a:avLst/>
          </a:prstGeom>
          <a:solidFill>
            <a:srgbClr val="CC6600"/>
          </a:solidFill>
        </p:spPr>
        <p:txBody>
          <a:bodyPr wrap="square">
            <a:spAutoFit/>
          </a:bodyPr>
          <a:lstStyle/>
          <a:p>
            <a:pPr algn="ctr"/>
            <a:endParaRPr lang="ru-RU" sz="32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r>
              <a:rPr lang="ru-RU" sz="32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Ці</a:t>
            </a:r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грибочки </a:t>
            </a:r>
            <a:r>
              <a:rPr lang="ru-RU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невеличкі</a:t>
            </a:r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</a:t>
            </a:r>
          </a:p>
          <a:p>
            <a:pPr algn="ctr"/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Із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близнючок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в них сестрички. По </a:t>
            </a:r>
            <a:r>
              <a:rPr lang="ru-RU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лісах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мандрують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пішки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Носять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рижі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босоніжки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  <a:endParaRPr lang="ru-RU" sz="32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endParaRPr lang="ru-RU" sz="3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764705"/>
            <a:ext cx="8013224" cy="52503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6324936" y="5236449"/>
            <a:ext cx="1946754" cy="715089"/>
          </a:xfrm>
          <a:prstGeom prst="roundRect">
            <a:avLst/>
          </a:prstGeom>
          <a:solidFill>
            <a:srgbClr val="CC660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Лисички</a:t>
            </a:r>
            <a:endParaRPr lang="ru-RU" sz="36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173513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:split orient="vert"/>
      </p:transition>
    </mc:Choice>
    <mc:Fallback>
      <p:transition spd="slow" advClick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575013" y="1412776"/>
            <a:ext cx="6091040" cy="3371136"/>
          </a:xfrm>
          <a:prstGeom prst="roundRect">
            <a:avLst/>
          </a:prstGeom>
          <a:solidFill>
            <a:srgbClr val="CC6600"/>
          </a:solidFill>
        </p:spPr>
        <p:txBody>
          <a:bodyPr wrap="square">
            <a:spAutoFit/>
          </a:bodyPr>
          <a:lstStyle/>
          <a:p>
            <a:pPr algn="ctr"/>
            <a:endParaRPr lang="ru-RU" sz="32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r>
              <a:rPr lang="ru-RU" sz="32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Вийшов</a:t>
            </a:r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красень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на </a:t>
            </a:r>
            <a:r>
              <a:rPr lang="ru-RU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стежину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Вдягся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в </a:t>
            </a:r>
            <a:r>
              <a:rPr lang="ru-RU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білу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одежину, </a:t>
            </a:r>
            <a:r>
              <a:rPr lang="ru-RU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Капелюх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червоний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взяв </a:t>
            </a:r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– </a:t>
            </a:r>
          </a:p>
          <a:p>
            <a:pPr algn="ctr"/>
            <a:r>
              <a:rPr lang="ru-RU" sz="32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Всіх</a:t>
            </a:r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навколо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налякав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! </a:t>
            </a:r>
            <a:endParaRPr lang="ru-RU" sz="32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endParaRPr lang="ru-RU" sz="3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548680"/>
            <a:ext cx="8061920" cy="60464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6081884" y="5593993"/>
            <a:ext cx="2144828" cy="715089"/>
          </a:xfrm>
          <a:prstGeom prst="roundRect">
            <a:avLst/>
          </a:prstGeom>
          <a:solidFill>
            <a:srgbClr val="CC660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Мухомор</a:t>
            </a:r>
            <a:endParaRPr lang="ru-RU" sz="36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208332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:split orient="vert"/>
      </p:transition>
    </mc:Choice>
    <mc:Fallback>
      <p:transition spd="slow" advClick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785918" y="1428736"/>
            <a:ext cx="5662982" cy="3371136"/>
          </a:xfrm>
          <a:prstGeom prst="roundRect">
            <a:avLst/>
          </a:prstGeom>
          <a:solidFill>
            <a:srgbClr val="CC6600"/>
          </a:solidFill>
        </p:spPr>
        <p:txBody>
          <a:bodyPr wrap="square">
            <a:spAutoFit/>
          </a:bodyPr>
          <a:lstStyle/>
          <a:p>
            <a:pPr algn="ctr"/>
            <a:endParaRPr lang="ru-RU" sz="32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r>
              <a:rPr lang="ru-RU" sz="32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Виросли</a:t>
            </a:r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гриби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прекрасні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— </a:t>
            </a:r>
            <a:r>
              <a:rPr lang="ru-RU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Капелюшки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в них, </a:t>
            </a:r>
            <a:r>
              <a:rPr lang="ru-RU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мов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в </a:t>
            </a:r>
            <a:r>
              <a:rPr lang="ru-RU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маслі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І </a:t>
            </a:r>
            <a:r>
              <a:rPr lang="ru-RU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збирають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грибники </a:t>
            </a:r>
            <a:r>
              <a:rPr lang="ru-RU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Маслянисті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…</a:t>
            </a:r>
          </a:p>
          <a:p>
            <a:pPr algn="ctr"/>
            <a:endParaRPr lang="ru-RU" sz="3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764704"/>
            <a:ext cx="7992888" cy="54237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6225965" y="5236449"/>
            <a:ext cx="2144696" cy="715089"/>
          </a:xfrm>
          <a:prstGeom prst="roundRect">
            <a:avLst/>
          </a:prstGeom>
          <a:solidFill>
            <a:srgbClr val="CC660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Маслюки</a:t>
            </a:r>
            <a:endParaRPr lang="ru-RU" sz="36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921032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:split orient="vert"/>
      </p:transition>
    </mc:Choice>
    <mc:Fallback>
      <p:transition spd="slow" advClick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714480" y="1428736"/>
            <a:ext cx="5616624" cy="3371136"/>
          </a:xfrm>
          <a:prstGeom prst="roundRect">
            <a:avLst/>
          </a:prstGeom>
          <a:solidFill>
            <a:srgbClr val="CC6600"/>
          </a:solidFill>
        </p:spPr>
        <p:txBody>
          <a:bodyPr wrap="square">
            <a:spAutoFit/>
          </a:bodyPr>
          <a:lstStyle/>
          <a:p>
            <a:pPr algn="ctr"/>
            <a:endParaRPr lang="ru-RU" sz="32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r>
              <a:rPr lang="ru-RU" sz="32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Із</a:t>
            </a:r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найперших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своїх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днів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Найбіліший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із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грибів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  <a:endParaRPr lang="ru-RU" sz="32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 </a:t>
            </a:r>
            <a:r>
              <a:rPr lang="ru-RU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властивостях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він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цінний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endParaRPr lang="ru-RU" sz="32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r>
              <a:rPr lang="ru-RU" sz="32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Лікар</a:t>
            </a:r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від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хвороб </a:t>
            </a:r>
            <a:r>
              <a:rPr lang="ru-RU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відмінний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  <a:endParaRPr lang="ru-RU" sz="32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r"/>
            <a:endParaRPr lang="ru-RU" sz="32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476672"/>
            <a:ext cx="7893901" cy="59204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6100604" y="5236449"/>
            <a:ext cx="2395421" cy="715089"/>
          </a:xfrm>
          <a:prstGeom prst="roundRect">
            <a:avLst/>
          </a:prstGeom>
          <a:solidFill>
            <a:srgbClr val="CC660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Білий</a:t>
            </a:r>
            <a:r>
              <a:rPr lang="ru-RU" sz="36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гриб</a:t>
            </a:r>
            <a:endParaRPr lang="ru-RU" sz="36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989424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:split orient="vert"/>
      </p:transition>
    </mc:Choice>
    <mc:Fallback>
      <p:transition spd="slow" advClick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643042" y="1428736"/>
            <a:ext cx="5732710" cy="3439239"/>
          </a:xfrm>
          <a:prstGeom prst="roundRect">
            <a:avLst/>
          </a:prstGeom>
          <a:solidFill>
            <a:srgbClr val="CC6600"/>
          </a:solidFill>
        </p:spPr>
        <p:txBody>
          <a:bodyPr wrap="square">
            <a:spAutoFit/>
          </a:bodyPr>
          <a:lstStyle/>
          <a:p>
            <a:pPr algn="ctr"/>
            <a:endParaRPr lang="ru-RU" sz="32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Добра 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людям </a:t>
            </a:r>
            <a:r>
              <a:rPr lang="ru-RU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помічниця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: </a:t>
            </a:r>
            <a:endParaRPr lang="ru-RU" sz="32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Є </a:t>
            </a:r>
            <a:r>
              <a:rPr lang="ru-RU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їй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чим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в </a:t>
            </a:r>
            <a:r>
              <a:rPr lang="ru-RU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житті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гордиться! </a:t>
            </a:r>
            <a:endParaRPr lang="ru-RU" sz="32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 </a:t>
            </a:r>
            <a:r>
              <a:rPr lang="ru-RU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теплицях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місце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має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– </a:t>
            </a:r>
          </a:p>
          <a:p>
            <a:pPr algn="ctr"/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Йод 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 </a:t>
            </a:r>
            <a:r>
              <a:rPr lang="ru-RU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собі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для нас </a:t>
            </a:r>
            <a:r>
              <a:rPr lang="ru-RU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тримає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! </a:t>
            </a:r>
            <a:endParaRPr lang="ru-RU" sz="32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endParaRPr lang="ru-RU" dirty="0"/>
          </a:p>
          <a:p>
            <a:endParaRPr lang="ru-RU" dirty="0" err="1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570364"/>
            <a:ext cx="7488831" cy="56093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6187203" y="5236449"/>
            <a:ext cx="2222222" cy="715089"/>
          </a:xfrm>
          <a:prstGeom prst="roundRect">
            <a:avLst/>
          </a:prstGeom>
          <a:solidFill>
            <a:srgbClr val="CC660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Печериця</a:t>
            </a:r>
            <a:endParaRPr lang="ru-RU" sz="36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180517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:split orient="vert"/>
      </p:transition>
    </mc:Choice>
    <mc:Fallback>
      <p:transition spd="slow" advClick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785918" y="1571612"/>
            <a:ext cx="5500710" cy="3439239"/>
          </a:xfrm>
          <a:prstGeom prst="roundRect">
            <a:avLst/>
          </a:prstGeom>
          <a:solidFill>
            <a:srgbClr val="CC6600"/>
          </a:solidFill>
        </p:spPr>
        <p:txBody>
          <a:bodyPr wrap="square">
            <a:spAutoFit/>
          </a:bodyPr>
          <a:lstStyle/>
          <a:p>
            <a:pPr algn="ctr"/>
            <a:endParaRPr lang="ru-RU" sz="32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r>
              <a:rPr lang="ru-RU" sz="32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Капелюхи</a:t>
            </a:r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 них </a:t>
            </a:r>
            <a:r>
              <a:rPr lang="ru-RU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яскраві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: </a:t>
            </a:r>
            <a:r>
              <a:rPr lang="ru-RU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Жовті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сірі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зеленаві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Зачекайте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любі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трішки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— Я </a:t>
            </a:r>
            <a:r>
              <a:rPr lang="ru-RU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зберу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вас</a:t>
            </a:r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</a:t>
            </a:r>
          </a:p>
          <a:p>
            <a:endParaRPr lang="ru-RU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endParaRPr lang="ru-RU" b="1" dirty="0" err="1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3617" y="620688"/>
            <a:ext cx="7488832" cy="56166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6207821" y="5236449"/>
            <a:ext cx="2180985" cy="715089"/>
          </a:xfrm>
          <a:prstGeom prst="roundRect">
            <a:avLst/>
          </a:prstGeom>
          <a:solidFill>
            <a:srgbClr val="CC660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Сироїжки</a:t>
            </a:r>
            <a:endParaRPr lang="ru-RU" sz="36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51906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:split orient="vert"/>
      </p:transition>
    </mc:Choice>
    <mc:Fallback>
      <p:transition spd="slow" advClick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041187" y="1700808"/>
            <a:ext cx="5454352" cy="3132773"/>
          </a:xfrm>
          <a:prstGeom prst="roundRect">
            <a:avLst/>
          </a:prstGeom>
          <a:solidFill>
            <a:srgbClr val="CC6600"/>
          </a:solidFill>
        </p:spPr>
        <p:txBody>
          <a:bodyPr wrap="square">
            <a:spAutoFit/>
          </a:bodyPr>
          <a:lstStyle/>
          <a:p>
            <a:pPr algn="ctr"/>
            <a:endParaRPr lang="ru-RU" sz="32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r>
              <a:rPr lang="ru-RU" sz="32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Це</a:t>
            </a:r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справжнісінька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актриса: </a:t>
            </a:r>
            <a:endParaRPr lang="ru-RU" sz="32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 </a:t>
            </a:r>
            <a:r>
              <a:rPr lang="ru-RU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капелюсі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шапці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лиса… </a:t>
            </a:r>
            <a:r>
              <a:rPr lang="ru-RU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Різні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ролі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в </a:t>
            </a:r>
            <a:r>
              <a:rPr lang="ru-RU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лісі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грає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Перевтілень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безліч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знає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! </a:t>
            </a:r>
            <a:endParaRPr lang="ru-RU" sz="32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9632" y="924692"/>
            <a:ext cx="6912767" cy="52263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6365284" y="5236449"/>
            <a:ext cx="1866060" cy="715089"/>
          </a:xfrm>
          <a:prstGeom prst="roundRect">
            <a:avLst/>
          </a:prstGeom>
          <a:solidFill>
            <a:srgbClr val="CC660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Поганка</a:t>
            </a:r>
            <a:endParaRPr lang="ru-RU" sz="36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79584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:split orient="vert"/>
      </p:transition>
    </mc:Choice>
    <mc:Fallback>
      <p:transition spd="slow" advClick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285852" y="1643050"/>
            <a:ext cx="6840760" cy="3371136"/>
          </a:xfrm>
          <a:prstGeom prst="roundRect">
            <a:avLst/>
          </a:prstGeom>
          <a:solidFill>
            <a:srgbClr val="CC6600"/>
          </a:solidFill>
        </p:spPr>
        <p:txBody>
          <a:bodyPr wrap="square">
            <a:spAutoFit/>
          </a:bodyPr>
          <a:lstStyle/>
          <a:p>
            <a:pPr algn="ctr"/>
            <a:endParaRPr lang="ru-RU" sz="32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Шапка 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коричнева, </a:t>
            </a:r>
            <a:r>
              <a:rPr lang="ru-RU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ніжка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міцна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endParaRPr lang="ru-RU" sz="32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 </a:t>
            </a:r>
            <a:r>
              <a:rPr lang="ru-RU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цей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найкращий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і </a:t>
            </a:r>
            <a:r>
              <a:rPr lang="ru-RU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кожен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це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зна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Тому </a:t>
            </a:r>
            <a:r>
              <a:rPr lang="ru-RU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бажає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усякий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грибник </a:t>
            </a:r>
            <a:endParaRPr lang="ru-RU" sz="32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 </a:t>
            </a:r>
            <a:r>
              <a:rPr lang="ru-RU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лісі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великий </a:t>
            </a:r>
            <a:r>
              <a:rPr lang="ru-RU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знайти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...</a:t>
            </a:r>
          </a:p>
          <a:p>
            <a:pPr algn="ctr"/>
            <a:endParaRPr lang="ru-RU" sz="3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7836"/>
          <a:stretch/>
        </p:blipFill>
        <p:spPr bwMode="auto">
          <a:xfrm>
            <a:off x="755576" y="692696"/>
            <a:ext cx="7776864" cy="53686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6321637" y="5236449"/>
            <a:ext cx="1953352" cy="715089"/>
          </a:xfrm>
          <a:prstGeom prst="roundRect">
            <a:avLst/>
          </a:prstGeom>
          <a:solidFill>
            <a:srgbClr val="CC660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Боровик</a:t>
            </a:r>
            <a:endParaRPr lang="ru-RU" sz="36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61701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:split orient="vert"/>
      </p:transition>
    </mc:Choice>
    <mc:Fallback>
      <p:transition spd="slow" advClick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7290" y="1285860"/>
            <a:ext cx="7143446" cy="44012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514350" indent="-514350" algn="ctr">
              <a:buAutoNum type="arabicPeriod"/>
            </a:pPr>
            <a:r>
              <a:rPr lang="ru-RU" sz="28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Серед</a:t>
            </a:r>
            <a:r>
              <a:rPr lang="ru-RU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 </a:t>
            </a:r>
            <a:r>
              <a:rPr lang="ru-RU" sz="28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цих</a:t>
            </a:r>
            <a:r>
              <a:rPr lang="ru-RU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ru-RU" sz="28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грибів</a:t>
            </a:r>
            <a:r>
              <a:rPr lang="ru-RU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ru-RU" sz="28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є</a:t>
            </a:r>
            <a:r>
              <a:rPr lang="ru-RU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ru-RU" sz="28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такі</a:t>
            </a:r>
            <a:r>
              <a:rPr lang="ru-RU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, </a:t>
            </a:r>
            <a:r>
              <a:rPr lang="ru-RU" sz="28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що</a:t>
            </a:r>
            <a:r>
              <a:rPr lang="ru-RU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ru-RU" sz="28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мають</a:t>
            </a:r>
            <a:r>
              <a:rPr lang="ru-RU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</a:p>
          <a:p>
            <a:pPr algn="ctr"/>
            <a:r>
              <a:rPr lang="ru-RU" sz="28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дві</a:t>
            </a:r>
            <a:r>
              <a:rPr lang="ru-RU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ru-RU" sz="28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назви</a:t>
            </a:r>
            <a:r>
              <a:rPr lang="ru-RU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. </a:t>
            </a:r>
            <a:r>
              <a:rPr lang="ru-RU" sz="28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Що</a:t>
            </a:r>
            <a:r>
              <a:rPr lang="ru-RU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ru-RU" sz="28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це</a:t>
            </a:r>
            <a:r>
              <a:rPr lang="ru-RU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за </a:t>
            </a:r>
            <a:r>
              <a:rPr lang="ru-RU" sz="28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гриби</a:t>
            </a:r>
            <a:r>
              <a:rPr lang="ru-RU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?</a:t>
            </a:r>
          </a:p>
          <a:p>
            <a:pPr algn="ctr"/>
            <a:endParaRPr lang="uk-UA" sz="28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  <a:p>
            <a:pPr algn="ctr"/>
            <a:r>
              <a:rPr lang="uk-UA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2. Які із вгаданих вами грибів отруйні?</a:t>
            </a:r>
          </a:p>
          <a:p>
            <a:pPr algn="ctr"/>
            <a:endParaRPr lang="uk-UA" sz="28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  <a:p>
            <a:pPr algn="ctr"/>
            <a:r>
              <a:rPr lang="uk-UA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3. До якої систематичної групи належать </a:t>
            </a:r>
          </a:p>
          <a:p>
            <a:pPr algn="ctr"/>
            <a:r>
              <a:rPr lang="uk-UA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дані гриби?</a:t>
            </a:r>
          </a:p>
          <a:p>
            <a:pPr algn="ctr"/>
            <a:endParaRPr lang="uk-UA" sz="28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  <a:p>
            <a:pPr algn="ctr"/>
            <a:r>
              <a:rPr lang="uk-UA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4. Які особливості будови цих грибів </a:t>
            </a:r>
          </a:p>
          <a:p>
            <a:pPr algn="ctr"/>
            <a:r>
              <a:rPr lang="uk-UA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ви знаєте?</a:t>
            </a:r>
            <a:endParaRPr lang="ru-RU" sz="28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5734142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:split orient="vert"/>
      </p:transition>
    </mc:Choice>
    <mc:Fallback>
      <p:transition spd="slow" advClick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05108" y="2564904"/>
            <a:ext cx="438472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Завдання</a:t>
            </a:r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№3</a:t>
            </a:r>
          </a:p>
          <a:p>
            <a:pPr algn="ctr"/>
            <a:r>
              <a:rPr lang="uk-UA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Знайди зайве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8765444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:split orient="vert"/>
      </p:transition>
    </mc:Choice>
    <mc:Fallback>
      <p:transition spd="slow" advClick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71802" y="1571612"/>
            <a:ext cx="438472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Завдання</a:t>
            </a:r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№1</a:t>
            </a:r>
          </a:p>
          <a:p>
            <a:pPr algn="ctr"/>
            <a:r>
              <a:rPr lang="uk-UA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ВІКТОРИНА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071538" y="3571876"/>
            <a:ext cx="6858048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476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normalizeH="0" baseline="0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Учні розділені на команди, кожна з яких має дві картки: жовту і блакитну. Учитель проводить вікторину, зачитуючи твердження. Якщо команда згодна з даним твердженням, вона піднімає блакитну картку, якщо ні - жовту. Перемагає та команда, яка дала найбільше правильних відповідей.</a:t>
            </a:r>
            <a:endParaRPr kumimoji="0" lang="uk-UA" sz="2000" b="1" i="0" u="none" strike="noStrike" normalizeH="0" baseline="0" dirty="0" smtClean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:split orient="vert"/>
      </p:transition>
    </mc:Choice>
    <mc:Fallback>
      <p:transition spd="slow" advClick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04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 descr="F:\Новая папка\Новая папка\13772037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688224">
            <a:off x="714348" y="214290"/>
            <a:ext cx="3571900" cy="32861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074" name="Picture 2" descr="F:\Новая папка\Новая папка\346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746377">
            <a:off x="4714876" y="285728"/>
            <a:ext cx="3595688" cy="30514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075" name="Picture 3" descr="F:\Новая папка\Новая папка\mushroom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961512">
            <a:off x="4857752" y="3357562"/>
            <a:ext cx="3604940" cy="31146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077" name="Picture 5" descr="F:\Новая папка\Новая папка\morels_bunch_2_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68493">
            <a:off x="536906" y="3362570"/>
            <a:ext cx="3905276" cy="29289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4214810" y="2285992"/>
            <a:ext cx="66717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?</a:t>
            </a:r>
            <a:endParaRPr lang="ru-RU" sz="80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6771706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:split orient="vert"/>
      </p:transition>
    </mc:Choice>
    <mc:Fallback>
      <p:transition spd="slow" advClick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29124" y="2643182"/>
            <a:ext cx="66717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?</a:t>
            </a:r>
            <a:endParaRPr lang="ru-RU" sz="80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32770" name="Picture 2" descr="F:\Новая папка\Новая папка\дрожжи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701616">
            <a:off x="1171799" y="638158"/>
            <a:ext cx="3101725" cy="284273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2771" name="Picture 3" descr="F:\Новая папка\Новая папка\yak-rozpiznati-otruyniy-gri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164277">
            <a:off x="4784061" y="587303"/>
            <a:ext cx="4011411" cy="278391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2772" name="Picture 4" descr="F:\Новая папка\Новая папка\CHto-takoe-plesen.Ee-sporyi-povsyudu-nas-okruzhayut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433603">
            <a:off x="1506798" y="3498648"/>
            <a:ext cx="3342916" cy="250380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2773" name="Picture 5" descr="F:\Новая папка\Новая папка\10-nayblsh-nezvichaynih-gribv_2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0714449">
            <a:off x="5024322" y="3762833"/>
            <a:ext cx="3482043" cy="231949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:split orient="vert"/>
      </p:transition>
    </mc:Choice>
    <mc:Fallback>
      <p:transition spd="slow" advClick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t3.gstatic.com/images?q=tbn:ANd9GcSUIwO1LK1q-lZUU7gCiWOn5MjK7MeZNh0GFhJrYPJOHv3u-3Ri8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345162">
            <a:off x="1011036" y="925502"/>
            <a:ext cx="3500462" cy="262419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4429124" y="2643182"/>
            <a:ext cx="66717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?</a:t>
            </a:r>
            <a:endParaRPr lang="ru-RU" sz="80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33796" name="Picture 4" descr="https://encrypted-tbn3.gstatic.com/images?q=tbn:ANd9GcTBV6nyyDbjc3nUfd1XkJa-pxdTv_5dlQQyHQaoFP5NaoVp8OI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658139">
            <a:off x="5029392" y="585379"/>
            <a:ext cx="3141903" cy="25706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3798" name="AutoShape 6" descr="data:image/jpeg;base64,/9j/4AAQSkZJRgABAQAAAQABAAD/2wCEAAkGBxQTEhUUExMWFhUXGCIYGBgYGCAgIBwgIB8hHx4bHR8gHSggHxwlHxoeITIhJSkrLi4uHR8zODMtNygtLisBCgoKDg0OGxAQGy8kICQsLDQsMCwsLCwsLCwsLCwsLCwvNCwsLCwsLCwsLCwsLCwsLCwsLCwsLCwsLCwsLCwsLP/AABEIAMIBAwMBIgACEQEDEQH/xAAcAAACAgMBAQAAAAAAAAAAAAAFBgMEAAIHAQj/xABAEAACAQIEAwYDBwIGAQMFAAABAhEDIQAEEjEFQVEGEyJhcYEykaEUI0KxwdHwUuEHM2JygvFDFSSyFlOSosL/xAAZAQADAQEBAAAAAAAAAAAAAAABAgMEAAX/xAAtEQACAgICAQMDAwMFAAAAAAAAAQIREiEDMUEiUWETMoEEcaHR8PEjM5Gxwf/aAAwDAQACEQMRAD8AJZ/tlTL1NNSNRvpEk+XlhP49xWnXdVQOQDJ8VzG+qOQ6Y24DpyzuucyNchtiPh8gDjfjPCkJPdr3TOQRH4fL0jGavc0X7FBKpdJL6AW8AHQHxMTvHLDDwhqRaQE2+KTHqRhMasmuVNlGhRyAXf3mTi6/G3CCmpt6bjzjn5YdKloWwrxyklNSwzGtqliVX6A8ulumB1HLVWdShZVUCC0mbxInFLKtVYjuluCTqI+l7AYMpRrKAalZeUqq7+v9sLionJWBqmWzJqMxdiCSG0tBifLlglwWslAkMSykwQxnfnho4eKMHUiqTaTv7RthdzvZpUYhcwppAzOkkj1i2J2m66K/TpDPl+zuWzqpVWl3ehtJCgXj+b4eOD5lVTuR+EQB0HK2Ejsd2myuTp9w9QsC5OsCAJ6zhV4l25qpmaj03DISdJjlNuhjFFPFJLZJQ8M6f2oyVJl8UjnPLCMmRqZesrZeaiv/AJi2NubCSJYDlzwPf/EOrVADOvoq3PznBOkTVCCvKtVnTMg257RtFsTm1LwdKF6C1DSq1RSqNUuAusxBuW5C0RI5YhfsWeI0O8estJhIKhJgjqZH5Y2y1BVVkVQsFRpA+K0lwAAAREWuZwRpvVQSlTwssNIMx7nkMZuKahL1IzdPaEztpTNNqYoUCzQAzqCSYHQfmZ2GCPExUyyJUplimkM4YQUMXFrEDngvms+rKylNTqIDCneD+cdcbcI40BmXoE97SgMmpRqE73ECAeUbYMeRqWPsPCbSKXDe16Ovjtb+Rhy4EV8TVEKkbA9OpPPHMe0XGa1DPNUegtSm+mmoKixgERbqT6gRywa7S5utVVEp1Vpa1OtmNoAuOuqZ+Rxd8zTXyUU06H3Nrla4MrTcbWg4oZSgcsCKCK1M/g2j0OOJ9nu1ZyNfVSBembVAxjWOo5Ajljp1b/EzId2HDsSRdNJ1A9CNvecUd+Sqa6Rr2uppWolWpsrHkRb2OOdHgr0nRgZUmSOWOz9nuI0s7QFalJUkghhcEGCCMZxHgFOpMKAfK2B2UTSOb5zh6svi239MBj2Q7ySptyI546Dm+zBFzPvf5YhXgSkHdWHOf0wKYzdnLs/wB6I1LLEWgDGuUSo1zTeemkjHR2dcsW76odDRpc3g+dpjBfI0lqrKsrA7EGRgySYsXTOYOjLGoEeowb7McZqUJCkQdwRPlb5YdMzwpX8NSmD0nAwdm6NMkgPG8qbr7bMPrib4XdplVNNUwXl633+uRLbmOuJ3qffooOwPhFpHP98UM5kWpVFBMo10cbHyPQjmDtgh92WU3ZuRwtPZzLXDszpqkrBRmg9bbYZMuxqgqVG/hvPzwpCjUptKqTTM+x/7tglkeN6UiCG5npgwlT2BrQ80qKADUBPPGYTkzeq7FgTvfGY0fX+CP0wdwnNNToEmvUPeJrp97cqFeIgiZvHsMAuM8bFj3azzYCb8/CRb1wM4d2nqqlE1SC9IsviceMEk6tiSeWJOI9rTVAVkp2NopwZncsBfBx3sk+TVB3htbvQKupUCHx+BQdoAjTFyQJM88TpnatMNqzVOSJXwKY6T4dsKmZ40KlNVRVWX11ACwDQIF5mxub749qGo1E1D3QQ+G/xSOk3PvgNHZpF7LduMwGKt3FQbz3YXbBLIdo+/dgcrRJAmwI/KcK1dKRhtIg3gbW3I6Dyxe4dohiEIeL8h5A4MkmtHRk7GbN5KlW0mpSemfw6aogezQMb18nSIhq4Cg7MNPz0khsJlfgFSpVNtC6ZsxYxzOJaVOnRZnKM5GzHSoEW5XO3IDE0m+izaXaDtTg2kljRSqh/Gh1D5AYpVOHZZj/l257z7Y9pV5GssaLSLoYjVtz2w1ZXJK2VLvUWtUDQXUaSoi2qOfn5jCqaSFk4+QNwfs1ku/p1AWWGEbxq5A8sMWZ4Sj953tUgB12PjBEgwT1ttgHm64ZAhqMdF1HhiZ3mJ1efpiavXLomtdIVdXeTzB2afxdDzxHk5k5enZDlTg1Iu5imFqGoGbSIIPp1NgY64n/8AUnNMsEZlmT4Zgc/X0GBfBMlWzbS5CpBcamhTG+3OeWLv/rjIr0tGkqIYSdybFSBBBFo88R21bWv+yObaBuczdPvgQSoWbk7A8vK0Y3yOdVagVI7tRAAPXnOx9ca5zKU6q6gIbQdSA84s0kfTAfIZXuwVFTWBccoHTyvhYRtZRJrq0M2czcPen4ubHYRsI9TM+mKzdnPtFWoXOmmKQRGBH4vEzf8A8388U+DZY1GKs50hS0kyTHK5udvPB7s/xCjFzDBoGoiD7euOblGVDR09CFW/w5rmnmKodCKQ1IAZNQCdX+0gCfPCdk8g9VtNManPwrzbyXqYvGO85jipVKjEOALawVN94ABllO20jCn2V4fSo5hzTeZIlXpkgcwUYWEBtyNumNUOf07NClYF/wAOuO5jJ5oZVkbTUbxIwIZWj4gD5C/zx0rjvainl1L6tjBXnI3Ebzilm+G0qVarnFHe5mooChtIAhQPcmLn+8oHFMlnKtbvMzRJbmwQX9Su8bSbximSk9FOObYz8T/xRQ0ytKmzMQLsIE85vPywx8MrmvSSqoMOoaOYnHPOKdmgaOXZVYM7fef6FkDURy+K/LHVeF01p00pA2UBR7WwFL5LqUWtAPiGTDDSRI5hhihkWNOaQSGTxBhYlf1IP0jDXxDLC389ML2bpPSbvQpLIZK8iPxA+cfpitMWwnkuJh4mCQJjqOv82xYeqpFxpnY4DZ2iEPeU2lG8aCPwnz6ciMEcro3A8LCQDthn7ipivxVHNLMK+nbWpQz4li46alJH/HC5w/MVNmV7XDQbY6nQy9PcKo62xpnqCsVNNT5xicoKXkpGdaoVMrxiqxRXXwg3Mb+uJOJaTenAMSeRtgtmeHJ1g/r54rrwrNKfBSDgmAZFvc8sI+MbIAzWN4x7hqp9mc2QCSgJ5aZj3xmJ4M7KJw4OTu2rqFULHuR+mJnq6oFPUgBgsWmPW/zxvm8vSCkqRGxKy/tqML8gcFsvQd2QuhbSoUsE+JdpadybTvjdZhxAP2Vi+nUpMajouFHMmNuXzGJkzdMCwYkby3xbwdMxz68sG8/xOnA+yE0qshW8IPsjC24xXyPY2u4DMnxGZdivqTzwr+Q42ecAp0K7BarMJN7qBb/jsfK+HlMll1AVYJUQCSx9JgT9cIXHeBrSpqAyFidqYJB9/wBTgB3ZBI1N7E4KdhejrGZRtOkaGg7AVB9ZxUWuuos2VUlhBKsR5cwcJY7P5gBDqZS8C7t4ZMAtGw8+XPD3wDs+hGrUe9WQAuaNRSY3i0X5EYjPlhGLfZ2YPbL09DL3daGEfEpgggyLdRGNcnmHod6KLVFV7urhLzYnVMm0CMC+NHN064WnWcap8LQQCNxcWHPywypwY1ciKr12LagwY2BHoBtsffE+SUfpX7jxkrVmdlUFZmQUO8cQ2rUQFHpBB58sHc3w5KjCi1RqRX/xW0N0kxvbY+2EnhWVqNWFNKhpioSA22qJt8QHLacdBrcHKUVaFeoBdzu3qR8sYoxxVi/q6Tuy3xChSp5cIo1aQFN4EmJmdgBe/TCfTzTa9elTS20luQN9+lrz0wVocRFQtSrSQw1Drq5g9bHbywRyXCEFP74LpAP3ahm3i8EaibDlz54Dk23oyqWti5xSnopd4iwIkzsVPKRbA0ZpSNXd6S0eGZt1Pl+eLa8KqvU7jWGpq5Yo2+m5RknYH4Y5QRywRXgxQVNIGlhLWvbr5kz8h0xZS+nFgULegHxajVo1aPeETUAcrTOwBBjp74u0aOvTpIXWT4W3J56YuMWeL0TUWkqaNWkBnYxYD68ziSrwAaaTagyMhl+ataFEGwFzPMjDpQk02x4JJ7JeI8FsUZwmmGBBk6tN/VJ9/livkFKloI8OksT1MCP50xvnK+mmoZ+9q0x47EEA7eTESOeAP2o62AImxcjr897/AFxmcrk0hW3ehm41pIVlUVmADaARI5SZMfimeWF2hl841NFZhqUkapM6DsCyiC6x0iG8sZlMyGNQ6yoAAYXk+UbctsNfZ1AFLNKrtoi8xv1mPbfFIycXilsqpV0WOD8NISmlStJ0w9rvvYkmB/bErZCohXRmIZhZXUMLdIIjFDP5qgiFFLmGk6uQg7AzzA88EuGwiT4WB+Gotonkb3iN/OMNljOmPxyadG2Yp5wLJNGpF9ypx5SzBKDvqVRbkkqQfn0xVrVXJIbxD6YJu+oenLGxS9zS4sg4dlMt3Ypis0CdIcAwCZj0GLGV4IFGlXVlBOmTsGvHmAZPvhTzFU0M5RLDSKk0zIt4rg/P88NNQ0SCYg9Mde6BRap8HgWcW3vi3SyxUWAJ5QcLVHjGl1pIys7XN4gdTF/L1waoVnjV3ciIOlr/AP7AfnhlSA7LPDeFsajPVEQfCLQR19eWCeVqtrdWWBZlIHI2I/3Ag+xGA6cap8y6cvEh/PbE9DiSt8FVD5SPywVJCuw5rPljzA5cy/Ufz3xmDmKcEo9o81XLLRoUKi7a2y6C45zH5YJZnji0IXN0kqVWWVppAVuXiMRyIwpcb7Ql2ApLpprAVSRa1yQLSffpgdnM21ZjUqtdoBPtyGDimLk/A95ftZlKTsrZbuSRfQPEJ5Dw/WRitn+K5evTeamaQxbVDqDsDYhgL/XCx2hIFZX3V6KNPWUA/MYt5DTUerpJFEgFotAgWJNrEYGCW2c5N6J8lwPMrL5aquYQDei9wOcoYP54ZOwvBjmGZ6ul2AstQCd41FSJ2AAPrgY3Bafd1BRFUVwoKcib76gbSJEWtGCvCG4kKaqa1OnTIGupVOp13JAv9PLCTeUXX9AbpjjnuH0qh7lyquB4G29B6csK78DNGslVVIcVkDaSZALAMYH4SLkm2+Gs5DL1FXRU7yooFzBkjnA2PmMU+IVCp8ZOv+obR5487LCWv8kZNom45w6nUYh1Jp1ryp0kHmJvY7H9MUePVSVSjRIWCBbzkfSBibM8R8ISxKjUI2364BcQzlY1Q+WBJBJlVmwE3t0wMpS0ujuKTc1/6Xc7TAorTdWenTtKQH/KzX3+fM43yjKuTOXyGaWoSdUs6lk1/wBUbECbRuPXFqjRWtTWo4amagBdRyI38v7HEnDc3kqNZqZRVMABiOXSeUkzfBhLVXTFcrdEfZ6s9JFp5hTVCkAd3fRM6iSYtPTqcT5riD0Kxbu2ZCxAYWMR8IJsTIA0ny23xUq596FZ1EMjAgqZi8srgxYgmD1EeUXq1J6qUVZlUagRqmbwLADc4SwugjVzRcMi28EkyAb+++m3vijwziSgMX+DmSYsRcfmcR57LtRrDVq0OIDqAVECDqMhlMDpj1cjTYkTqS8E3UiTB9bDfzx02/YVJi92h7iow7nvdAULAaVNz12NzcYu8PrVVCBKYtZdQ1AexIk+vPBRaVLu7qdraZERtYfr0wAzNJ/hphYJuXZj8lH64nJttZPorbJc1kKq1dThtROpncgz7ARjXhnBnrVSVGimhtIjUesG5UD52xJxbgGYajTBYqASWEadQIEAAWAHniLgWaekxo1NQJaCwuPIjyjl/wBYvn6Nd/yCTsi4JlWNSvpGshyiu28qN+Ui/wAwcHc5XejRJSTU1ASeVjyGI62UOX0qhsX1MeomSJ8yTi5nq1MUWDWUmbG4PP2wt27ugKW6A/DQr1S1QhizBSRtpBt0PM4OU+MJrejUBpaDpUsIRp+HS3wknpvMjAnLoQpKhVUAEKdzPL5bz++LGfp1PsuZAhlYEBSLBSsHwEwYMk7E39MPDkbnvdlINqWTLubzyKfFbkYwEPE2nwEjr198e8EdWpJO/dgEG/K++LmZyiBY16XG1vzxvSs2ixnK1SoxQ1C11dNf4WBmJ9Bt5YPZ2o/eBLd45uAdicCspkIZatQ7NIA5/wA54J9nXZ67OFlRZWIuepHlNsL0dVjn2Z7MU6CS8VKjXepF55KP9I5DBt0ULHLA7K8RCU/FAYmYmI6Yjq5zV8MbR4SCcVTROnZrnpSAApXeec+eAyZNHqMGWVm/hFpvfyvghVVhp1mCdgx+dtyefQYo5RKdF6rd4X1mT5G8yZC3tzwJUx435NzwKh0+sfQYzHr8aog/DP8AzP6LGMwtMJx1eArXY6WIY3tt5264sZj/AA9zBQMhRwLkSVJ9JkY1oV1SqrJVUoWgkHYH+b4d85xV1XQsjlJMkDqJMYVckooRwixEzvAGC0xm3WgqLpI1a3KgyNKAkzc3MDEmZ7SZXLgUcrlw4G7VSSGMbsOZ/gxaziUgGeoSxJuZlvXzwF4nwE017ymy1ksZFnvyKG8+k4pF5fcTksei1xPtnWqOFV9FMAAgAAMwEElR+HyvsMTNxlwqsy947mNHLSu5Gk7Gd8S0OyeX7tazVKgtqdXplQLSb3JUHmN7Yk4ZwUBxqr0WWmbqrgCInYgEmYEcsFqPSFxb7LfAOHZg5j7olCF1EKAChIkCAIJFpt1x0niCE0TrEkDcgSccy7MtnqFeq4OkuIkjUGLGZUzb3wwNxbM6pqnwxssC4vMk7++MH6heqiPLTJuHZVm1ldJ0FYtIuZ29F+uLObqJRPgGhmuQv8jCdm89mKdWaLOmsTCkHY8xJBgHz3wy0A+co6qlVFqU2Pwi5EC7LIiZmRbEOTjklrog34Rcy9NXosKbEVVOqNgw3t59cKHFeDVahZw0+K4MgiTsRECMG+EZKpUqBoikCfGSDJB3HK0QMGc7l6dRPHWXXsCWUE/qcPC1tdlE6VsCZLOrVqIlR9JAALRYnz8j+uJPstTLVqndk1qchwJ1Qd49QRFpMEE4BvknWt3ajUzfCP6vLfmJvhiqmvkWXwLVosBqVhdJ5re1z5iek46O0COxhqcQFTKo8fEGm3iAjb5nAfgmUepKLUBUkHe3S5ib2tixxHOeFdFjJN+jcsVavFaVFIZmCoy6yqyRqi8Wne2Fyt1XsOmyPJdpKAqNSuSDZwbEgxAHvM9AcMXE81SrU9VB0d6ZAcjcSNiBynC1xJuHh1Cshq1RrUrTkwepC+FrGzQcCuFxl867KJpFSpHLxbzN7G4wzgqkurQyja6GDhFc6yuZzB0FifERInZRy0+mB3afiJoOFVAVYQanUcoufPFDjL02o6wdOp/iNiLfDHK1488DUoVq6oiz3ZBILggRFgDH9sLCDrJ/nx+BJdjNnuKoaFLRZUBsTJGwidzyg9MVaubTM0SqN3ZpkA6+YYwW843Prijl+FVQixRawEGLT1mY+uDPDOHp3g76lrNSIYMZVgLmLaliLnaMc4pKgwW7C+fybqaTIyWWautoBaygj1E2wSyueCr3ar95plpiLb6bknfpgNXrhpSD4fDHSLTifI0bhjeBeZgbQOfzwsZqT+QxeToCdo6eZpmpmRBUOQFQEEiwn1POMVu7qOiVVq1CryAIErG4a3kRjpGaZFpXOqQZnl7dbxhdyuXUUyNJJ1MYHKYj6D649GCh0bFJ1Qt8LyhryyZpg6VNBmOgO0eo9sb8WyFZCoeuwk3dCR8wOU8xgpwahTV1qFDAnYTvuYF+uC3aXQN4I2FsPivYYRuJDM5VG+81WkyoaZ8zvi5wHtG7GTWoh/6fhiwtuLzeR1wW4blu+pNSqL/leETvoN0t03A/2jCf2r4HTVpEQLH2/THYo7fY7ZnNVQy69Slua1JX6iR7iMQvmaYOmtVzFJvO6mdoKyMIXZWsEzEMzm0BS5ifn0/XHVaFBKyaTbkjDlzge84CikG7Ki18oRfMLP8AqN/fGYW83kdLsujZj/4yefWMZhqfsD8kVfsulQCyjw2KqAb+w/M+2LVPL92qh2IVYFjsNiSeeCubebgRiBlXmDfbpibi+mMmhO4vw0q5mxuP9PyiQDvzxb4VV7mtlwryhOmTyJvfy6dMFM2srYamT5sg/Vdj5QeuF3PMJBU7MDHOZwbapeBcV2NXaiojIaYID6lLKRMiSY368/LC+OzSljUq+JbFREQefr+t8b5jPlmFVaasXIDfEx5X3tBjYcsM1SujCAWYxsov7RhlcVom6e2DeE8CNTx0qegbqfTqPbE2cpvSQ04VkbxXnmLj+c5ww5bP0suhakhjY9Qep87YBZntVRzL6CjITZWeIb5SRjzeS5ttPozckrFjN5pqa+FWRaZ0zMyYEchbyjrjbN8DjRWdmeoyhrxzAjYbzAx52q4Q9SoDRckGFZRJAO8mORF77X64v53O1KaqaRV3orENcQF3jnPIYvklFY9sna8FsUaiZeKpIpm5X1+vlbCxxXI0wB3Z+70kqrXKML6RN4N7Hocb1e1FXMVVXM/DA06RAnrvzn2tidkpVg2kmVsdQi+24O+OqfG7Yu0zzgWt07tqjIyw1J4uNyY2MQPph5ydTNhCWC16Y+F9RWoZF45GL8xPnhAq1lWmo1CZI0AkwBzPTHQOy/Hu9anTUA06hNyfhsTb3Ec8I7cv3GpLYFzLuarU9LKI8Ntp2P8AOmLWUyJb/MbWQAsE3PQGPng1xWoq1xSWJuN4OxJjztiI5qlQuklzaSfpEWxmm8To2hc4vwL7GDmBodywlCdOlY3uZa4Egdegxpw8JUb7kltficASVA3n/bJwPfs73uYLd47kNFYsQXS0i5MmR8pHKMWex+Scg5l3YIrQqkRKwTI5kG6+s41tKUfSxpSdHnHuEAOyLUB1HUpaw2NiP6jtODfD+Jdzk6dbW9Vqa92aZIIBDQIOjVa3MgDrgUaPelxrkrMLeVO2xG4PLE7Z6jlKarWPii1MKGm/TYD19tsTjJvT7ETdDBluOrXpK6lAZ0sGAB1QCVH/AGcAeK5urTqispA0iAY26/z98L1bjK1szScgU6aODC7xM3gRyFh1jDY3EFcutRVNM/B5+Rm2DOFMPkv5HiDvTAcAl7g6r+xGJkoOhjvSQWBUE2F7Gd4n2xTqU6TNTClPCSQCNumnl152jBPhmaXMUWd6JmkYhzCMVtsDqJG0RGEhBN7OT3ZXytZu8qNU8aU1LErsx399p/tOCuVzPgB0/GJBAn4gJvgVwwIadRCKgOppAg3i/npI9bYOcIzBWkrEUhTA+JmNgLX85/TGnjjgqfm/ktGWKd9lGi/d1Qzwqk+Hc2gzaNybYtcWVag1EfzrinVrisQ6AmG8BuJAG4H9J+uK+az5uGUbwY6dcaYxcY7NEE62UcjmxTzembVEIuea3B+WrC32oXU7GSQRY4PcW4cH8aMVYGQeYP8AOWFbjdZjBA3sw5SIkjyO98FFOhfpVClVfUHHYOE5sdyOR3OOLoPH6sAPnjquVqt3cKA2i0nb01EXwH2dEbKefWB4Q3np3xmFGnxoKIdgrcwQbTfkfPGYGT9g4kiMYMGY8JEbevrviCoGAIMzyGL2Y4eQA1NiI/qtqF/CR0/KxxRo8R71+7MBhYg/1cx9d+eGpsnZ53WsSvhYc94Mb/X88BuO8MMlgAHtKchy1Dy/65YP1XKwQADt6Ry3wDzdRmDF2Ntt/p1OE3djOgJ2Y4jANNyBUp2H+oA8vyw38MrVHdBSpagQQfCdIH+4WBnqcJCUQTqBXyJFx9Jwb4P2mzOUpolNECaiZgy0m/MbE747li5IhNvGkNPF8t3dI20ncjf188KWfyJcfhUj+o6SpJ52n2w+ZxvtNAuB8QmdpBuD9dsJZ4+mXC5RqaM7CTUbckmwn8NgB/3jzv0/G3NpeDFTsoZ/Nd0wK1DaA3LVA3OJ8jmqtatUy9LQpSn8TAzPNdQFjexPTB7K8JVsrUqVUUL8W0x5fTEuZNKr3Wbos4XToZAYlgIioIve4Pnitrdr/IIp7sq9m+z9MGp9pWkSyiJg6CCdibCZ949MS1eFl1ekihSJClFA02iTsCZvjfKcOo1gGqioaNQnVLEAFZGkhTI8Q+gxLm61JqpXSsi4cEhhaJ1b+2JOTbWQ0XS9Qstwehlzpd9dWQSu5PlHTrvgjX7RiSVphYvN7em0emK2cWll3L00ao5AJeoSxU3mJI5HAzMUzWpl0Okn4gORGKuabu9Md0+hj4hSGYoLmO8KuviV9iPWMQ8My1R6iNXfUrH4hs3laIPKMBqrVqIWlWUqguFIiT1t+U4PcH4i5psDlw1IsAdFtPpymCD8sSnF1QuI0nJjMU2ekQwZirMWloFmERA+Z5YpZTgVMooXUWpjSd4A5AzM6drnYY1ylN8o738VRgYmQABZjy1XP0wbyHEQ1iQGJknrzE8jiUlul/bDfgBLwJocu+moFAEINJBm5IAvbzMROI+HcMygqNUYEhlKVDU2IUxYHbbe2LlXiNQ03GYQpuq1AwIMn+kHacBUyRzNNqbsVJEEmYIHKwNv0w0W4y3r+gXpoFAZFXrg09Cay1ImTK2AHntqv1wPGYRm0X0arEXt5TyEz5YaO2nB0pUKdWq6QiLSRbyQLCPT+HChUYKtJgxAklY9QDz335RfGlRctuzvkLoVU6nOoFrBSIt0PqcHKPFdWlBRZgo2VlHXwke3I4HUqCd0pdlem58NUCNLf0sI8InE2VDL4GZbOdIW5m28RcjGdupbC1aoJDjDPqoml3fI6iC3oYO/LnixwOrUpK6OAaOo6ATJOxJ6AAyPn7g+0PDE7uopRhV+NWE/F5kGCfXDJwh20d3UGtgoKnmYFwfMEz5g+WNqVpOXXyV44e55V4oH06R4pgjqDjTMkzqaPTqT09sJ/avidSjLU9O9wRt5e0DBjsvxU18oalaadIG7NctHKnzM9eWNNdUaXJR7L/FK+gkCN4GFDjVQUnn8LASTyP8AV9YPt0wYrcWFXU4EKFsP6YMX/wBXiv64Hvwz7QsahJFpHv7CMBuuxo+pWB+FcHD1UdmGkGSscx9PfDp36wysw0kREzOFzI0HSoyVUgxy2J/qHlj3N5YreCTMyD/LY5MpikVuJVHaqx8AvYTyiB9MZiN1BM6Z+eMx2YcTqWbyYqQQZB3ERFv77YXM/wAOioNxp2IMGOkkX3PX6YPNUInu2sTOmZv/AKSOkR18sVmVGnUG3jbrcg8xzGGMtgrMVyyEMDqFlYG5H+oWv5jATMCAdK328/7/ADwXzhmQvhvuxsI5ztHP2wMeqh1EMRTX43/qJNkpg9TaT7YQdsG/YRT+8qMdLAWnxM3QTy5z0xWasNas6h1BBKjYgfh9Nx7nBHtLlwaiEmPDHkt9h+pxSfKsTpWNrHpzvjsopW2I9dh7tB/iOoVUytI6d3apt5hQD7T9DhDz/GO9rs4pKxaAoN9IknpcmfLFLitJ+9amZJVoAAMn0HngllaZphMv3MV2Ms/xEKesCVAHSeZ9WXFBepLZn14Hfs5xxKyfZawBULLMthA/rB8JOwkQevPBhKmUNLRRqoobYadMn3FztfC3wz/DmojnVmFFKoIOljLEEFQwIsOe52wczvZRacF2pBVvd9Ixh5cb9OyTr3AozNWlVK0zJsTAtGw1E9PntfFLhrvVq1AoBqyQAxjxX3mOht6YYDxHJ0h/mrUYX007+8jc+pGBeR45lq1ck5fWTbQxgNF73Im1gcCKtbQl2yNqVanll72l99qOsblvFvYncETEYiqVWL92lKGqDwqsbgEkcosCb4bu1OcSnSWpXpCREqhHhBsPi0k8hYdbRMBDmU7pc0qH7vS9NeeqbC31wtXLrTZW63XZcpKa+WK5umwqIbEESwizReGHXnzwLyBE9xQZjrJ1EjoOkxt6euCGQ7WV813jFBTp6CYCACdvi+In9r4DdnO0Ry9eqsUzqtLc+dvI/tgYNNr+ANMscWDZdFEnUx58hyHvBxFkS9SO8rd2vkd+QAAN8OuZzeSzWXDO6ioPiWfh6zb4ZgzgJnuyqgSsW2kT5wDuPTbE3UVsSqey1l+AhW1r96LBr7GBuORvtixVzeYpgIoRGgtJFwByMHSbnA/s/Xq0GekwMMQSTMz1BmMFuIcLeqUqqUJHhenUZhqWIsVMSLwDzwY1ltjJIXe0PF/tuXFI06b1kbdWEEc/CbgzGAWd7OVQFBo1VZR0NxeIH7Y145kUo1YpvJLGU/oHIFgd/YbXw00OJ1RkaAZquoFtZGpSBMJLLfbljanHHTGegX2b4ZmEciohp02gMazBFPSzwxPmoJwc4dw2lBMjSXgGSscxexHvH5YrcPrqrqdKPrWARc77nqZHlzwcymYWCrrBNypU7+YjyxknOEp00dbo049lmoUlZDqloOq8A8xNjbACtxusD9yVqBgfEBJBj4h8sQ9s+0fc1xSKeBqYI5aLkG3PaffFTs7k8zVIrtooZWZarXOkOII8I3cksDYRIF8b+GKXFryWg6RBxGkKqB61M6oLNRUg6iOduXMjFLOZTN1lSvmagylBB9yGsdrBKY8RMWkgYauKZ5KMfYqS1Kt/v64Ph86aBSo9SZwrZ/hFbN/eV3bv5gtDMGHpHhPpY9BhoyS7Y+Lbso8O4nUqAqPwgA+YBtbrYfLDXwhg4ZJ0sFF/LaR7YGcD4G2XLTNQttC6Y+Zn6YLVaD2IRUMaTJPPrYYm5pzsvG0iPMrVOXYnUKqnVTj8QB8XnfpgRQzdSpd0K23Nvpv9MN9Dhj1AO9rmBYKth8+mE3tTwurTqgQe7e4HIR18+d8VlclfQ8WyxrpD8Y//ABH74zC8qACNdP3f9rYzCYjfk7Xk8shQaPCreIaYKmb+XPFfNyRoqIOcPsT5efvhW7E9rQiCjXLGICMBNuQOHjKlHQqoNRLmdRYqfzEfTF38GWqE7iGSg+IFkHOem0j9cCc0i6kjfWOZiTaQOvLDjneHEDVMqbTeR/NpwBz+QMEiRHX8xibQyZE1WjnNKowFYL4lM3vykC8RYG2BHFlqBhSpnQ5IAJYLPKJ2GCHZ7gNIu2Yq1lY6iAgGnbbn4jAmLbE32wK7V8UFSppVfAhO29vxX5b4yuDfIqdpGdtylQX4BwFMqlUs6Vs2RChj4VJG0nn1P8PNuJVKorvrDLU1HV1/628ojHWstle5yyVqZlWQOrW3kQvuDihxLs0cxReuxJqs3gYMLrEgWgfEW38sUj+qqTyRJCxwTtZVoUwjNrWPhYm1+R3H19MWuIK2frJ3bS0eEM0ACJk+l9sWMp/h26BmrgtqQFQjGVYkzqsAYAHlf3xT4fUXKVQyv46d4bb0tc/PpgSwyyj2LKSsvZ3sg9FwyzVvJkabfPAHinDijysAmSRtz23/AJGHnKdp6uaL04pqShhkswPoSbxJ2tE8sKme4GBVApk/ENQ1k8pgzeSBN8T45zyqT/gRNp2w9n8+M3Qp03RFA8UltoAEyY5csUO0nEaaZWhRomARIYixAAjfrO+K+Y4eatGkVh9Q+H5GR6E4H9rMhmT3VPRqSmulSu8dD6eWDxJOStl8fIWpcYq15JC0aKnxKLiAOZMADyAxoOHUap1obE2NgbHlOAM1Kad25MEjWRy6X5xv0xe4HnKlDMU++U1KUiLSGP5ex2wZcV24C0mP/D8jQamlWiJXQySbNBEENa9x/JxNwniALPlatQFAqimxAFgOZ3mPyPXBHIcRavTcrQUJdCTU8YMf06Yi/XCRXzc1DCfeKSuqfPyOMbTjLYLI18K1El0bUArI14kTMz0I25jDFwGiHIp1KtSANXxXk7QygbC/r8sBF4fUN4vM4IKuYLWQKzEeJRBkACx22AwHyX2C/YDcepUctmxUy+ojxAhjJkgySDfeZB2I9sH6mbzC0TTKKSVGtX/EDYeGx5X9RiKvkGeqpIaoVYEyxOozJ9jscR57M1nrVHUjcggbCLEz0B+gGLLlUo2+0N5ouUeC1XL1Sq6guoUkttsqzEdB5x64s9kM7mmZ6OcpMBZ0a33axcazYxa07ziLhNZxTY/+4asfhJjQBsRHP0wF7WcSzKNSaoHTlqpmBJI3pmAbEfI3w3FCEpU92UjGybivF8tRYlKAzVYOzpUzBBp0tUGw+JrjVDSBNjhT4hxGtnXL5isajD4UG3+1B8KjFbj1U1NILKS0sp0spnmCD18rYt8BojWBOlbH6Sbe8Y3S/wBOOmW44ZOgrkqldQQGETYG/tJwa+zmqomtUUncKQB7QJxrRpqNURc8+WJWrnSe7KyDuTziYt64zp3tmppLSRDlaQoPIlm/DJueXMzt1xYr1yR8BPPwwetpmJvgJUyNRmD1Y1ETILiR1swwYy7AA93DQJ0zqn1Jg3OHjViNasucKNWrUWUVaIMku0n5bYrdv6a5jJmoDPdvvHIGD9D9MQV8xCaijpO4g2O8weZnAniOZZqLU02Kkx7TjSoJRuxYzbE8op2NvUfqZxmKyvbbHuFoa0GKVQ0r4Zez/aPQwZWhuY/QjCrxJydhYYFaisHCxvsWTXR9G5fMUszRDzdrH16Hkf2wNzOW0hlZZjp5/wA9LY5b2X7Y1Mq0N4qbfEBv6jz8sdBo8QOeE5OqSYAOqmQEidpBWbzeTYQRzp30SaoCZvIgHUtvFMDlA3jr5484NmcsuaelVX/MTQPASBq3BPQwBh6y2Qp0PHWcF4hosL7/AM9cUe/yTE6Vplh4tgBb1xCfGlbFbTTAfazKD7KmXotpFIKQBzADWuf9o9sa9ns8yIgcqYMjSsC29sE85m8s0l6DEKDJF7C8jFWtw3LFddNmpxe52/UYyyjKu0Z8fkXeNduGYshIUNJVp2AgAER8R3n16YUjkXYCofhbxBpJJvuQRN8dB4pwvK0cu+Y7ulUZQNJKgAEkAEwpO/Tn0wur2lT7wZqmyeAGiEpmWJnck7Hqf7Ytx216VsVx9kLxqqwYLGoeXnf9cM/ZLszpoVK1QoUqAaINxpJknoZ5YVuz/CftFVROldUMenkPM4Y8zSzOWp1MvSLNTJlWgkLzJHIE88Dlkl/pp7Oa1QSdaRo0q1A6yrEapNzcaYjbnby3xY4MMw1MtmmlW/qiFA6GMKvZHh1fv0gOaSaoU6guoiNufX2GM7S54tVanVJaBubgE326RG2Elw7wTtDRaWg72io0qdBqw0uJA0g7z+Qib4VzmC5VkZ0H/wBudiBfSeY+WD3E9FWlRSlMBRPqBA39/ninluE6XWTN7SIj3/TC8c4ccWn2HGwjwLiubpBgkOrcmHMc5xZ4rkXYUaoTTUaTURdpB395mMEOHsukqqzFjHXpjRs6ReAEG5J28us+eEyykmuwpFh+IO1JVUqGCSzkGRyk9TON+xRzSMDUP2jLmdbsANEbMrMfELdT7RcE/aBEdgipUtsxsSYuRz9OeKeb4/nKzyakrT/8UeEDyHMje88r4pxQai2zpRidHbjWWDP9nIqVHIEC8HmenK/vhZ4x2ddkRHdghLMyCdLdZHW2/rgZw7MilWpVEJCn4x5TJ9sNdHir1Q7Aq1EGygXBHPVN9zy5DriccsriCNvoTuH5ypw+oHVy1AxqRr6SwHXYEnf+G3n+IFqjs6/dP45DSU5/EYnYn6YvZukHeIGlpVgeciDPt0wKfhwpVRl6qkgeKk5jxqbCPOLHzHnjZx+tbVM2JYO0LvH8pT2NarUaJBgabi0XmMT8IQqgM+KP5+mPeO5hZZWMFbRHy+mIuCIah8J2/PHcv2D8TSkH+J1dOWRoMz95BvHOOu5MeWJMlSVwpQ6gRM9QP1xczPDGqZe0Bj5bGb+8TfEHAuHigtQlzA5evP8ALHKnFIDbU7LPE1FOkYPqDy+eKPZitLgjYnT64l4rxBauofhK7/n74l7P5MIqhxs1oPLph4OO0NO0rY01MsALgQff58+eE3jGVqAltPKdSifc4Yc7V1voVvry88XioFO1j8Mc4O8zvIw8b8CfJy+jwekFA1r7qf3xmOrL2eoG+gX8z+hjHmKUKc1aiH3AX1P8GA2ayA1QBbDrm+HJq8KkjnAkfvizw/gioQ1S5my4itBdAjsv/h21WKtc93R3jYt+w+uH2vnfs9FaOQpL0DbKPPqcePRZ1+8fwjZeQxUznGBSpsyqahW2lf18sNmvAjTfYJy/ZusXNWvXeo53AsvpF7Y3PBaZb4FY7X8XthF4921zlaU1d0n9KWPud8XexHaSrSo1KVNA76tYLBjuIIt6dR74Tkjq0Byl0hm41Wp5VFZ1FrqioDJjobTF55Wxp/8AVGWNMu8XW4alII6SMZ2i4XVzOlqVMqqqYFQgbxNjPTCgmTrsSj0wFIuSZbfYgER77YlFJx9ROSpXJh7h3aD7W/2ZqFEpuF8QlQZggNG4n1wQ7Q0uG6ZzOui4kTTZiekEXBv12xz+nVehXUKxV0uGGwEc/KMX4aqagqANLd6OhkTY+31w7jTT8AjbGjhvDj4jk69KvR0bARUUgggkG5mIJF77YGcUr1FKq8moiA1H2Ftz5DzjC9lauuuj6zQUW1BoK73nlePLHXlyatSVq2lmgL3hiTO0mwM+nMxjPzKCkr/v8k3Uihw7iK0aC5iqBT1ICT0DbRzkyLYQu1WYy9Zu+okmYBmAbW8QmRYDBWv2Cz9Z6gNRaeUVjoqVasUwm4AW5lQY2Hri1wHhXC6ZKa3z1ZRqJA00hy/5XsFJMnlivHwqCu/8BjxOwH2Vo5qpq7pWqbKFi3UkHlyucNHEV+zgNmm0MF2Q6mFzGrTYGIHPY4p8a7WVtL0aJWlSWyrSAQHyt++KfaXJHuKKlWHeAOSPNbb7jfnzwkoQlLJorKuN0yelx6kijuaMAQXZjLsD9LST7csE87VoHu2eGRiGtaCRG3SDcfthJyPDnVhpJ2g235dcOPBuDV2GvS2mB8VgPSTiXLh3FiZLdlg9nlrQ9OmFKC5EAxNjqvMjrOKeU4bQWo7ahrpnS15gxtsALHBsMmXpvprKKjEByGBMk+EHlc28pwr5PhdarWdmWKhfTLeGdwXA2mwAibE4PHeDbboSvk04nn9YNKhSk69Osj5npbl54bMnw0pkgB/TqYzv+5/fA3NpUy1dBUokUz4RVGxM2HILJvJFyfm3GDRZmBHgMg+m2NfBDWjRxpJWKnEQV1MtyGb6McAeOccB0JVkECUefhYWNx7b8ow46A6NUlYLMPmf1wq8ZpoxFJqalgdYY8vLzB6eWOaxldaov9ypATNV6VcJ9pQoT4RVURPmRzHPG9Ls9msu2vL6Ky9A1z6g/vgnX7MvWqFksHIPlEesxHKcR1ezz0qqoKpgbupII6R19/nhozTWwS42noK8I7UwSubpPRawGpTDGwN4jzxfqNTBMD4psdv2wtcSp56kQFbvkM6SYDDybkRinwOtmab1FqBQrCYEAK45gDaRvG9sN6X0B2nsaKPDVlfW0b7zg5nF0CAbbm179cBhxMBxCyRseW8fPfBHiWZlVdhBLaP1n6YWEKTs5u9Fd6irUWFmTcxfbbyGNa7nvg7G0zGqCLWMdP3xt3mpkA3Ph/n54JtwhNMkbc9j6YaM70gVSCC8Qpx8Ue+MwsZjiGXViClx5/uMZh8jvwWkrd2skS5GwGK9LMlmlpkcsV+L5XLo/eVWeoeSrIA+WBOZ7alLUaYSNtV8SXvI79h84YmqJSREXt79cbZ3IUyfijebzhV4NxqvVTvK+kIfhABBbz3gL5xfBShnCR8IvuJ5dfh8sM0gFLO5DKq4IoK7E7sLT0jATjXHq9Ex3fdU5jXSQW8iN1OGmvl1cFWVQsT8X0HhwHqVe6bu6ylqR2m5HkTb5YnlXgbGwEc41cD/ANw7mJEypEcumK2YrV1zFKFPds66oUm2q8mDsPTnht+z0immkxA/CpX9QYGJEopNtJ5GYP6/pjunZN8aaoWuN8JpVKsqzC0SkTHMGbHBngvY0VkUvUamRTCrpEyRF7crH58sHclk9aklYUG8i3tNo88S1eLQjJTfu1i7cz5TuowqWqsEeLGhWbsGEDVc3XPdgkDuFLM45E2hZxJxHtMqKKeVyiioECirWId9IsIkwDv88WMnnqlKDRZtJ31fCZ8uYxEmUyrtUat9zVczrpKAo9gJ+WOv4srhEHZenmsxlwtenUL09TU5EBwZBQ8p5icT8M4SlKmKSE/1Vn87+EHc28I8pNpuUyGQzOXpuabrVBIWmVYlVG7VKk3HSB+uBPEO16hlLIj0nUsjERcGCJFw0/pgSuSpBilD1Mo9oq6UdL6ZHwKkwJ3J9oj+wxPw/PisKbhmNMHSVY3p+Xp9MHsvwXJ55AW1K6MCaeufMg3BgydjacUM32d7isBSRlV/Cyg6lIixXmDIvJmT64k4JQSff8GPkTk78getxs5Wuq1RIBlrWidxzNpPtg5xqvUaq9FWqijURHQUxIj8UEXJ1A78iMa8Q7Jq5pvmnKhUgU1E1HgmIieUDbrcY9XiZUCitNqdIR3Yc+OOhnb36DpjpRUY5RX7nKFRtkx7O/dA1CF0tDBgCSBBFpkNN+l8ZTr6D4O8dpnVt8z+04u5tV7mpXZWMbwY3gFrm0TPtil2X43UQsHC1KUwx0+ITsfMfXzxP6zlG0v+TlpWlotNma50g3BPiB3HpJIn2xaCtUpnRWhtNwQRPl4SCp9Z8pwJ4l2wy4zTU6ZdiYWYsLXv08xg6rKaTHQBUWCDyYW1U+lwCRy2xXhfLl6v6GjilJ9rQH7O8Rqmk9OpSgLJ7zz6SDHOdpwo57MTUPOWjfDDmuOIqVU1RrgreQeUqfPcg3F/XAjhmU0ZhNZ8JOpudotPrtjVyy6RXijTYz5T7ikqyYY8/iiAAPlij9tSoZWnV1CT4kIBjYTGCHHqRjULqJax5/tBxomYLoqKbm3t0wzqzvUzzhmbFQK263F7XA6/T1wVp8PpPJIExvF/rjzhnDwq93Fh026mOh5x64Efanp1YmVmCD6/SJ+uA67Ya8BXiHDlKhqamQb6R8yZ/TAfjWeLUgtgVuZHnhpyNRXpc42jp/OuFvtlRgAkQzLE+l8UVE2inwbNCo6sDseXLzPl5YaOIcUGi2+1uXLCBwomhJJuRgsnEodFZfjEPHn5c4sfbGaDp1EemxS4qzmq5uL4zDbXooGIYGecf9YzF/pzD6SzxQbe2FapSBzKAgEFwCCLb4zGYkxY+Ru4j8UeZxJlGPg9MZjMU8CE2Y2/5fpiDiyju1t+EfljMZiXL9pSPZQ4IfEPfBmko7trDb9cZjMLH7APsb+JCMmVFhKiBt6RhC4ooAo23N/njMZhZeDo9sMZdAywwBHQ3wC40gAeAB6DGYzFQLot5VyC0EiO7AjppS3pc4H8Xy6GoZVTFSRIFjAuOmPMZic/uR0/tYO4UxAJBIPeG49sdGyTEpRJuStz1x7jMHj7kZP0/wBzOT8YzT/aXfW2rURq1Gd9p3xM9ZgJ1GYJmTjMZhJdgl9zDPEs05yagu0GqARqNwRcHy8sUuyTnvK4kxoB99O/rjzGYaa9EivH/tsX8qP/AH4/3v8A/I4auzlU/wDp1IyZDQDNwNcR6RbGYzF30vwVj/f8ChxNB9uYQINbp54asuo1VjAkER88ZjMZ+ftGjh7YxZUyt7/dtv6YBZFj9oibXty5YzGYtLx+wq8jfm/wnnP6gflhaznxe5/XHmMw8/tAg/2WPj/4/rit2++FfVv/AInHmMweISXYo0R40/3gfUYIZITpPO9/fHmMxHj+4pIKVKYMEgE6V3H+kYzGYzF32TXR/9k="/>
          <p:cNvSpPr>
            <a:spLocks noChangeAspect="1" noChangeArrowheads="1"/>
          </p:cNvSpPr>
          <p:nvPr/>
        </p:nvSpPr>
        <p:spPr bwMode="auto">
          <a:xfrm>
            <a:off x="155575" y="-1790700"/>
            <a:ext cx="4991100" cy="37433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800" name="AutoShape 8" descr="data:image/jpeg;base64,/9j/4AAQSkZJRgABAQAAAQABAAD/2wCEAAkGBxQTEhUUExMWFhUXGCIYGBgYGCAgIBwgIB8hHx4bHR8gHSggHxwlHxoeITIhJSkrLi4uHR8zODMtNygtLisBCgoKDg0OGxAQGy8kICQsLDQsMCwsLCwsLCwsLCwsLCwvNCwsLCwsLCwsLCwsLCwsLCwsLCwsLCwsLCwsLCwsLP/AABEIAMIBAwMBIgACEQEDEQH/xAAcAAACAgMBAQAAAAAAAAAAAAAFBgMEAAIHAQj/xABAEAACAQIEAwYDBwIGAQMFAAABAhEDIQAEEjEFQVEGEyJhcYEykaEUI0KxwdHwUuEHM2JygvFDFSSyFlOSosL/xAAZAQADAQEBAAAAAAAAAAAAAAABAgMEAAX/xAAtEQACAgICAQMDAwMFAAAAAAAAAQIREiEDMUEiUWETMoEEcaHR8PEjM5Gxwf/aAAwDAQACEQMRAD8AJZ/tlTL1NNSNRvpEk+XlhP49xWnXdVQOQDJ8VzG+qOQ6Y24DpyzuucyNchtiPh8gDjfjPCkJPdr3TOQRH4fL0jGavc0X7FBKpdJL6AW8AHQHxMTvHLDDwhqRaQE2+KTHqRhMasmuVNlGhRyAXf3mTi6/G3CCmpt6bjzjn5YdKloWwrxyklNSwzGtqliVX6A8ulumB1HLVWdShZVUCC0mbxInFLKtVYjuluCTqI+l7AYMpRrKAalZeUqq7+v9sLionJWBqmWzJqMxdiCSG0tBifLlglwWslAkMSykwQxnfnho4eKMHUiqTaTv7RthdzvZpUYhcwppAzOkkj1i2J2m66K/TpDPl+zuWzqpVWl3ehtJCgXj+b4eOD5lVTuR+EQB0HK2Ejsd2myuTp9w9QsC5OsCAJ6zhV4l25qpmaj03DISdJjlNuhjFFPFJLZJQ8M6f2oyVJl8UjnPLCMmRqZesrZeaiv/AJi2NubCSJYDlzwPf/EOrVADOvoq3PznBOkTVCCvKtVnTMg257RtFsTm1LwdKF6C1DSq1RSqNUuAusxBuW5C0RI5YhfsWeI0O8estJhIKhJgjqZH5Y2y1BVVkVQsFRpA+K0lwAAAREWuZwRpvVQSlTwssNIMx7nkMZuKahL1IzdPaEztpTNNqYoUCzQAzqCSYHQfmZ2GCPExUyyJUplimkM4YQUMXFrEDngvms+rKylNTqIDCneD+cdcbcI40BmXoE97SgMmpRqE73ECAeUbYMeRqWPsPCbSKXDe16Ovjtb+Rhy4EV8TVEKkbA9OpPPHMe0XGa1DPNUegtSm+mmoKixgERbqT6gRywa7S5utVVEp1Vpa1OtmNoAuOuqZ+Rxd8zTXyUU06H3Nrla4MrTcbWg4oZSgcsCKCK1M/g2j0OOJ9nu1ZyNfVSBembVAxjWOo5Ajljp1b/EzId2HDsSRdNJ1A9CNvecUd+Sqa6Rr2uppWolWpsrHkRb2OOdHgr0nRgZUmSOWOz9nuI0s7QFalJUkghhcEGCCMZxHgFOpMKAfK2B2UTSOb5zh6svi239MBj2Q7ySptyI546Dm+zBFzPvf5YhXgSkHdWHOf0wKYzdnLs/wB6I1LLEWgDGuUSo1zTeemkjHR2dcsW76odDRpc3g+dpjBfI0lqrKsrA7EGRgySYsXTOYOjLGoEeowb7McZqUJCkQdwRPlb5YdMzwpX8NSmD0nAwdm6NMkgPG8qbr7bMPrib4XdplVNNUwXl633+uRLbmOuJ3qffooOwPhFpHP98UM5kWpVFBMo10cbHyPQjmDtgh92WU3ZuRwtPZzLXDszpqkrBRmg9bbYZMuxqgqVG/hvPzwpCjUptKqTTM+x/7tglkeN6UiCG5npgwlT2BrQ80qKADUBPPGYTkzeq7FgTvfGY0fX+CP0wdwnNNToEmvUPeJrp97cqFeIgiZvHsMAuM8bFj3azzYCb8/CRb1wM4d2nqqlE1SC9IsviceMEk6tiSeWJOI9rTVAVkp2NopwZncsBfBx3sk+TVB3htbvQKupUCHx+BQdoAjTFyQJM88TpnatMNqzVOSJXwKY6T4dsKmZ40KlNVRVWX11ACwDQIF5mxub749qGo1E1D3QQ+G/xSOk3PvgNHZpF7LduMwGKt3FQbz3YXbBLIdo+/dgcrRJAmwI/KcK1dKRhtIg3gbW3I6Dyxe4dohiEIeL8h5A4MkmtHRk7GbN5KlW0mpSemfw6aogezQMb18nSIhq4Cg7MNPz0khsJlfgFSpVNtC6ZsxYxzOJaVOnRZnKM5GzHSoEW5XO3IDE0m+izaXaDtTg2kljRSqh/Gh1D5AYpVOHZZj/l257z7Y9pV5GssaLSLoYjVtz2w1ZXJK2VLvUWtUDQXUaSoi2qOfn5jCqaSFk4+QNwfs1ku/p1AWWGEbxq5A8sMWZ4Sj953tUgB12PjBEgwT1ttgHm64ZAhqMdF1HhiZ3mJ1efpiavXLomtdIVdXeTzB2afxdDzxHk5k5enZDlTg1Iu5imFqGoGbSIIPp1NgY64n/8AUnNMsEZlmT4Zgc/X0GBfBMlWzbS5CpBcamhTG+3OeWLv/rjIr0tGkqIYSdybFSBBBFo88R21bWv+yObaBuczdPvgQSoWbk7A8vK0Y3yOdVagVI7tRAAPXnOx9ca5zKU6q6gIbQdSA84s0kfTAfIZXuwVFTWBccoHTyvhYRtZRJrq0M2czcPen4ubHYRsI9TM+mKzdnPtFWoXOmmKQRGBH4vEzf8A8388U+DZY1GKs50hS0kyTHK5udvPB7s/xCjFzDBoGoiD7euOblGVDR09CFW/w5rmnmKodCKQ1IAZNQCdX+0gCfPCdk8g9VtNManPwrzbyXqYvGO85jipVKjEOALawVN94ABllO20jCn2V4fSo5hzTeZIlXpkgcwUYWEBtyNumNUOf07NClYF/wAOuO5jJ5oZVkbTUbxIwIZWj4gD5C/zx0rjvainl1L6tjBXnI3Ebzilm+G0qVarnFHe5mooChtIAhQPcmLn+8oHFMlnKtbvMzRJbmwQX9Su8bSbximSk9FOObYz8T/xRQ0ytKmzMQLsIE85vPywx8MrmvSSqoMOoaOYnHPOKdmgaOXZVYM7fef6FkDURy+K/LHVeF01p00pA2UBR7WwFL5LqUWtAPiGTDDSRI5hhihkWNOaQSGTxBhYlf1IP0jDXxDLC389ML2bpPSbvQpLIZK8iPxA+cfpitMWwnkuJh4mCQJjqOv82xYeqpFxpnY4DZ2iEPeU2lG8aCPwnz6ciMEcro3A8LCQDthn7ipivxVHNLMK+nbWpQz4li46alJH/HC5w/MVNmV7XDQbY6nQy9PcKo62xpnqCsVNNT5xicoKXkpGdaoVMrxiqxRXXwg3Mb+uJOJaTenAMSeRtgtmeHJ1g/r54rrwrNKfBSDgmAZFvc8sI+MbIAzWN4x7hqp9mc2QCSgJ5aZj3xmJ4M7KJw4OTu2rqFULHuR+mJnq6oFPUgBgsWmPW/zxvm8vSCkqRGxKy/tqML8gcFsvQd2QuhbSoUsE+JdpadybTvjdZhxAP2Vi+nUpMajouFHMmNuXzGJkzdMCwYkby3xbwdMxz68sG8/xOnA+yE0qshW8IPsjC24xXyPY2u4DMnxGZdivqTzwr+Q42ecAp0K7BarMJN7qBb/jsfK+HlMll1AVYJUQCSx9JgT9cIXHeBrSpqAyFidqYJB9/wBTgB3ZBI1N7E4KdhejrGZRtOkaGg7AVB9ZxUWuuos2VUlhBKsR5cwcJY7P5gBDqZS8C7t4ZMAtGw8+XPD3wDs+hGrUe9WQAuaNRSY3i0X5EYjPlhGLfZ2YPbL09DL3daGEfEpgggyLdRGNcnmHod6KLVFV7urhLzYnVMm0CMC+NHN064WnWcap8LQQCNxcWHPywypwY1ciKr12LagwY2BHoBtsffE+SUfpX7jxkrVmdlUFZmQUO8cQ2rUQFHpBB58sHc3w5KjCi1RqRX/xW0N0kxvbY+2EnhWVqNWFNKhpioSA22qJt8QHLacdBrcHKUVaFeoBdzu3qR8sYoxxVi/q6Tuy3xChSp5cIo1aQFN4EmJmdgBe/TCfTzTa9elTS20luQN9+lrz0wVocRFQtSrSQw1Drq5g9bHbywRyXCEFP74LpAP3ahm3i8EaibDlz54Dk23oyqWti5xSnopd4iwIkzsVPKRbA0ZpSNXd6S0eGZt1Pl+eLa8KqvU7jWGpq5Yo2+m5RknYH4Y5QRywRXgxQVNIGlhLWvbr5kz8h0xZS+nFgULegHxajVo1aPeETUAcrTOwBBjp74u0aOvTpIXWT4W3J56YuMWeL0TUWkqaNWkBnYxYD68ziSrwAaaTagyMhl+ataFEGwFzPMjDpQk02x4JJ7JeI8FsUZwmmGBBk6tN/VJ9/livkFKloI8OksT1MCP50xvnK+mmoZ+9q0x47EEA7eTESOeAP2o62AImxcjr897/AFxmcrk0hW3ehm41pIVlUVmADaARI5SZMfimeWF2hl841NFZhqUkapM6DsCyiC6x0iG8sZlMyGNQ6yoAAYXk+UbctsNfZ1AFLNKrtoi8xv1mPbfFIycXilsqpV0WOD8NISmlStJ0w9rvvYkmB/bErZCohXRmIZhZXUMLdIIjFDP5qgiFFLmGk6uQg7AzzA88EuGwiT4WB+Gotonkb3iN/OMNljOmPxyadG2Yp5wLJNGpF9ypx5SzBKDvqVRbkkqQfn0xVrVXJIbxD6YJu+oenLGxS9zS4sg4dlMt3Ypis0CdIcAwCZj0GLGV4IFGlXVlBOmTsGvHmAZPvhTzFU0M5RLDSKk0zIt4rg/P88NNQ0SCYg9Mde6BRap8HgWcW3vi3SyxUWAJ5QcLVHjGl1pIys7XN4gdTF/L1waoVnjV3ciIOlr/AP7AfnhlSA7LPDeFsajPVEQfCLQR19eWCeVqtrdWWBZlIHI2I/3Ag+xGA6cap8y6cvEh/PbE9DiSt8FVD5SPywVJCuw5rPljzA5cy/Ufz3xmDmKcEo9o81XLLRoUKi7a2y6C45zH5YJZnji0IXN0kqVWWVppAVuXiMRyIwpcb7Ql2ApLpprAVSRa1yQLSffpgdnM21ZjUqtdoBPtyGDimLk/A95ftZlKTsrZbuSRfQPEJ5Dw/WRitn+K5evTeamaQxbVDqDsDYhgL/XCx2hIFZX3V6KNPWUA/MYt5DTUerpJFEgFotAgWJNrEYGCW2c5N6J8lwPMrL5aquYQDei9wOcoYP54ZOwvBjmGZ6ul2AstQCd41FSJ2AAPrgY3Bafd1BRFUVwoKcib76gbSJEWtGCvCG4kKaqa1OnTIGupVOp13JAv9PLCTeUXX9AbpjjnuH0qh7lyquB4G29B6csK78DNGslVVIcVkDaSZALAMYH4SLkm2+Gs5DL1FXRU7yooFzBkjnA2PmMU+IVCp8ZOv+obR5487LCWv8kZNom45w6nUYh1Jp1ryp0kHmJvY7H9MUePVSVSjRIWCBbzkfSBibM8R8ISxKjUI2364BcQzlY1Q+WBJBJlVmwE3t0wMpS0ujuKTc1/6Xc7TAorTdWenTtKQH/KzX3+fM43yjKuTOXyGaWoSdUs6lk1/wBUbECbRuPXFqjRWtTWo4amagBdRyI38v7HEnDc3kqNZqZRVMABiOXSeUkzfBhLVXTFcrdEfZ6s9JFp5hTVCkAd3fRM6iSYtPTqcT5riD0Kxbu2ZCxAYWMR8IJsTIA0ny23xUq596FZ1EMjAgqZi8srgxYgmD1EeUXq1J6qUVZlUagRqmbwLADc4SwugjVzRcMi28EkyAb+++m3vijwziSgMX+DmSYsRcfmcR57LtRrDVq0OIDqAVECDqMhlMDpj1cjTYkTqS8E3UiTB9bDfzx02/YVJi92h7iow7nvdAULAaVNz12NzcYu8PrVVCBKYtZdQ1AexIk+vPBRaVLu7qdraZERtYfr0wAzNJ/hphYJuXZj8lH64nJttZPorbJc1kKq1dThtROpncgz7ARjXhnBnrVSVGimhtIjUesG5UD52xJxbgGYajTBYqASWEadQIEAAWAHniLgWaekxo1NQJaCwuPIjyjl/wBYvn6Nd/yCTsi4JlWNSvpGshyiu28qN+Ui/wAwcHc5XejRJSTU1ASeVjyGI62UOX0qhsX1MeomSJ8yTi5nq1MUWDWUmbG4PP2wt27ugKW6A/DQr1S1QhizBSRtpBt0PM4OU+MJrejUBpaDpUsIRp+HS3wknpvMjAnLoQpKhVUAEKdzPL5bz++LGfp1PsuZAhlYEBSLBSsHwEwYMk7E39MPDkbnvdlINqWTLubzyKfFbkYwEPE2nwEjr198e8EdWpJO/dgEG/K++LmZyiBY16XG1vzxvSs2ixnK1SoxQ1C11dNf4WBmJ9Bt5YPZ2o/eBLd45uAdicCspkIZatQ7NIA5/wA54J9nXZ67OFlRZWIuepHlNsL0dVjn2Z7MU6CS8VKjXepF55KP9I5DBt0ULHLA7K8RCU/FAYmYmI6Yjq5zV8MbR4SCcVTROnZrnpSAApXeec+eAyZNHqMGWVm/hFpvfyvghVVhp1mCdgx+dtyefQYo5RKdF6rd4X1mT5G8yZC3tzwJUx435NzwKh0+sfQYzHr8aog/DP8AzP6LGMwtMJx1eArXY6WIY3tt5264sZj/AA9zBQMhRwLkSVJ9JkY1oV1SqrJVUoWgkHYH+b4d85xV1XQsjlJMkDqJMYVckooRwixEzvAGC0xm3WgqLpI1a3KgyNKAkzc3MDEmZ7SZXLgUcrlw4G7VSSGMbsOZ/gxaziUgGeoSxJuZlvXzwF4nwE017ymy1ksZFnvyKG8+k4pF5fcTksei1xPtnWqOFV9FMAAgAAMwEElR+HyvsMTNxlwqsy947mNHLSu5Gk7Gd8S0OyeX7tazVKgtqdXplQLSb3JUHmN7Yk4ZwUBxqr0WWmbqrgCInYgEmYEcsFqPSFxb7LfAOHZg5j7olCF1EKAChIkCAIJFpt1x0niCE0TrEkDcgSccy7MtnqFeq4OkuIkjUGLGZUzb3wwNxbM6pqnwxssC4vMk7++MH6heqiPLTJuHZVm1ldJ0FYtIuZ29F+uLObqJRPgGhmuQv8jCdm89mKdWaLOmsTCkHY8xJBgHz3wy0A+co6qlVFqU2Pwi5EC7LIiZmRbEOTjklrog34Rcy9NXosKbEVVOqNgw3t59cKHFeDVahZw0+K4MgiTsRECMG+EZKpUqBoikCfGSDJB3HK0QMGc7l6dRPHWXXsCWUE/qcPC1tdlE6VsCZLOrVqIlR9JAALRYnz8j+uJPstTLVqndk1qchwJ1Qd49QRFpMEE4BvknWt3ajUzfCP6vLfmJvhiqmvkWXwLVosBqVhdJ5re1z5iek46O0COxhqcQFTKo8fEGm3iAjb5nAfgmUepKLUBUkHe3S5ib2tixxHOeFdFjJN+jcsVavFaVFIZmCoy6yqyRqi8Wne2Fyt1XsOmyPJdpKAqNSuSDZwbEgxAHvM9AcMXE81SrU9VB0d6ZAcjcSNiBynC1xJuHh1Cshq1RrUrTkwepC+FrGzQcCuFxl867KJpFSpHLxbzN7G4wzgqkurQyja6GDhFc6yuZzB0FifERInZRy0+mB3afiJoOFVAVYQanUcoufPFDjL02o6wdOp/iNiLfDHK1488DUoVq6oiz3ZBILggRFgDH9sLCDrJ/nx+BJdjNnuKoaFLRZUBsTJGwidzyg9MVaubTM0SqN3ZpkA6+YYwW843Prijl+FVQixRawEGLT1mY+uDPDOHp3g76lrNSIYMZVgLmLaliLnaMc4pKgwW7C+fybqaTIyWWautoBaygj1E2wSyueCr3ar95plpiLb6bknfpgNXrhpSD4fDHSLTifI0bhjeBeZgbQOfzwsZqT+QxeToCdo6eZpmpmRBUOQFQEEiwn1POMVu7qOiVVq1CryAIErG4a3kRjpGaZFpXOqQZnl7dbxhdyuXUUyNJJ1MYHKYj6D649GCh0bFJ1Qt8LyhryyZpg6VNBmOgO0eo9sb8WyFZCoeuwk3dCR8wOU8xgpwahTV1qFDAnYTvuYF+uC3aXQN4I2FsPivYYRuJDM5VG+81WkyoaZ8zvi5wHtG7GTWoh/6fhiwtuLzeR1wW4blu+pNSqL/leETvoN0t03A/2jCf2r4HTVpEQLH2/THYo7fY7ZnNVQy69Slua1JX6iR7iMQvmaYOmtVzFJvO6mdoKyMIXZWsEzEMzm0BS5ifn0/XHVaFBKyaTbkjDlzge84CikG7Ki18oRfMLP8AqN/fGYW83kdLsujZj/4yefWMZhqfsD8kVfsulQCyjw2KqAb+w/M+2LVPL92qh2IVYFjsNiSeeCubebgRiBlXmDfbpibi+mMmhO4vw0q5mxuP9PyiQDvzxb4VV7mtlwryhOmTyJvfy6dMFM2srYamT5sg/Vdj5QeuF3PMJBU7MDHOZwbapeBcV2NXaiojIaYID6lLKRMiSY368/LC+OzSljUq+JbFREQefr+t8b5jPlmFVaasXIDfEx5X3tBjYcsM1SujCAWYxsov7RhlcVom6e2DeE8CNTx0qegbqfTqPbE2cpvSQ04VkbxXnmLj+c5ww5bP0suhakhjY9Qep87YBZntVRzL6CjITZWeIb5SRjzeS5ttPozckrFjN5pqa+FWRaZ0zMyYEchbyjrjbN8DjRWdmeoyhrxzAjYbzAx52q4Q9SoDRckGFZRJAO8mORF77X64v53O1KaqaRV3orENcQF3jnPIYvklFY9sna8FsUaiZeKpIpm5X1+vlbCxxXI0wB3Z+70kqrXKML6RN4N7Hocb1e1FXMVVXM/DA06RAnrvzn2tidkpVg2kmVsdQi+24O+OqfG7Yu0zzgWt07tqjIyw1J4uNyY2MQPph5ydTNhCWC16Y+F9RWoZF45GL8xPnhAq1lWmo1CZI0AkwBzPTHQOy/Hu9anTUA06hNyfhsTb3Ec8I7cv3GpLYFzLuarU9LKI8Ntp2P8AOmLWUyJb/MbWQAsE3PQGPng1xWoq1xSWJuN4OxJjztiI5qlQuklzaSfpEWxmm8To2hc4vwL7GDmBodywlCdOlY3uZa4Egdegxpw8JUb7kltficASVA3n/bJwPfs73uYLd47kNFYsQXS0i5MmR8pHKMWex+Scg5l3YIrQqkRKwTI5kG6+s41tKUfSxpSdHnHuEAOyLUB1HUpaw2NiP6jtODfD+Jdzk6dbW9Vqa92aZIIBDQIOjVa3MgDrgUaPelxrkrMLeVO2xG4PLE7Z6jlKarWPii1MKGm/TYD19tsTjJvT7ETdDBluOrXpK6lAZ0sGAB1QCVH/AGcAeK5urTqispA0iAY26/z98L1bjK1szScgU6aODC7xM3gRyFh1jDY3EFcutRVNM/B5+Rm2DOFMPkv5HiDvTAcAl7g6r+xGJkoOhjvSQWBUE2F7Gd4n2xTqU6TNTClPCSQCNumnl152jBPhmaXMUWd6JmkYhzCMVtsDqJG0RGEhBN7OT3ZXytZu8qNU8aU1LErsx399p/tOCuVzPgB0/GJBAn4gJvgVwwIadRCKgOppAg3i/npI9bYOcIzBWkrEUhTA+JmNgLX85/TGnjjgqfm/ktGWKd9lGi/d1Qzwqk+Hc2gzaNybYtcWVag1EfzrinVrisQ6AmG8BuJAG4H9J+uK+az5uGUbwY6dcaYxcY7NEE62UcjmxTzembVEIuea3B+WrC32oXU7GSQRY4PcW4cH8aMVYGQeYP8AOWFbjdZjBA3sw5SIkjyO98FFOhfpVClVfUHHYOE5sdyOR3OOLoPH6sAPnjquVqt3cKA2i0nb01EXwH2dEbKefWB4Q3np3xmFGnxoKIdgrcwQbTfkfPGYGT9g4kiMYMGY8JEbevrviCoGAIMzyGL2Y4eQA1NiI/qtqF/CR0/KxxRo8R71+7MBhYg/1cx9d+eGpsnZ53WsSvhYc94Mb/X88BuO8MMlgAHtKchy1Dy/65YP1XKwQADt6Ry3wDzdRmDF2Ntt/p1OE3djOgJ2Y4jANNyBUp2H+oA8vyw38MrVHdBSpagQQfCdIH+4WBnqcJCUQTqBXyJFx9Jwb4P2mzOUpolNECaiZgy0m/MbE747li5IhNvGkNPF8t3dI20ncjf188KWfyJcfhUj+o6SpJ52n2w+ZxvtNAuB8QmdpBuD9dsJZ4+mXC5RqaM7CTUbckmwn8NgB/3jzv0/G3NpeDFTsoZ/Nd0wK1DaA3LVA3OJ8jmqtatUy9LQpSn8TAzPNdQFjexPTB7K8JVsrUqVUUL8W0x5fTEuZNKr3Wbos4XToZAYlgIioIve4Pnitrdr/IIp7sq9m+z9MGp9pWkSyiJg6CCdibCZ949MS1eFl1ekihSJClFA02iTsCZvjfKcOo1gGqioaNQnVLEAFZGkhTI8Q+gxLm61JqpXSsi4cEhhaJ1b+2JOTbWQ0XS9Qstwehlzpd9dWQSu5PlHTrvgjX7RiSVphYvN7em0emK2cWll3L00ao5AJeoSxU3mJI5HAzMUzWpl0Okn4gORGKuabu9Md0+hj4hSGYoLmO8KuviV9iPWMQ8My1R6iNXfUrH4hs3laIPKMBqrVqIWlWUqguFIiT1t+U4PcH4i5psDlw1IsAdFtPpymCD8sSnF1QuI0nJjMU2ekQwZirMWloFmERA+Z5YpZTgVMooXUWpjSd4A5AzM6drnYY1ylN8o738VRgYmQABZjy1XP0wbyHEQ1iQGJknrzE8jiUlul/bDfgBLwJocu+moFAEINJBm5IAvbzMROI+HcMygqNUYEhlKVDU2IUxYHbbe2LlXiNQ03GYQpuq1AwIMn+kHacBUyRzNNqbsVJEEmYIHKwNv0w0W4y3r+gXpoFAZFXrg09Cay1ImTK2AHntqv1wPGYRm0X0arEXt5TyEz5YaO2nB0pUKdWq6QiLSRbyQLCPT+HChUYKtJgxAklY9QDz335RfGlRctuzvkLoVU6nOoFrBSIt0PqcHKPFdWlBRZgo2VlHXwke3I4HUqCd0pdlem58NUCNLf0sI8InE2VDL4GZbOdIW5m28RcjGdupbC1aoJDjDPqoml3fI6iC3oYO/LnixwOrUpK6OAaOo6ATJOxJ6AAyPn7g+0PDE7uopRhV+NWE/F5kGCfXDJwh20d3UGtgoKnmYFwfMEz5g+WNqVpOXXyV44e55V4oH06R4pgjqDjTMkzqaPTqT09sJ/avidSjLU9O9wRt5e0DBjsvxU18oalaadIG7NctHKnzM9eWNNdUaXJR7L/FK+gkCN4GFDjVQUnn8LASTyP8AV9YPt0wYrcWFXU4EKFsP6YMX/wBXiv64Hvwz7QsahJFpHv7CMBuuxo+pWB+FcHD1UdmGkGSscx9PfDp36wysw0kREzOFzI0HSoyVUgxy2J/qHlj3N5YreCTMyD/LY5MpikVuJVHaqx8AvYTyiB9MZiN1BM6Z+eMx2YcTqWbyYqQQZB3ERFv77YXM/wAOioNxp2IMGOkkX3PX6YPNUInu2sTOmZv/AKSOkR18sVmVGnUG3jbrcg8xzGGMtgrMVyyEMDqFlYG5H+oWv5jATMCAdK328/7/ADwXzhmQvhvuxsI5ztHP2wMeqh1EMRTX43/qJNkpg9TaT7YQdsG/YRT+8qMdLAWnxM3QTy5z0xWasNas6h1BBKjYgfh9Nx7nBHtLlwaiEmPDHkt9h+pxSfKsTpWNrHpzvjsopW2I9dh7tB/iOoVUytI6d3apt5hQD7T9DhDz/GO9rs4pKxaAoN9IknpcmfLFLitJ+9amZJVoAAMn0HngllaZphMv3MV2Ms/xEKesCVAHSeZ9WXFBepLZn14Hfs5xxKyfZawBULLMthA/rB8JOwkQevPBhKmUNLRRqoobYadMn3FztfC3wz/DmojnVmFFKoIOljLEEFQwIsOe52wczvZRacF2pBVvd9Ixh5cb9OyTr3AozNWlVK0zJsTAtGw1E9PntfFLhrvVq1AoBqyQAxjxX3mOht6YYDxHJ0h/mrUYX007+8jc+pGBeR45lq1ck5fWTbQxgNF73Im1gcCKtbQl2yNqVanll72l99qOsblvFvYncETEYiqVWL92lKGqDwqsbgEkcosCb4bu1OcSnSWpXpCREqhHhBsPi0k8hYdbRMBDmU7pc0qH7vS9NeeqbC31wtXLrTZW63XZcpKa+WK5umwqIbEESwizReGHXnzwLyBE9xQZjrJ1EjoOkxt6euCGQ7WV813jFBTp6CYCACdvi+In9r4DdnO0Ry9eqsUzqtLc+dvI/tgYNNr+ANMscWDZdFEnUx58hyHvBxFkS9SO8rd2vkd+QAAN8OuZzeSzWXDO6ioPiWfh6zb4ZgzgJnuyqgSsW2kT5wDuPTbE3UVsSqey1l+AhW1r96LBr7GBuORvtixVzeYpgIoRGgtJFwByMHSbnA/s/Xq0GekwMMQSTMz1BmMFuIcLeqUqqUJHhenUZhqWIsVMSLwDzwY1ltjJIXe0PF/tuXFI06b1kbdWEEc/CbgzGAWd7OVQFBo1VZR0NxeIH7Y145kUo1YpvJLGU/oHIFgd/YbXw00OJ1RkaAZquoFtZGpSBMJLLfbljanHHTGegX2b4ZmEciohp02gMazBFPSzwxPmoJwc4dw2lBMjSXgGSscxexHvH5YrcPrqrqdKPrWARc77nqZHlzwcymYWCrrBNypU7+YjyxknOEp00dbo049lmoUlZDqloOq8A8xNjbACtxusD9yVqBgfEBJBj4h8sQ9s+0fc1xSKeBqYI5aLkG3PaffFTs7k8zVIrtooZWZarXOkOII8I3cksDYRIF8b+GKXFryWg6RBxGkKqB61M6oLNRUg6iOduXMjFLOZTN1lSvmagylBB9yGsdrBKY8RMWkgYauKZ5KMfYqS1Kt/v64Ph86aBSo9SZwrZ/hFbN/eV3bv5gtDMGHpHhPpY9BhoyS7Y+Lbso8O4nUqAqPwgA+YBtbrYfLDXwhg4ZJ0sFF/LaR7YGcD4G2XLTNQttC6Y+Zn6YLVaD2IRUMaTJPPrYYm5pzsvG0iPMrVOXYnUKqnVTj8QB8XnfpgRQzdSpd0K23Nvpv9MN9Dhj1AO9rmBYKth8+mE3tTwurTqgQe7e4HIR18+d8VlclfQ8WyxrpD8Y//ABH74zC8qACNdP3f9rYzCYjfk7Xk8shQaPCreIaYKmb+XPFfNyRoqIOcPsT5efvhW7E9rQiCjXLGICMBNuQOHjKlHQqoNRLmdRYqfzEfTF38GWqE7iGSg+IFkHOem0j9cCc0i6kjfWOZiTaQOvLDjneHEDVMqbTeR/NpwBz+QMEiRHX8xibQyZE1WjnNKowFYL4lM3vykC8RYG2BHFlqBhSpnQ5IAJYLPKJ2GCHZ7gNIu2Yq1lY6iAgGnbbn4jAmLbE32wK7V8UFSppVfAhO29vxX5b4yuDfIqdpGdtylQX4BwFMqlUs6Vs2RChj4VJG0nn1P8PNuJVKorvrDLU1HV1/628ojHWstle5yyVqZlWQOrW3kQvuDihxLs0cxReuxJqs3gYMLrEgWgfEW38sUj+qqTyRJCxwTtZVoUwjNrWPhYm1+R3H19MWuIK2frJ3bS0eEM0ACJk+l9sWMp/h26BmrgtqQFQjGVYkzqsAYAHlf3xT4fUXKVQyv46d4bb0tc/PpgSwyyj2LKSsvZ3sg9FwyzVvJkabfPAHinDijysAmSRtz23/AJGHnKdp6uaL04pqShhkswPoSbxJ2tE8sKme4GBVApk/ENQ1k8pgzeSBN8T45zyqT/gRNp2w9n8+M3Qp03RFA8UltoAEyY5csUO0nEaaZWhRomARIYixAAjfrO+K+Y4eatGkVh9Q+H5GR6E4H9rMhmT3VPRqSmulSu8dD6eWDxJOStl8fIWpcYq15JC0aKnxKLiAOZMADyAxoOHUap1obE2NgbHlOAM1Kad25MEjWRy6X5xv0xe4HnKlDMU++U1KUiLSGP5ex2wZcV24C0mP/D8jQamlWiJXQySbNBEENa9x/JxNwniALPlatQFAqimxAFgOZ3mPyPXBHIcRavTcrQUJdCTU8YMf06Yi/XCRXzc1DCfeKSuqfPyOMbTjLYLI18K1El0bUArI14kTMz0I25jDFwGiHIp1KtSANXxXk7QygbC/r8sBF4fUN4vM4IKuYLWQKzEeJRBkACx22AwHyX2C/YDcepUctmxUy+ojxAhjJkgySDfeZB2I9sH6mbzC0TTKKSVGtX/EDYeGx5X9RiKvkGeqpIaoVYEyxOozJ9jscR57M1nrVHUjcggbCLEz0B+gGLLlUo2+0N5ouUeC1XL1Sq6guoUkttsqzEdB5x64s9kM7mmZ6OcpMBZ0a33axcazYxa07ziLhNZxTY/+4asfhJjQBsRHP0wF7WcSzKNSaoHTlqpmBJI3pmAbEfI3w3FCEpU92UjGybivF8tRYlKAzVYOzpUzBBp0tUGw+JrjVDSBNjhT4hxGtnXL5isajD4UG3+1B8KjFbj1U1NILKS0sp0spnmCD18rYt8BojWBOlbH6Sbe8Y3S/wBOOmW44ZOgrkqldQQGETYG/tJwa+zmqomtUUncKQB7QJxrRpqNURc8+WJWrnSe7KyDuTziYt64zp3tmppLSRDlaQoPIlm/DJueXMzt1xYr1yR8BPPwwetpmJvgJUyNRmD1Y1ETILiR1swwYy7AA93DQJ0zqn1Jg3OHjViNasucKNWrUWUVaIMku0n5bYrdv6a5jJmoDPdvvHIGD9D9MQV8xCaijpO4g2O8weZnAniOZZqLU02Kkx7TjSoJRuxYzbE8op2NvUfqZxmKyvbbHuFoa0GKVQ0r4Zez/aPQwZWhuY/QjCrxJydhYYFaisHCxvsWTXR9G5fMUszRDzdrH16Hkf2wNzOW0hlZZjp5/wA9LY5b2X7Y1Mq0N4qbfEBv6jz8sdBo8QOeE5OqSYAOqmQEidpBWbzeTYQRzp30SaoCZvIgHUtvFMDlA3jr5484NmcsuaelVX/MTQPASBq3BPQwBh6y2Qp0PHWcF4hosL7/AM9cUe/yTE6Vplh4tgBb1xCfGlbFbTTAfazKD7KmXotpFIKQBzADWuf9o9sa9ns8yIgcqYMjSsC29sE85m8s0l6DEKDJF7C8jFWtw3LFddNmpxe52/UYyyjKu0Z8fkXeNduGYshIUNJVp2AgAER8R3n16YUjkXYCofhbxBpJJvuQRN8dB4pwvK0cu+Y7ulUZQNJKgAEkAEwpO/Tn0wur2lT7wZqmyeAGiEpmWJnck7Hqf7Ytx216VsVx9kLxqqwYLGoeXnf9cM/ZLszpoVK1QoUqAaINxpJknoZ5YVuz/CftFVROldUMenkPM4Y8zSzOWp1MvSLNTJlWgkLzJHIE88Dlkl/pp7Oa1QSdaRo0q1A6yrEapNzcaYjbnby3xY4MMw1MtmmlW/qiFA6GMKvZHh1fv0gOaSaoU6guoiNufX2GM7S54tVanVJaBubgE326RG2Elw7wTtDRaWg72io0qdBqw0uJA0g7z+Qib4VzmC5VkZ0H/wBudiBfSeY+WD3E9FWlRSlMBRPqBA39/ninluE6XWTN7SIj3/TC8c4ccWn2HGwjwLiubpBgkOrcmHMc5xZ4rkXYUaoTTUaTURdpB395mMEOHsukqqzFjHXpjRs6ReAEG5J28us+eEyykmuwpFh+IO1JVUqGCSzkGRyk9TON+xRzSMDUP2jLmdbsANEbMrMfELdT7RcE/aBEdgipUtsxsSYuRz9OeKeb4/nKzyakrT/8UeEDyHMje88r4pxQai2zpRidHbjWWDP9nIqVHIEC8HmenK/vhZ4x2ddkRHdghLMyCdLdZHW2/rgZw7MilWpVEJCn4x5TJ9sNdHir1Q7Aq1EGygXBHPVN9zy5DriccsriCNvoTuH5ypw+oHVy1AxqRr6SwHXYEnf+G3n+IFqjs6/dP45DSU5/EYnYn6YvZukHeIGlpVgeciDPt0wKfhwpVRl6qkgeKk5jxqbCPOLHzHnjZx+tbVM2JYO0LvH8pT2NarUaJBgabi0XmMT8IQqgM+KP5+mPeO5hZZWMFbRHy+mIuCIah8J2/PHcv2D8TSkH+J1dOWRoMz95BvHOOu5MeWJMlSVwpQ6gRM9QP1xczPDGqZe0Bj5bGb+8TfEHAuHigtQlzA5evP8ALHKnFIDbU7LPE1FOkYPqDy+eKPZitLgjYnT64l4rxBauofhK7/n74l7P5MIqhxs1oPLph4OO0NO0rY01MsALgQff58+eE3jGVqAltPKdSifc4Yc7V1voVvry88XioFO1j8Mc4O8zvIw8b8CfJy+jwekFA1r7qf3xmOrL2eoG+gX8z+hjHmKUKc1aiH3AX1P8GA2ayA1QBbDrm+HJq8KkjnAkfvizw/gioQ1S5my4itBdAjsv/h21WKtc93R3jYt+w+uH2vnfs9FaOQpL0DbKPPqcePRZ1+8fwjZeQxUznGBSpsyqahW2lf18sNmvAjTfYJy/ZusXNWvXeo53AsvpF7Y3PBaZb4FY7X8XthF4921zlaU1d0n9KWPud8XexHaSrSo1KVNA76tYLBjuIIt6dR74Tkjq0Byl0hm41Wp5VFZ1FrqioDJjobTF55Wxp/8AVGWNMu8XW4alII6SMZ2i4XVzOlqVMqqqYFQgbxNjPTCgmTrsSj0wFIuSZbfYgER77YlFJx9ROSpXJh7h3aD7W/2ZqFEpuF8QlQZggNG4n1wQ7Q0uG6ZzOui4kTTZiekEXBv12xz+nVehXUKxV0uGGwEc/KMX4aqagqANLd6OhkTY+31w7jTT8AjbGjhvDj4jk69KvR0bARUUgggkG5mIJF77YGcUr1FKq8moiA1H2Ftz5DzjC9lauuuj6zQUW1BoK73nlePLHXlyatSVq2lmgL3hiTO0mwM+nMxjPzKCkr/v8k3Uihw7iK0aC5iqBT1ICT0DbRzkyLYQu1WYy9Zu+okmYBmAbW8QmRYDBWv2Cz9Z6gNRaeUVjoqVasUwm4AW5lQY2Hri1wHhXC6ZKa3z1ZRqJA00hy/5XsFJMnlivHwqCu/8BjxOwH2Vo5qpq7pWqbKFi3UkHlyucNHEV+zgNmm0MF2Q6mFzGrTYGIHPY4p8a7WVtL0aJWlSWyrSAQHyt++KfaXJHuKKlWHeAOSPNbb7jfnzwkoQlLJorKuN0yelx6kijuaMAQXZjLsD9LST7csE87VoHu2eGRiGtaCRG3SDcfthJyPDnVhpJ2g235dcOPBuDV2GvS2mB8VgPSTiXLh3FiZLdlg9nlrQ9OmFKC5EAxNjqvMjrOKeU4bQWo7ahrpnS15gxtsALHBsMmXpvprKKjEByGBMk+EHlc28pwr5PhdarWdmWKhfTLeGdwXA2mwAibE4PHeDbboSvk04nn9YNKhSk69Osj5npbl54bMnw0pkgB/TqYzv+5/fA3NpUy1dBUokUz4RVGxM2HILJvJFyfm3GDRZmBHgMg+m2NfBDWjRxpJWKnEQV1MtyGb6McAeOccB0JVkECUefhYWNx7b8ow46A6NUlYLMPmf1wq8ZpoxFJqalgdYY8vLzB6eWOaxldaov9ypATNV6VcJ9pQoT4RVURPmRzHPG9Ls9msu2vL6Ky9A1z6g/vgnX7MvWqFksHIPlEesxHKcR1ezz0qqoKpgbupII6R19/nhozTWwS42noK8I7UwSubpPRawGpTDGwN4jzxfqNTBMD4psdv2wtcSp56kQFbvkM6SYDDybkRinwOtmab1FqBQrCYEAK45gDaRvG9sN6X0B2nsaKPDVlfW0b7zg5nF0CAbbm179cBhxMBxCyRseW8fPfBHiWZlVdhBLaP1n6YWEKTs5u9Fd6irUWFmTcxfbbyGNa7nvg7G0zGqCLWMdP3xt3mpkA3Ph/n54JtwhNMkbc9j6YaM70gVSCC8Qpx8Ue+MwsZjiGXViClx5/uMZh8jvwWkrd2skS5GwGK9LMlmlpkcsV+L5XLo/eVWeoeSrIA+WBOZ7alLUaYSNtV8SXvI79h84YmqJSREXt79cbZ3IUyfijebzhV4NxqvVTvK+kIfhABBbz3gL5xfBShnCR8IvuJ5dfh8sM0gFLO5DKq4IoK7E7sLT0jATjXHq9Ex3fdU5jXSQW8iN1OGmvl1cFWVQsT8X0HhwHqVe6bu6ylqR2m5HkTb5YnlXgbGwEc41cD/ANw7mJEypEcumK2YrV1zFKFPds66oUm2q8mDsPTnht+z0immkxA/CpX9QYGJEopNtJ5GYP6/pjunZN8aaoWuN8JpVKsqzC0SkTHMGbHBngvY0VkUvUamRTCrpEyRF7crH58sHclk9aklYUG8i3tNo88S1eLQjJTfu1i7cz5TuowqWqsEeLGhWbsGEDVc3XPdgkDuFLM45E2hZxJxHtMqKKeVyiioECirWId9IsIkwDv88WMnnqlKDRZtJ31fCZ8uYxEmUyrtUat9zVczrpKAo9gJ+WOv4srhEHZenmsxlwtenUL09TU5EBwZBQ8p5icT8M4SlKmKSE/1Vn87+EHc28I8pNpuUyGQzOXpuabrVBIWmVYlVG7VKk3HSB+uBPEO16hlLIj0nUsjERcGCJFw0/pgSuSpBilD1Mo9oq6UdL6ZHwKkwJ3J9oj+wxPw/PisKbhmNMHSVY3p+Xp9MHsvwXJ55AW1K6MCaeufMg3BgydjacUM32d7isBSRlV/Cyg6lIixXmDIvJmT64k4JQSff8GPkTk78getxs5Wuq1RIBlrWidxzNpPtg5xqvUaq9FWqijURHQUxIj8UEXJ1A78iMa8Q7Jq5pvmnKhUgU1E1HgmIieUDbrcY9XiZUCitNqdIR3Yc+OOhnb36DpjpRUY5RX7nKFRtkx7O/dA1CF0tDBgCSBBFpkNN+l8ZTr6D4O8dpnVt8z+04u5tV7mpXZWMbwY3gFrm0TPtil2X43UQsHC1KUwx0+ITsfMfXzxP6zlG0v+TlpWlotNma50g3BPiB3HpJIn2xaCtUpnRWhtNwQRPl4SCp9Z8pwJ4l2wy4zTU6ZdiYWYsLXv08xg6rKaTHQBUWCDyYW1U+lwCRy2xXhfLl6v6GjilJ9rQH7O8Rqmk9OpSgLJ7zz6SDHOdpwo57MTUPOWjfDDmuOIqVU1RrgreQeUqfPcg3F/XAjhmU0ZhNZ8JOpudotPrtjVyy6RXijTYz5T7ikqyYY8/iiAAPlij9tSoZWnV1CT4kIBjYTGCHHqRjULqJax5/tBxomYLoqKbm3t0wzqzvUzzhmbFQK263F7XA6/T1wVp8PpPJIExvF/rjzhnDwq93Fh026mOh5x64Efanp1YmVmCD6/SJ+uA67Ya8BXiHDlKhqamQb6R8yZ/TAfjWeLUgtgVuZHnhpyNRXpc42jp/OuFvtlRgAkQzLE+l8UVE2inwbNCo6sDseXLzPl5YaOIcUGi2+1uXLCBwomhJJuRgsnEodFZfjEPHn5c4sfbGaDp1EemxS4qzmq5uL4zDbXooGIYGecf9YzF/pzD6SzxQbe2FapSBzKAgEFwCCLb4zGYkxY+Ru4j8UeZxJlGPg9MZjMU8CE2Y2/5fpiDiyju1t+EfljMZiXL9pSPZQ4IfEPfBmko7trDb9cZjMLH7APsb+JCMmVFhKiBt6RhC4ooAo23N/njMZhZeDo9sMZdAywwBHQ3wC40gAeAB6DGYzFQLot5VyC0EiO7AjppS3pc4H8Xy6GoZVTFSRIFjAuOmPMZic/uR0/tYO4UxAJBIPeG49sdGyTEpRJuStz1x7jMHj7kZP0/wBzOT8YzT/aXfW2rURq1Gd9p3xM9ZgJ1GYJmTjMZhJdgl9zDPEs05yagu0GqARqNwRcHy8sUuyTnvK4kxoB99O/rjzGYaa9EivH/tsX8qP/AH4/3v8A/I4auzlU/wDp1IyZDQDNwNcR6RbGYzF30vwVj/f8ChxNB9uYQINbp54asuo1VjAkER88ZjMZ+ftGjh7YxZUyt7/dtv6YBZFj9oibXty5YzGYtLx+wq8jfm/wnnP6gflhaznxe5/XHmMw8/tAg/2WPj/4/rit2++FfVv/AInHmMweISXYo0R40/3gfUYIZITpPO9/fHmMxHj+4pIKVKYMEgE6V3H+kYzGYzF32TXR/9k="/>
          <p:cNvSpPr>
            <a:spLocks noChangeAspect="1" noChangeArrowheads="1"/>
          </p:cNvSpPr>
          <p:nvPr/>
        </p:nvSpPr>
        <p:spPr bwMode="auto">
          <a:xfrm>
            <a:off x="155575" y="-1790700"/>
            <a:ext cx="4991100" cy="37433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3802" name="Picture 10" descr="http://magazintrav.ru/image/data/Marina/islandskiy_moh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939771">
            <a:off x="4806122" y="3475534"/>
            <a:ext cx="3752841" cy="28146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3804" name="AutoShape 12" descr="data:image/jpeg;base64,/9j/4AAQSkZJRgABAQAAAQABAAD/2wCEAAkGBxQTEhUTEhQVFhUXFx0aGBgYGRsfHhsbHx8bIBodHR4cHCghIBsmGxwgIjEiJSkrLi4uGh8zODMsNygtLisBCgoKDg0OGhAQGiwkICQsLCwsLCwsLCwsLCwsLCwsLCwsLCwsLCwsLCwsLCwsLCwsLCwsLCwsLCwsLCwsLCwsLP/AABEIAMIBAwMBIgACEQEDEQH/xAAbAAACAwEBAQAAAAAAAAAAAAAEBQIDBgABB//EAD0QAAECBQIEBAQFBAEDBAMAAAECEQADEiExBEEFIlFhEzJxgQaRobEjQsHR8BRS4fFicoKSFTOisjRDc//EABcBAQEBAQAAAAAAAAAAAAAAAAECAAP/xAAgEQEBAAIDAQADAQEAAAAAAAAAAQIRITFBEgNRcSIT/9oADAMBAAIRAxEAPwBBx2aZq3UalPlhsfLcA/d2hPN0hLggNlySkgMQwYjbYdBGs4n4cxKuRQtY3Gbh+5NzjaMorSKUAVsllU3d8uCrJa9j94iXxVhfpZXMFO4f+N/mC/BdgEkf8rZ6dsPFumkq5VAJcgkptt0vnfaIJDoCh5kqIKGYtZ1W22vm0UAfEZDkh+YqZgegGWydm7QXw6UoJNLkfnHSzgHY36xXq5bkqCm8pS+7Al+37wXwjVSwtdcwJTdRSX5nZm6kl7Dp3jZ3g49rNPqFFZCAllixa4Bycd2eLNLJUlSkKKVheynXkOSQRuDcCzjEXcb0aEq03gkgFRAdVqVJJYF7Y+2YCVISkhlEqcCh2NgBe7lmzu4G0ROeVXgIvSqoUqpMmXMVaU5FdLPSNtyBg4jtBOm6aYmbKBIDhlBwUmxST/aenUCHKAmcFsoJmouAnygln9LfJ4L0vB1y5fi6gpEtnpqS5zZRezWtfPrDvQ0u1VM8J1F7BSgCs0h8y1ByQSpm7s1rQPwvhASpS1VuXdsjrnNhnqBAKRJOoCpLlASlQpByWqBuP9Q9QVAhVgGHqAWxY5zvFTplnEJqVrFNQDNfqSwLdcm9sxmeOrCJiCHALOkhrMLv88dL7RqV8QFSpaUhloLEOTi5chrs9stENTw5MxdlBpSTdVyD1xvn+Wi3k9kqJUpJUpbBQvLGXuWUXuoOPv7uJ3HJHh0KKySghUzlTu4cjDGw7dXjL8T0ixNUQkUggF3sAWqA7kuQGeE/GtcdRMkyJIBpaWkpBFRdnI3P+YuXhGmw4HOExIVMpnldIocqamwAJGWe3ttA/EdEEpqI8JBXsVHOGST5bO5YwHpNTL0qaFKIKSwcWYYXYh1du8TXxFGoKl1BRPYinuxvgfrGlawj1SAg3VUCXxd9wfeCNfxoqcrS7Dl9mxfqfrE+JTnSnAuRtZyWdr2bEKuFyappJdZCmD7hwfYN8o1hhjwhGZixUpbEvcJSMJv7QWSynVcWt3+eIImymBTLILgVNg4ZKf5eGOk4EtSKiAk/lvvdzAxG5LhCUkkZF26teNPpuGT0ICixFPKAepDvbLXgjh/DhKUCoOsJNVmA/wA7wdp9UU01BRQSAWF73Gfk8OM321I+J1hpQqexsGa7+bp+0Ap0larLmA9AxHQ5t8v9veLSKwWdlEC4xhv97RnkoVKms7HtcGwYXs3eNobFT1zJafDRMlF8koLtlrFi3oMQHP1q10slCWsSQouQM2vc/ftDJE1kkrIdiKB33N8naB9IkzSr8KopYF1YILE36Y9oWDTZ09aiPDqVayFOGDWZTZIBzHsqaUTKlS1iliQqxLlg2XPo8M9XZdJLFgaw9mzt6Qm1MhRX5lKVgs9htc46tE0wwm6xUyYQCUpSQbdbC5x/qDOMcFAdZqUf7lqJc+jt6NFHCxSFJSnzFiS9n/0YbMVLShzQA7/2sMdH7xNmlb2yniqFhJTa2BHRqE6VI/5XN6H361R0P0Pml8wLmEBwyUhLjLJxcDO/yhPxpP4pQhJLKKgQqxBam2Ri5jQyFGhSS5KkkXZv+J+X1jIpmHYLqyCAQwLi18E77NE4nJ5wxCws0mhTKvgYLgnGM+sUo1ikIdJZZU2MjIDb2H2h4ZkpOmVUpCiVJKEEgm9z0NrDfeM9qJZdzykYSx6Dq97ge0WHumnmauglQKkliburF9gGf3aG3/paUpTJW6mRUlaGDCo2e/M7G9rNC3hR5xkGm+f+RTfq8NVgFIpDAtSd9iRYerdSbtmNWM+FLH9InxJaFL/9sBQBtTnmBGx72N7x7wzQJ1UxYmFU3kUqUxH4YASwsNjULkWFoD/rEokLlTXrJCkEA2pxfYM4Pq0T0PDlyU/hzky/EpAMtlKdNrWZnWynGPnGx4FB8Q0syTNMmWlluC4JJdLG26hg3F3MajXolztAmbPEpKqQQugcqixJ7MSXv13ihOjMoKmn8acTdZIGch/QYviC5HwwhcspKiEKc0E2Dm43FySrG8Mm7uN/SJPClqdKEpClMwSeUY32tfG8atHAl0JLqSE8quhwzu/z7wdo+FSpQpQVP0qJZthDmV4dJSLggu7EGroen86RWOF3yLlPGOTwseImcSDchgQ9IcCkuOZyr/yEVzEqQFzEkFakEEAYFnvj5YEaNOhkumkUFNrJsfnY9PfeCESJJVdZCQ5LDbqezOLZjf8APbfWnyr4y02qnCsp/DTtao2ywexHU7CE3wnoyJwUp0kBRBbHKaWffpH0bjoqZMtwKgTTc9rdAH+nSPdILiSFpIQ5WAz8pHKSMFlbxrhqajS7ZrW8JlqDqXQUuQldwA5th77fYQpl8HKXXLCgn84dnbs987dzH1XUfCUicoLTW++SCbbKvvC7XfChAUpKjbAbFruxHv8AKD5y0f8AL5ZxKcohJYJGacnbLe8a34M4URLVXQmWpLqKgajb0xdr+0KPiT4eXKmywrKlA8vlSCck7fpG74aaK6bqdiSbEeuAB9Y2hspn8HkyVIVLWpWxJZnbI/m0MJMoq5kuXuSLkuRnuRf2HSDZ2jFAB2D2+0E6aQlItc362H+xGxx5a5KNNIFJqvffodm2L9YB1BSFeVQAZu3p15hDRU8gFiA9yPX9fb/Gb41r+WzpmPykhgRaq7PdJx27RaR51ctky0MFLsVuBTZ87XGIVzpRmzVDO5JBD2sw2D3AGXgXQTFLlpWjBNJfINuVmL/se0N5MwJVSoqWopJPKA+73OMi0TeVEqkrdRIKllrM4UA4yL9vX0ivh8xaFgBJS7M4sMXvBadYtFSSgqmkMAPyjAGOh26nrFJnJWoJUoBRPObBm/Lfdx9YkrJkl5yQOYm5pLW3xYP9oY6aVLHJYJoswdy+/a/0iE9ASU0gBZLh2PKLVZ3vvFOomiWgJBBJ9Pf9B/qAiE6tKUAoDdcG7m/e36QtXxclZN8WPXt8/wBYho+IIq8NdVIVvgmwT7Rq/wD0aWwURcF1HGc0watZmhxWWLKrJ35mv6R0N53DNO9kLA2t+4ePIPkfStMjwqCsszOku2DYW927wi1ujUJssJHhFSRzEgkpmEpNXYh9gb7RqNVrEpk0qKk03SQkKLmoWq9W7gmMdrjNWSFmmkUtdJ3OAbl+mSRDOzStaEgEOLHPX/XeKtWrkBFTvkl7ABj7WGesWLICclxfA/jXGe8eFZCHpBCiBfqbWtiw7xSR2nSWlgKTVQH5i5IBNieifvBE6UAVJ/NSwZiOpPyBxe8JVSyiYhixQru2Ta21yDD6dphO5pZCWPO6TSlIZlOz98WYdYCpRp0LlrmqU86oAIe1Iu5GbvnaNHptKucJaispSikMCQXO3LcqU79GPaMijikqVOEtQBDtXSbuCHIdxm3QNG+4EVAUSqQCPMlADOGBQWepmJPYdDDjN8Cmui0qUqcXSCpgbgKJs7jLAxdP1eSWAcgD5jD5BD/7jtR4cuqgKKxkq5aja5Pt/uEa0TFHygDPYHHysenZ47dIvJ5/VuUpSoE47NYFz8rmKdDPOPDBF7lmAv8Ap94X6iWQkFRbltgBnewBN7f4ilE6p2JNmtb9AOvtGohsud/YAlT/AJWsb36tAvEZpCanKi42G+L/AMxEFaWgoKlAJUmosLhwfd7Pi9orXzBBYFSgWu6rWB9NmI2jQlmuqpKXNy5PTzWFrNa/pu0Kfh38OfMSlNmBUSbFSsAX6w9nJKwSMAOW6OBh7dh1hXJnAzAlIIBdzZ7EYI9+9x6ROUVi3kniFKTs4Y3vYAfPr6PFkritSFCrZqgHYj02EIUzCUuxVYsKgDYkXfJOPeJ6aYoEKApCjti43Iva5jY/k1wm47K+M6pSp0sEqKgCC52UQbFOcG20Hf0culJsCCDykpc2IDhnFrg+kRmzAXZA5sem+e99swXw4BJNaSl0kpBDm774a1j7xdmxt4Zqg4TUVkkgFsdH23gTTa2uYJVKgsHnqDJGbhQDU/W4h4xpC6WDZJ2Jt5Sxx0J9IyE5aBPAURlRJBqcXYlrBV97WaJs0ZyfTddSQyXuRVkOxuIynGQpRKWQSWpJPMC9qWs/vvHcQ4gkz0INVCyxIqYIzcfcPgw11stKJbJN3dKiM+gFmdgwgt2eiDgU/wANZTMcBLPT1fJ7wz42iqYJqFEpCLU7f7J+kI9bKWtppdJt4iTZiGFx0tvDbgvEvDQUL5gVMClsHJ9hn7xEvGlCJMmuYkoUQaqnCnIDDpd7/IGKdTwxK5nNkcxblcG9mGXi/hGjkrdQWokq5Ug3zaztj7xZ8QarwJqfD81OSkEHq+GNmtBJo7UTNG6AwLAEk1Xs7JbLRRxmSUy0lLppAFyHL29faGWmIUipSiE1OpwAzuGN/K1mELJ+vXWhXKhhyrmMq2ej9ut8xqyn4cBEyopq6VAn1pxfJz1jb6jVEgBwnYvfOAw2hNqEJUiWozRLACbCyS7FtjFPG+Kyl0FJJWDygAD3O5x1jCncziwSafERa1x/mOj57O03MXnOSXuS9+to6Nus0OjTUCikEhzY5Fg7DHp3eB9bJDTVLLOgFNQFyk3pJcvtZsi8HaNYCgCC/mABGHZwx7uf2Z13xOtI5SpQqFQAIdIfGBdSnJ9B0jn6vxl5wJYYL4+vrkROVLcORdwQX8oFX7bdYt1E+pKU0sofmZnF3fu5EV6orlp50EOwJ9GtazsI6oiXhgLqW9uUM53Z3xiH3EOKJmJTLMmhIWAKSQkl3Lj+4jvv7wm4UQXNSQkXOTfqXLbDHWLJWgmElZPIoh2z1AA2JBJd4jfKrAXxLKQDyKe5KlF8uDcnoA1sNH0XgGhUlKhKmrMsANfqDysdmt6DvGF4tpx+HK5jWyWF8glVz0e57R9N4DplBEkqYKpSFvbAsWLsX22aKxFUztDTNVzKUS1TqJJbYAlzk7RGfUqoAmlnIDsdnJO7n5nEE6yckqpULh2AY75cg+2MQt1FJVYHlYizA33CThtg3brHe9OSaVWEsc7G4N8d77mKzKpUmohizscPsQb2bBHRsxZLqaqlgnJBNmdrg2u1/wDD+CYygoJBKXd71Xe99h06bxG1K9cRUSkoZLD8MuC1jnKuYP8A4MTUtcsgJmhVAs72fYMbpNzsLRRqJNTYKQrISWJLAOAl7BhcOwYvmOmSUpwVF2FkqDKUCz5ZNnfuLQ75bT2bINyyQzV8pFBJLbfu4hTqJgqTSWIc8ouXs4EOtTJepfOEjIqySFEG1yAGIF7lnILxnuKTBLAVLIrqTc+U3AYu1o2Wzj2c6acw5nF2Jb6WicnVhbggsLpLXcElJPQksD2I9mOmTSOdIvdJY3cN9zVjKciKJktKaiU1BLKNt7A2S9SLOzDO125/JecIn0EpdIdV1EB02UbE9cuWz8pLCH8S9LNSFXqvcA//AK8kO7Ha0eeEE1D+00hhY2zYhyNzi5DR2p1vKkpABDe5NifL0cM+D2jpjeNJs9S4lqndFbMB5gCwSOo9TYPtCYaYMbXJDhmezg3zb+WhqichQSZjEknBBIOzje9/ffflWSCQBSWqBSQN8HA5un5vY6TfIvBMZX4iAGvYgAlzj0b5YENZMui6Tta2L/6MDImpEwhHiFOQ4pudvr9YYSNQCzAAlRDqOMsC/b7+0TYdhZuhq/EmcoNti/oMN6xnk6NCJyxUSgIHo9nSS/fMbZYT4VKmUSprOD9/3jOfFCUoCAgUOsk0szZNsOMbO8axoT6Xii0LJlJSglIAATt1v1zjaJajUzVsuYalJdg7ZPM7bWa0DqWVz0rQoeYA4DJAHdwxf6wbrplJZJqQzEpsyRa3v7RNVF+t0NMlaisBgksGcnDF++wgDXkLWlJFKZYSFEjA29u/eCU6ytJSvy03bJF2dznZh1geWETFclQXQKiXOAxSQ75a/bEFKriGqUtuUUoFKUpIHqb2Ny3tHaJSK0rKSAbEqY/LtDGbw1CgQghgfMAxNi7gjHzMB8M06VS1ZJDMcsH7/oImXbXgcidIUHmDm3z7b9Gj2KpVJDkEk3elV+9rR5F6G4a8V1NKEzaUm9SAM2IN74L/ACMZrWatU3zhIPVrAVDG4x8oZ65aAPDTUVJs7tyXPzNresJ0rEt1DlCsPzY62Z7ta77bjnFVWZiCgSwWW6iasXCWHzSe+IP4VxSXJTNK5apiuXwQHDEOFOXLAKBZwSS3SFEpmDNfc+2GH+3jn2IuwJc73Fnu9/40VtKqRMdaySEjmURgG/8AtolpOKIDMZiiSbDl9N9hu28VzZbgAthnIy4tj+Wu7RVqdKmWsXJUQCcMzh9v5fpBZtUrQcIomr002kqmLmJrS5FwoAgdqT9Y+ocWKgqlKbAkq3JdmIvizfOMJ8EyimbLnkBSU1EgFjuAelnsLYaNvxDiqCphuGFj5Xtfd2w+3eLx6TkB4nL8wABIvuXHtcjMKvG8pAwSz1ZDDDM4PycQxXPJCmYuX32szMwsW+cLhLdDkJySEXLuRazK9O3Te8b4mz1NCiCQtgUgikliTUB5S9RDqbo/aCUVLoSwIYgdr3UbjAv0xC3SaYrNKQQCKiTizsenXPfEF6RZQwL2Z/8At73dLgH9OpkYnNQxSErBVawZnszFy/rg1WJvA65jApCTUFVNYg2sSASwIx6DO0Zs/wDNUQTdyzuGcsMXN2w52TEJc1XKxQCpkmpTk0qqCQUKYigEgMD7Yf4y4KmEFlIIvVSbghnDg3yH35hC/wCKEAS0lIJKVAg0kAmyeYZZiflBPCwkzHSl3ck8rFqQo4zYOQADVdoJ42lK0YsGcXcgXI9SAzw64bfI3hylIlprYqbqXa936+mHiEziTyyFB1kNyguzlPuogu75vFkuYUosSlLkO9wCSHYv1Jwbs7wumKBPOoAJY4BxuAE3WXGBdyG6yVapgQEpACWUCKWPK6nAJJDvyve4N7x6meKfyqrYk3JtUoh8dSfSBfB5lSgxoURaqlrkbk7k3O57QamUkBwGDM2btYsSxY8zH+0YeNGqqWWqw3dv3EDytWJ4Wgk0gJZKVUu5IclHp923iOp1wQlKVFUwgsSwcvt1YYckG+GYQl+GNPMOoXNTzMogJIyB1YYF77UxuhWskLl+HZAUFFQSp2pAcAF7F7FwN4jopooJSmxci4ez99zt2HYRTpJXiLUuoF1OQHpP/HOG2tDBejSFMwpcsGte73u3eKl2mzS7hq7hU1ILHBO/azPHnxhoUrllQawJPQBizNs8ViaQbIYjNnHr29N/aL9cvxJTlJpuCC30fPUfpB4Xzpa0CykJIJBKh9cE56ww0epBRMBllim1P5Xbbdme0dx/Sy5Sx4SnJDl2ID7b3cR2iCVIJJ5khkgFqiTcM7YfoLxzWtXpKQnxKKfMSkcwHXF7PDjhWmkhSSFEKTk9QbAv3tbrAM6SVKWSkIICSlIDjvgsBe/q20TkaQlACVFIUkv6i+arBxiCsjxSYitSQkXLBSDdtifleLOHavwAtTSiZgpAUkj2G7947WaYJRLASfELKKkvi9g+9r+pgPVS7Csso4ZTEAnYbD94i9qTRPltcX9Cfq4joSHVUkpBqAJv1+Yjo6/Tno3XyoMxSR+bmIDG9gAzE/NrxVxVCSEUpKawGDNcAklg13b3geeoB6gqaJYASkqLHIBD7crltzFWjnzJ9amwCCqhNKHFjYWFstb6xE6VdiNLIQXSoXCRzTCyUkm4IA9RtcGATpnmKSGUS9NJYDBdIOB0inx2NlEhgpWGfo973Z4O0fEailVzLB8v9oJAYltmFiGzYVQsWcSykgGyRclyckgDb/ES0ejdFZuTchyaUbN8x626RRxaamtIBSSXw/dv8N2gvQSeWalzypN2bArH1b6Zh0Y1Hw9KpksDctcZYeZicFh02EaHX65KQSMAMXFgN3UzYct3EZzhAPhpUzKmKqF3pHlsGsHAPsIjxZCphIm5BsQolPZgb4Af1PSKxRRnw/xpWpSt0BCArlUCecXBLG/Zu8PZiRRW9BclLAuRZ0izb3MZv4dUZcqUCkS2SoDzY3JJPmuDuxEOtRNJ/DBKrkmhYACQC2bAPUWDFyQ7w6GyzU1eISSpJcm7ghwRk9lH5mLpKAUlQKipze5G5BUXsH33MUL1Kgtlp/EYqAWwCxdsswJd7u7h3vFslVQHQAE3BAN3ILPVfzEmyQ2HjZcmOmJUFBSgwewJe+RgHlNrYset6NWjxDXMEs0kKZRJDoAZxdRSGFRcl3fJgybOCSQQ5UkUUuU1AZNgSSALYYfOMyUXYJSXG4BZwQKScH+bxHSu+w51hUBZwVCpiqzOqolXMb9T+UDtDGSoAALBLpIu93yxKibv9YUKBTZsixACqSXYhJsRbFs9QI5alLMuY7CWpklRDGojAYWGGDkhPy6b4TIMVPJlIpUwAZdQclgQwOyn/mxlw7TBcvl86wG5SHdwSk2uBts4jzVEy5a1BkiYpkgC4LlwlIw5+5ePeG8OVLTSogjABcNynom5Kups1ukc72udK9FOAluUk+IGllvyoZL3t6+u29mrBUybMXoasEgBJNWwIG4N3NhHhks55XuAQbAO5AuxGMfYRBIbyhJUSOVSrMGJJal2BdgcvmKlSFSsJSonlQAKzgpA8ynbmdrDvHfD+mBcSzWTLCuUqSUhbMVOAC9Xld746Xca0SdRJoSprpZuUE/m5ioEuL79WtBHDSClKSCpJl+VNRWCDezhIQE3vkne8XrSd7MuGaZarUFNKHScO++G/gjtQtL07h2ck46s3q0K1zZgApKkiryuQCRd2fytbMW6N3XMV5lFiztd9n/l424NL5KzUQcAdP3YfcxKSu9nGR+1tzHqQdiS+Xv8ovQWZKQSAbOEj/GXxGaE/E+Gia4SWnAhSUt5xuDs7nc9YQ6Ph8xmZmcsQ3XbrsB9o32q0CUhMwEkkln2fOO/vCRfC1SiZ3jVAtUAkAg2DuBa8RlFSlE8HwgFpZRIwzAYuH3JFu8NZOiEoUKVy5AOA73F/p3ivUaXxksnzKu6gfta+2YLRpKmYsulmIsSAzC7Z2iaQem4jhKXNzcuH+jBNonrtKlQEs+G5N74N8NeO4Dw0y1GpQBYhSRu93Ftoo4pIAUU8qVk2az7uX974tE60ds3qNPQpSSbgthX7R7Ha+Q8xRBdzkG32jofmsP4hPI8o8oa3Qu7Dcde8ByJipWnMkUpSouXAqU4/ufyMX6x5o1y1z+cOPDUQyjchz2zF07R/hy5lIpJdyCMvZy9rP736wTFtl82RTUghy+Qxtm3bd4C08tQcIS9SelqnF/kb+gO0PuMea6QmsOku9haxw93tBvB9EChQJGGY9lbE3Fuv90MxO2HmINTkELCssdh+8bD4Z4UJ34alEBgpaXFyKr2Ls6UhvTDQi1GlUgzFF6gCEgguQcgd2h98GzgkJdQC6jWpRdTMpQpvgOQe47w9M0Or0wUWslxuNsYF2AML9TNSVqpk0hRuoW9KQ1mFnu/WGC0PMrHkDk3upKsEjY2ydh3sq4sSElKSa3ttzAl2L75+Qhxy5RYnwuQqutR/DC+XPMLEg7Zcej9ofoRLKVKTUpayWQQEje7OwbIYm7HqAm0ry5fhuwlsQbvdsM/XHS0Mv6cU1FbLQW5VhwoWIVe4I6Hdrxc5oL0SVzdQFLFZSkuCSLVJKg43pcjuzxZq+KIloKGPO6uUBtruQ9lJwkgZj3V6YyZlLPuCMH0Yuzhj1xaPNXLC2PKXLkKSg8xJcJBflwGD99oMpZ0cbPVOomulKbKNQukWyflvb0eD5iiqlJsHIcM5ZjjZ2z1JbDRR/Qq8OpISpjUSCHBA5k3N1MHIv8AWLZiCCkF2NmScmxY0l6ri1iHHeCwl2ukGkGWQFBSncsztfGQch9wzx5pZKl1VAK5U1DAUUglLuGTg3IG3aGwStKqSCFWudiSGLmpncXYnLbELuKpSa3JBUSC3lAu/Vg6QzA2HUCNjOzb4PmCuWarEJch92J+mLO+xMROuJSl+VMxAKXJUQoc2BsEgqcEYzgwNwhLoUHCpZLJYeUMARkn59SesX6OVXKQlYATKLEEdAA9mL0g+hVgs0F/ZkSkJS1ksKmwQ/cDpkjZlRUqeVVywg2ZRZTPcWDc3UWG5iU5bXYhNZUwYHmUpzYs5IJ3hboppM0ApCQC6iBSQLZJZwCzP/iD61pvm3YnielqqSF0pKgStFilQFLOOU4uNrxZw/RmWEALJKaRWRlLeZLE1ZY4IIHWKNbIASgISDLQvykA8r7ve9ib7AwwnyzhJIP5ksBu2Hf3H1i6iKNMpRUVKosWST87bH3xBkqYQ1xu5IvsfUDvBGg0mLswci4I6u929TaIr0gUSkNSEi6vW1y7Yt7wzYuhEi4a9x0/yPVotmKZiAGy5DD5AXNunSIcPQwpRepsufp17R5q5pAZvUEkN6Crp2PzeLnSb29/qEsQHGGKsEnrgO0UTThyaVEghj3b2tYwPMlKVdJpU4Z2J9rWtFWs0f4iQSQQcnHyfI7erxNMdM1BHiIbmSSmo8ti1w4cFhmKyulSRLBKEsk1+ao5pY9XufrCmZxZRmzgzFTliz0gPuWuAfRzAUhIT/7i6dksHJ+mLu9o5dcL7OJ3F5aNSADULd2O2/8AmJcanCYTyhWDWDn9bdhGX4elQUwAIL2LA2xdrFsGNepaZiZRCTUEVKIc23Ccl/WCszqtCsG7g9BgR0aM6qWq6dOtjh2f3cPHQFjuGqImkpSCo0gAZY+YMdmc365aCuJAyJ6UqUeUA3DhNTk2ZiySDj07haeZN085ExaLpBIcWKSGJbox9HEU6niRWWDXBNWSVlKQS+WcY79Iphn9RLlFiqpJIccouHBZ8Bjv3gvhmtCRUuoi4cEndJBfIu294XaORJWfxVlAoBBb84ZhcMBcEntBM7TKQhPPzA/MpqwAbgEA+8MCPGdUkrUUkgAFhm7C7i/ygLgMsKWXdIrpCk+a6bswZt/T0iyXJVOmVzFC97HvszDP2gfRzVIUhANrrAazHOBufX6RqY+j8IA8OilgFJCFO9sBiM3ax7vFvEwlNVID7gX63xcN9oq+FtQVqCVJDpU4LXULsfV3D7mD9UaVEFrli4qsT8sA/wCI2OtDIpRLUKpqVhiAWBAJDjy9CPvHiVJlissSpiEy1HkJDhSj/c+xbfMM9BLQFDxE1JuWd9yQzlmznb0gSRPPjJkmgINJuAyUuSUDFmFnfboIvSNg1TAopNKypKkswIKnckl7lZsBT9MxNBNBUJnhpCxZj4gDoNwSMDJLMCtheGs+fJUaVyZlTkJMsJDpUC7pLDD5BdjHH+mmGnwqSguVLHMXB8wS7hVzfJFsWrv1pdeFapikoWATMlrcE2by0mkucgNlyFXvDDjXEEKWkSZZlKQeqGwCyaSQ21/lAk/UJnqSUyiqRKcE072LjYAdO4PaI8cVKT+LLQqggJpKQkkmok3DYDOAbv0tN4m1Tm6WqmLZQUQa7k5JsmxvbDYt23GkqoGQU1VgBrqDsQSHf8tuoYWaLJK0qY/lYKuzgFsh/wCMIFRPWq5QZakqsXLqd382SGFwWvgRO9VWuFeg1RSmXLKg93DAEt5eUBhZxkOwZ3gtGpTp1y5QBKJ1SrqHKpRKj/29xCuZIE0oDqNIY2GKrsRggk569jDDWyQVywtyoFrs9rm4LkM8a7aacmalSmK0kjmbmBwGqqGX2Thw+8eK0JKXZDKLD/kciwvchP1F494hpEvLUtRQmsElA5lqIZILZyYJ1BmoLEoSaU0qdRKQkqDBgDS9QZ7W3aNjN9tldcwBqdKZaU2ccg5eapLgMCFXDBsnG8GadKyQeYN1Gz9+uLdH7RDUSg7ImulmDIA63DMMmpgkXJDk3JEtJLTFqZOKQ6RUFAKuCVdcsDeK0kQC1iWJbqA/r629ogLONw6SxfoNnwQzx4mWlwRlnLAC21xmw/3Hkpjce93jMF4XrZitQqWU0pTdKlDlN3pxcs2IZa8jLsGZwDYn8txkW6wJPUx5W/mIGnrqPMryliOY42cW+m3vGx4mhlqrwFJUllJNJwyX+dheEfxLOmPLnS3XUk3a6d9nDfrDcyFKshqheqzbsQLQpExFZZKUFNlbAnBI3e8bLpsSLQLUFElmWprt5gxBf/O8N9DqDdFmVZQOARuD1A27QgmLNISW5jUG29+4aGOi1ASapihLDiyQ5J6izY2MROlD9PwmZM1BQFkyxSKgL0nDpGzhvaD9bwxcgpmyyqx/McE4Fzd4C0/GHnJpc2I6EjuQbt3h3PKpkg1JHKupJtVbLg2sd3g0NqZXFJ6RT/Tm3/L65jon/UIOVTEncVkfaOjcqY+aEzU1LCiyQxY01MLOqxcdBCcpNam2SGJ9Nv8ADw44fxG2V0pYUkln69MAC4imZJNaiKQtSWuztgtbJqAYd42wqlKXYAYDO3UG+O5DmPJSCCL2d09g7FrXdxExKpFIDkXYuMX9z0j1UsVnn2ukEmoWtbIBP0jbZSFkJLuOZnFix9LM5e3SBNGoL1HRI5QA4F8dxcP84nP0xKayLEsHPZrD1gcyCm5YhdrZtn7xi3HA+KCVMCQAAoMlRDhJ/wCVhZzt2jWz2VS4JUaXFskkm7dLmPnvDSkUqlkqCElj1Pb2fMbXhfFfFRzJDjKL1C92Jc02erpBjTlA/FZgKVJlAuqyNmOLmzX+46xL4SkyVyVK1KiqYGNalM4YEEXAs4F977xbrJyPDKgoAgsAblWScMSx3bpGcGmTUeiUhRcPzlrIU9mvYb/OL37ENenjMgIXPmL5UkgG1XJYllAXquwBcYF4D1WrnrSVSVGUSoCqhPMkBwaVJLEOfcn0CThcgThMRNKglCqgQWe5yRkuaW72gmWkSpjGZOKUjFTjtYbN6PBh+xZDfgZmSEKlDxFeISozEgKUxDG10hlX/wC/BZoUSPEWkglISgEgGYhwkFiQmaKQnPPf9ASji61eGJZAJUaq7U5bI2cP79YqnaVHigzloVMIepJUORdbsUlnBJaq3Nu4bpbLGk1U0cpdPMx/MGcBmdP9pDWYWbFoiJbr5kPXlCRTcu2xFO/oNot08taUVBnAqURZujX6kAfOLJyZZCDKUxCSqYTUL2/cizvbLtBovUISeVS8IFkFNIBCj5rINgL3cNcsTFWmlPPC1F2BDkvm59Pf7CB0zBWhRdiHT5mKVB3Nxc0kOQDkdYb8JZ1KL5Nj2wcQXkzh54bKUpSlUEAs4ZLE3s1yCA9vKIC1M/BUS4DA3LgdWu/yg/iaTTSk4qNnwQxc7i+OogYTwiUrkJUcKBUCLEEpUn8wByLuQb4hxnIvQKTNqdikg+hYWLC5u29rd4MlFKEmpAqVdNw7Mtn5gU33puymy8DTxWoqIDkuWLEXy4Tv2bOIulFPKhS1Ilsc1EDflAPt7m8Ul6nV8wuWsGHmIc74Jb02gmspWQ1wommYGLWt3y7C7MYFnyhKK6khxzISVFiQxAYDcdTvmKZeqUVVuoKL5LHo2XxaA7ezjZ8O+G/3Fip61DmUwZm2LGxJxt6xCYQpiEpFmKQP3GS94r1ulcMiqkMtt+zne228HIAI1c2tYllLW5HFVhcKbAJLg23zCXjfEQmsBCCSmhVvKeoL5eztsIt1vEmnp8OkuhQLi9mD3OC5teA1Sy5KWLpu426Me+/aIuXi/kDoGyzqwBtg3J64YbwXP0K5nIh1E7swCsm3TvBulopZ0oNiXwq9gHD5+cMuGSU0y3UfENTJD8p2cdCIn+Ek4YlB8QTB4U5BISCpw4bc+5v7Rqfh/XTjLBXeWCQVJYEvsHsbnEZ/i8hInFNJKgA7M9Zzb+1jtu0MNHPSlNNJtzAEgpKibODuxjVjHVHTlaipawSXICWAfZimOglXEP7pKSdzVHsH0flhJJcXQXuRli3o2PvBmmnlNpstSnB8xIsSkAhyMMBneIcL06wlKgaRek59S3vBErWgpIIcpLu5ufzfQHlxeHhIcSZimUyQWepRJUxdVnIGEtcDPcRQnScqwVAkqBZsqNtg77W69osM5BmJUtRSDMBWgEvTZmLt/owRKmoK1plOQpfKVMXDmnzMzg/aHRV/EGvQqXQkc1Tdi24LMxPQwolSRWhBe13JZgzP6eI49jDPjUw8spaEmgZcg59Lhv1inhmkKiZgISlIZT05cFkg7MXNnN4zQZwGdSmZLHlUQoE7WAO/dsdYY8DUtClzpQAWo+GygXCXJY5FNJDkgXI6QFpUpCCoJcm5diwYPboL3/1HqptIJCqQLsSbgs1x6XiS0U1fLWtLqUCSkflCrnFmYfI7PAEriiQZhKRRdmJN+x9HJ+wgdCf6gALrrLgMQl0M6vyizWt7w/4ZwUJloChULKJUAai10/8ATtDBQvD5iRpxdIrVlQIHQsLtcMxAdjgZYT5IqUQlZAIvkUh2BIwXGYrMoKUgJA6nYBrN6YYdoIlatSVKAvm7nzEAAkKcOGzm+0dsXOqZumQpXkKUkhkG3mYK5r2td+o6PEJstCVJHhUqSCFhhc1DLXawIsLEXhoqQEhNRSGCgTzE0lnWDUxIJDJEAzpikmoJKjaupLF7hNy58pGd2yzQ2RpUdPrCKk1BplnJGcpdgRcYObm0e6aQULUgkKJc1IBJJANkn64DFAa4iviSlGWtSQKEqCnNIVURyh83Dvs5f0iEr8NQL+FUVPY3YFTnrGjV5L0YKxNNPMCCohRsAzM7AMQX63LXgHiM9UmYCFulQZ3FiAbs/QbdOuTJayhqMqDggFt3azXAFwbD1hP8QaatkkllKIAzdzdzduv+InOcLxrT6biCFoQsMoEkKAIawGCCeW//AMYFWtuWk8yg4BuLmrD7/pFHCtN+EQkjlLWbI39P2EMTeWVKypWU2AD5F8ARzlNiiXISkhc0rKPKChjcNYucX6R7w8oVNahIQKmqURSAXc03VynD9PWJlSUuUlgbflLvsdsjObwGGZRU9yXAN/r83/aO/wBOWlU5YJUHBbDWdgGzfG0R4QVHkWlVQfmsx3B93u+8G8H1csT6Vt5Sz5BdhdtwPpAepCZZJlgAVOGOL9QMFvoIMjBUyXQiog1J2S5JD9MeptaC9PrEqCSUpD2FgC7XFrf7iIn8ssqCXVhjYg993EZniOsWmaqWoliSQwwwY+oa8T9aPzsi4nKfWUpSpiGS/Uq9H6Q3QsocFIIf8RizDCXYe0Kp0lTomKmJKHIJqwSzOrYsIMkrTMDY5na1gC/v1+Uc8lRTMExfMkMkFg92D7YcDq0O0aVaEoJUAt7KZi7tY+nrEODyAV0oqJKSWWCC1nbqGgmbqpYJCphKwu7At0sBgg2eAqdHr1SifGl+KhTjlQ8wKOCN7Bh/qMvxLiC0FS5RWBVkpsz4N/oYZTmM1aq1pKTYh3fZi+XhBx2YQpIKiQu6yDcubv3OYQLlfFi2FUkk7kKI+jR0NdNrpCEhAQSAMgD948g4KuZp0pYJVWqkYAIIYElybXJDdohxBJBeW6S7ubAJ9VH6fw9LQlIBUS7vYjDDbsW/ggpcsUpQm6lEGpJJSHJsWFjjq942uWLJSEFnqBcuos5Gx7uf5eNBO0suTJrcWL3swHlRsXLAHsLPiFAmS0TaSpKqCKVNSHLF2I2OcB94E4lxFBLVBQsosL1X9vYYPvFAVxbVhc4KLFISGcuAo8xBZ73boIWSSpwEu5Knu12IAAyR37xXIXUbBQIuAR6Mzdb9INTw0JUmYCaiXpCdwH2uxL46RiPVMMsEJ8tmJy9rF/4zd4I0mk8UBAAqd7Pcku7vZIc5vgQrGoc0+UE8xJdzZ9zc7Q30iVpmBKSELITuQWUxvvcCJ02wv9bRMWiZ4hpASCLVFw4qDgClNgesaDh2vTOWCEAS0gUoeoqa9Sjvm22O8LdNIRMTPSVEJb8RQYu7gBx1fO28LPhHVhKJbnIKGAyXPysQflGZ9InampRqZ02BuLsC3zAT2Yey6YFOVKu2Cne9rFh79vmwn0lPMQFUglTWa7P8gOtotKaWKk53Lsx/hYCOuFRlAnDk1KZRJcGnsSQHZsNn0iudOLqDgpJPMp3UGYZL+nR/SL548O1mPchhkt/P0ipQBUkM5JYkZ7fQdOmYrIRWqWFJCbcwU+Ac2YO5+e0UyUqQkJK1gMauaxbqkkh75b9oL4rLUBWkAlqXUdhj1HX17QL4X4YmBkl7hnx1t0OO0ENeyaRchVSfIi5F2JJewGD0Zu7L+NKKroF7MqwIsxIJ6lxnBhjqJSk3fKSzdLuHOxH6xRNSySVFqaixsLBRHvd/aG8wYkPwbMpmTpZU16hcByW67kdMv7w91+vAQqWLsWLYuLW3PK7Bsj0jHaNdypFyFlms9izA46HuOwj0zZhmKWC5qBsTcksPoDtlo4ZcOs5OdZxRRYFQLMS1vVjg39jHh+IgkmbMqp5WSBYHBA7bsd9oWSlzScV3D9epF/v7w11akzQpaEMCxLpuC5Cg/rf3hx5TZpdruLyTMBQmwHkbL+rfwxn5mo8RSkg1Vb9D27AOIbaOUg80xfKoEbEgXIdha4b5QNo9BUeViajcBwfdx3EVlyIL1WunSdMgpUkhCkiWCAQFGzWuc/OBtdKSlJKiTMLKUTZiTszD5ge+/mp0xVVzkGkMFBh0JbFiNrw54ODMQTMAKgGch3w92bOe7iJqozw0s6ZKUlCWlKCipJpFRaxBbmvsIs4Hp5dISuYpC0JeYGF7sQD6AH3EaBWiJSJA8MpQCp1KYhruGyn9YRypJV4s5yAWTSM9AS+U/tGsG2gmqsqctSFlCUhKQPJgOC+bfx4z2rlDmmrUUk3QAnzF7ti3eCuGayZ4hlJXSFpKFcoPLuwIsfQQfxPUyUoEqakLCAwIdx3DtT9YWZ9C000kVNzO29svAHF0pRKJcVEhaGYsOnv0I+UaXhaUTAlCkhJdkMeYi/m759WhJx3QAIWAySlibevQ/tGkYm0ckLQFGaQS7gMwubXEdDTS6RKUJSrIF757x0TpW010gh0uFAjH5hSWPUPsL2iviGtQkKKCFlyAlimxA3yoN1NuhjzRagFQSXJeosbuHZmwe47QJrpYrVkX8pUXHd2ip2lLRrKSpSgDYjcsdgHd2G0K5y6SFJY9HDg9XGW/l4NmagISUkFjbqxPc97xXrNEuUogh6QCVByAOpLWuGh0y7RkrUFpfB5SwAbO9+2Nrw6MjlCndSTVSb9A5Y3FTfMwi0aliyVWckY3/WzxqqZZ5ErBe1Q2Fiz73s23SIyMK5chyqcEnw7uQAP+ojI++IN0ummFRX4SvBDEqUpLrJBADJN2uWDEOXvDrXplypEtRSpazzMp/Y2AB62ftCuVqSzCpRpJU/lQNzc9N2LwyfsbLeJzgJKwhABUohwTYNgjDsQRm0D/AApqwhBlFCVKSorSCWuRSXN39O0H6zTBQUwblJS1nIAD22cqhHp5IRqJRYpDZOLgAB8XJ9LwUtXL4i1lV8ylFYd2SSWSknF2Ytd9rQzkfFR5OUBIYKSSq6WYEdBv7QIJSZxK/D5EhlMoFmD4GzP8xCdKEpmKCqqSTYEAqAdmD36fPMEtk2bGlm8blzCSBgXU7fxsYPrtF/DeKiaS7Ag2JYNu7M9mjIqXJYg8tWarkbAuLC5+Q7wTwzUypU0JISSSXdTAhi3pfbGIr6uk6a/UaxK2IIKQOvmUd+hAt6XeAeHz0qqoUCBslsuHZ7m5+/aEHEUrVVkISSpOwH0v82MJ9PMCWuQb3TY9sb94qZbFmm41mqSFP5VAO3y2dgNrxnONa1KmBWnvc2JUGuPT7wqVrlKpCi5s6iz9SLx7NQCio42IDNsLb3jfXjaQ4OtXMSQG6WJZmp73hhw+cUlilNNZBWo+XlsSNwHD+sZ7T6ilK0pqKirkUAGF7u/YWbptGg4ZKVSu4UUgrUWuHOHsQNmFrvE2bVLofwubLVMX40ylLF1hJJCgAphSzP1YQPO15USJYIQUgKBvZ3FyHf8AQQOJhISkF6vyBJq79XuOrxJKFVBJKgokW6jqB2ETqwn06XLlywqahJQpJpsDSo4IfZrwDNnUgkgGgmlaXduh7Yt1OYZzQJjJSnlDMCogi2fVoj8SykyJaQhJFRLXKizXJfuxbp9OqAWknoWkKUkqU7eV79mww6iIcD46uWmbpQoLIJVLKlF6CXPazn5Y2gTxUoABqCmCrMRfa1xaK+CTJP8AVDxlqR+CyKUguoElQV/y6e7xP14dD9dNQmetypRKcJIAIbD9GvaPOETCqQZaWJSpRU2+SB3HcQr1mnp8rttUB8iz/Q9Y1PCNIkBwKagKk3Zw4Zxt37NE0wqMxcpd5YqIyodd/pvEZfgqLzQsqIuTkYIp2d4u45NWqcFJJCmxV6/UwBNkTZvMVuoHmYDoA/f/AHBGo1OvPjpEtKCaXZWSdykOLh4y/wAQ61ZUUAjmyc+od9+vePZukmEVpWCtJNyQ9mbZxAvE9MlMmWpSnmFRJ7i739f1i4DHRyZaUAL8YqGSlVvZ1C3tHRLSSFKQkuQ4wx/eOg4KE1Xl/wCj9TBXBpCVSnUlKjWzkA2pUWvs92jo6HHsXpHi0lIkTQEgDwwWAGQzH17wb8Th06Xuu/eyjfrcP7R0dGy7M6rLzBzK9D9zGg4MHWx/lkx0dE5NG748fxQNqU29xAXxRLCRLCQBc4DflP6R0dDi16KeIWlrazGzd1KeMhqFGhIctQ7d3F/WOjoazT6UfhI//oj/AOqoPlywZeqUQCQ4Ba7AWDx0dHOKrIpUak93J9evrDbSh0JUc81992vHR0PgFT7SrWYJ+qFv9YXaVIcWzKmE+oTMI+oHyEdHRvx9jILqQ5kvuov3uYt1NwXuyUs+3MMR0dF+jwol/wD5Cx0nFv8AzhjrDdfr+8dHQeslpyy5BFjUbjOUw+0aiVXuxYP0tb0jo6Jy8VDnhhaYwsDMVb2VA3xIXmJB2SAPSox0dHXxHoLjspIUkgD8u3aEPG0CrTFg7G++Ub+8dHRzX4vmqNRucn7KizQKJMwkuQAx9zHR0FaGCkDxJJYPRlu5iuQHMwnNZ+xjo6N+Nsy/Tjze33VGb1vll/8AUqPI6LnYGytdNAAExYA2Cj+8ex0dEs//2Q=="/>
          <p:cNvSpPr>
            <a:spLocks noChangeAspect="1" noChangeArrowheads="1"/>
          </p:cNvSpPr>
          <p:nvPr/>
        </p:nvSpPr>
        <p:spPr bwMode="auto">
          <a:xfrm>
            <a:off x="155575" y="-1714500"/>
            <a:ext cx="4762500" cy="35718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3806" name="Picture 14" descr="https://img-fotki.yandex.ru/get/5301/woodmen19.1a/0_3dad1_89ccfa4a_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48" y="3786190"/>
            <a:ext cx="3714776" cy="27860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:split orient="vert"/>
      </p:transition>
    </mc:Choice>
    <mc:Fallback>
      <p:transition spd="slow" advClick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33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2285992"/>
            <a:ext cx="778129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Завдання</a:t>
            </a:r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№4</a:t>
            </a:r>
          </a:p>
          <a:p>
            <a:pPr algn="ctr"/>
            <a:r>
              <a:rPr lang="uk-UA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Знайдіть співвідношення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8765444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:split orient="vert"/>
      </p:transition>
    </mc:Choice>
    <mc:Fallback>
      <p:transition spd="slow" advClick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357158" y="2214554"/>
            <a:ext cx="3643338" cy="2996485"/>
          </a:xfrm>
          <a:prstGeom prst="roundRect">
            <a:avLst/>
          </a:prstGeom>
          <a:solidFill>
            <a:srgbClr val="CC66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899829" tIns="45720" rIns="720498" bIns="228528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96850" algn="l"/>
              </a:tabLst>
            </a:pPr>
            <a:r>
              <a:rPr kumimoji="0" lang="uk-UA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А)</a:t>
            </a:r>
            <a:r>
              <a:rPr kumimoji="0" lang="uk-UA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Соредії</a:t>
            </a:r>
            <a:endParaRPr kumimoji="0" lang="ru-RU" sz="2000" b="1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96850" algn="l"/>
              </a:tabLst>
            </a:pPr>
            <a:r>
              <a:rPr kumimoji="0" lang="uk-UA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Б)</a:t>
            </a:r>
            <a:r>
              <a:rPr kumimoji="0" lang="uk-UA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Ізидії</a:t>
            </a:r>
            <a:endParaRPr kumimoji="0" lang="ru-RU" sz="2000" b="1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96850" algn="l"/>
              </a:tabLst>
            </a:pPr>
            <a:r>
              <a:rPr kumimoji="0" lang="uk-UA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В)</a:t>
            </a:r>
            <a:r>
              <a:rPr kumimoji="0" lang="uk-UA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Гомеомерні</a:t>
            </a:r>
            <a:endParaRPr kumimoji="0" lang="ru-RU" sz="2000" b="1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96850" algn="l"/>
              </a:tabLst>
            </a:pPr>
            <a:r>
              <a:rPr kumimoji="0" lang="uk-UA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Г)</a:t>
            </a:r>
            <a:r>
              <a:rPr kumimoji="0" lang="uk-UA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Гетеромерні</a:t>
            </a:r>
            <a:endParaRPr kumimoji="0" lang="ru-RU" sz="2000" b="1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96850" algn="l"/>
              </a:tabLst>
            </a:pPr>
            <a:r>
              <a:rPr kumimoji="0" lang="uk-UA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Д)</a:t>
            </a:r>
            <a:r>
              <a:rPr kumimoji="0" lang="uk-UA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Гонідіальний</a:t>
            </a:r>
            <a:endParaRPr kumimoji="0" lang="ru-RU" sz="2000" b="1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96850" algn="l"/>
              </a:tabLst>
            </a:pPr>
            <a:r>
              <a:rPr kumimoji="0" lang="uk-UA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Е)Кущисті</a:t>
            </a:r>
            <a:endParaRPr lang="ru-RU" sz="20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j-lt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96850" algn="l"/>
              </a:tabLst>
            </a:pPr>
            <a:r>
              <a:rPr kumimoji="0" lang="uk-UA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Є)</a:t>
            </a:r>
            <a:r>
              <a:rPr kumimoji="0" lang="uk-UA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Листуваті</a:t>
            </a:r>
            <a:endParaRPr kumimoji="0" lang="ru-RU" sz="2000" b="1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96850" algn="l"/>
              </a:tabLst>
            </a:pP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071934" y="1071546"/>
            <a:ext cx="4572000" cy="4860608"/>
          </a:xfrm>
          <a:prstGeom prst="roundRect">
            <a:avLst/>
          </a:prstGeom>
          <a:solidFill>
            <a:srgbClr val="CC6600"/>
          </a:solidFill>
        </p:spPr>
        <p:txBody>
          <a:bodyPr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196850" algn="l"/>
              </a:tabLst>
            </a:pPr>
            <a:r>
              <a:rPr lang="uk-UA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1)Шар, що складається з клітин водорості і гіфів гриба.	</a:t>
            </a:r>
            <a:endParaRPr lang="ru-RU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196850" algn="l"/>
              </a:tabLst>
            </a:pPr>
            <a:r>
              <a:rPr lang="uk-UA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2)Органи розмножений, що виникають на поверхні лишайника.</a:t>
            </a:r>
            <a:endParaRPr lang="ru-RU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196850" algn="l"/>
              </a:tabLst>
            </a:pPr>
            <a:r>
              <a:rPr lang="uk-UA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3)	Лишайники,  що  здатні досягти  кількох метрів  довжиною.</a:t>
            </a:r>
            <a:endParaRPr lang="ru-RU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196850" algn="l"/>
              </a:tabLst>
            </a:pPr>
            <a:r>
              <a:rPr lang="uk-UA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4)	Лишайники, тіло яких має однакову будову.</a:t>
            </a:r>
            <a:endParaRPr lang="ru-RU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196850" algn="l"/>
              </a:tabLst>
            </a:pPr>
            <a:r>
              <a:rPr lang="uk-UA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5)Лишайники,   що   мають   діаметр   до   20   см   і кріпляться до субстрату ризоїдами.</a:t>
            </a:r>
            <a:endParaRPr lang="ru-RU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196850" algn="l"/>
              </a:tabLst>
            </a:pPr>
            <a:r>
              <a:rPr lang="uk-UA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6)Органи розмноження, що виникають всередині </a:t>
            </a:r>
            <a:r>
              <a:rPr lang="uk-UA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гонідіального</a:t>
            </a:r>
            <a:r>
              <a:rPr lang="uk-UA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 шару.</a:t>
            </a:r>
            <a:endParaRPr lang="ru-RU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196850" algn="l"/>
              </a:tabLst>
            </a:pPr>
            <a:r>
              <a:rPr lang="uk-UA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7)	Лишайники, тіло яких утворює шари.</a:t>
            </a:r>
            <a:endParaRPr lang="uk-UA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ea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196850" algn="l"/>
              </a:tabLst>
            </a:pPr>
            <a:r>
              <a:rPr lang="uk-UA" sz="1200" dirty="0" smtClean="0">
                <a:solidFill>
                  <a:srgbClr val="333333"/>
                </a:solidFill>
                <a:latin typeface="Arial" pitchFamily="34" charset="0"/>
                <a:ea typeface="Times New Roman" pitchFamily="18" charset="0"/>
              </a:rPr>
              <a:t/>
            </a:r>
            <a:br>
              <a:rPr lang="uk-UA" sz="1200" dirty="0" smtClean="0">
                <a:solidFill>
                  <a:srgbClr val="333333"/>
                </a:solidFill>
                <a:latin typeface="Arial" pitchFamily="34" charset="0"/>
                <a:ea typeface="Times New Roman" pitchFamily="18" charset="0"/>
              </a:rPr>
            </a:b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:split orient="vert"/>
      </p:transition>
    </mc:Choice>
    <mc:Fallback>
      <p:transition spd="slow" advClick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5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1" grpId="0" animBg="1"/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2290697"/>
            <a:ext cx="8374279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Завдання</a:t>
            </a:r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№5</a:t>
            </a:r>
          </a:p>
          <a:p>
            <a:pPr algn="ctr"/>
            <a:r>
              <a:rPr lang="uk-UA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Відгадайте, що зображено </a:t>
            </a:r>
          </a:p>
          <a:p>
            <a:pPr algn="ctr"/>
            <a:r>
              <a:rPr lang="uk-UA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 малюнку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9082118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:split orient="vert"/>
      </p:transition>
    </mc:Choice>
    <mc:Fallback>
      <p:transition spd="slow" advClick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Инна\Desktop\гриби\28594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1620" y="1282723"/>
            <a:ext cx="6696744" cy="43214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556357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:split orient="vert"/>
      </p:transition>
    </mc:Choice>
    <mc:Fallback>
      <p:transition spd="slow" advClick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Инна\Desktop\гриби\lichene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24" y="908720"/>
            <a:ext cx="6552728" cy="48466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183999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:split orient="vert"/>
      </p:transition>
    </mc:Choice>
    <mc:Fallback>
      <p:transition spd="slow" advClick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Инна\Desktop\гриби\fusarium_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2271" y="1484784"/>
            <a:ext cx="7239000" cy="36480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238353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:split orient="vert"/>
      </p:transition>
    </mc:Choice>
    <mc:Fallback>
      <p:transition spd="slow" advClick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Инна\Desktop\гриби\rId9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459665"/>
            <a:ext cx="4824536" cy="40090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039722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:split orient="vert"/>
      </p:transition>
    </mc:Choice>
    <mc:Fallback>
      <p:transition spd="slow" advClick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357422" y="1714488"/>
            <a:ext cx="607223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381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74650" algn="l"/>
              </a:tabLst>
            </a:pPr>
            <a:r>
              <a:rPr kumimoji="0" lang="uk-UA" sz="2400" b="1" i="0" u="none" strike="noStrike" spc="50" normalizeH="0" baseline="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1.Гриби належать до царства Рослин.</a:t>
            </a:r>
            <a:endParaRPr kumimoji="0" lang="ru-RU" sz="2400" b="1" i="0" u="none" strike="noStrike" spc="50" normalizeH="0" baseline="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+mj-lt"/>
            </a:endParaRPr>
          </a:p>
          <a:p>
            <a:pPr marL="0" marR="0" lvl="0" indent="2381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74650" algn="l"/>
              </a:tabLst>
            </a:pPr>
            <a:r>
              <a:rPr kumimoji="0" lang="uk-UA" sz="2400" b="1" i="0" u="none" strike="noStrike" spc="50" normalizeH="0" baseline="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2.Багаторічне плодове тіло гриба  </a:t>
            </a:r>
          </a:p>
          <a:p>
            <a:pPr marL="0" marR="0" lvl="0" indent="2381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74650" algn="l"/>
              </a:tabLst>
            </a:pPr>
            <a:r>
              <a:rPr lang="uk-UA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    </a:t>
            </a:r>
            <a:r>
              <a:rPr kumimoji="0" lang="uk-UA" sz="2400" b="1" i="0" u="none" strike="noStrike" spc="50" normalizeH="0" baseline="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називається «грибниця».</a:t>
            </a:r>
            <a:endParaRPr kumimoji="0" lang="ru-RU" sz="2400" b="1" i="0" u="none" strike="noStrike" spc="50" normalizeH="0" baseline="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+mj-lt"/>
              <a:ea typeface="Times New Roman" pitchFamily="18" charset="0"/>
              <a:cs typeface="Times New Roman" pitchFamily="18" charset="0"/>
            </a:endParaRPr>
          </a:p>
          <a:p>
            <a:pPr marL="0" marR="0" lvl="0" indent="2381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74650" algn="l"/>
              </a:tabLst>
            </a:pPr>
            <a:r>
              <a:rPr kumimoji="0" lang="uk-UA" sz="2400" b="1" i="0" u="none" strike="noStrike" spc="50" normalizeH="0" baseline="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 3.Єдиним грибом, що не утворює  </a:t>
            </a:r>
          </a:p>
          <a:p>
            <a:pPr marL="0" marR="0" lvl="0" indent="2381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74650" algn="l"/>
              </a:tabLst>
            </a:pPr>
            <a:r>
              <a:rPr lang="uk-UA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     </a:t>
            </a:r>
            <a:r>
              <a:rPr kumimoji="0" lang="uk-UA" sz="2400" b="1" i="0" u="none" strike="noStrike" spc="50" normalizeH="0" baseline="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грибницю, є мукор.</a:t>
            </a:r>
            <a:endParaRPr kumimoji="0" lang="ru-RU" sz="2400" b="1" i="0" u="none" strike="noStrike" spc="50" normalizeH="0" baseline="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+mj-lt"/>
            </a:endParaRPr>
          </a:p>
          <a:p>
            <a:pPr marL="0" marR="0" lvl="0" indent="2381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74650" algn="l"/>
              </a:tabLst>
            </a:pPr>
            <a:r>
              <a:rPr kumimoji="0" lang="uk-UA" sz="2400" b="1" i="0" u="none" strike="noStrike" spc="50" normalizeH="0" baseline="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 4.Гриби бувають одноклітинні і   </a:t>
            </a:r>
          </a:p>
          <a:p>
            <a:pPr marL="0" marR="0" lvl="0" indent="2381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74650" algn="l"/>
              </a:tabLst>
            </a:pPr>
            <a:r>
              <a:rPr lang="uk-UA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    </a:t>
            </a:r>
            <a:r>
              <a:rPr kumimoji="0" lang="uk-UA" sz="2400" b="1" i="0" u="none" strike="noStrike" spc="50" normalizeH="0" baseline="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багатоклітинні.</a:t>
            </a:r>
            <a:endParaRPr kumimoji="0" lang="ru-RU" sz="2400" b="1" i="0" u="none" strike="noStrike" spc="50" normalizeH="0" baseline="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+mj-lt"/>
            </a:endParaRPr>
          </a:p>
          <a:p>
            <a:pPr marL="0" marR="0" lvl="0" indent="2381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74650" algn="l"/>
              </a:tabLst>
            </a:pPr>
            <a:r>
              <a:rPr kumimoji="0" lang="uk-UA" sz="2400" b="1" i="0" u="none" strike="noStrike" spc="50" normalizeH="0" baseline="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 5.Клітини грибів ніколи не містять  </a:t>
            </a:r>
          </a:p>
          <a:p>
            <a:pPr marL="0" marR="0" lvl="0" indent="2381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74650" algn="l"/>
              </a:tabLst>
            </a:pPr>
            <a:r>
              <a:rPr lang="uk-UA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     </a:t>
            </a:r>
            <a:r>
              <a:rPr kumimoji="0" lang="uk-UA" sz="2400" b="1" i="0" u="none" strike="noStrike" spc="50" normalizeH="0" baseline="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хлорофілу.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:split orient="vert"/>
      </p:transition>
    </mc:Choice>
    <mc:Fallback>
      <p:transition spd="slow" advClick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Новая папка\Гриб-синюк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412776"/>
            <a:ext cx="6219056" cy="39698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90298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:split orient="vert"/>
      </p:transition>
    </mc:Choice>
    <mc:Fallback>
      <p:transition spd="slow" advClick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Инна\Desktop\гриби\Stroenie_lishainika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332" r="1192" b="9151"/>
          <a:stretch/>
        </p:blipFill>
        <p:spPr bwMode="auto">
          <a:xfrm>
            <a:off x="1907704" y="1910340"/>
            <a:ext cx="5646882" cy="27965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688605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:split orient="vert"/>
      </p:transition>
    </mc:Choice>
    <mc:Fallback>
      <p:transition spd="slow" advClick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74806" y="2290697"/>
            <a:ext cx="770377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Завдання</a:t>
            </a:r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№6</a:t>
            </a:r>
          </a:p>
          <a:p>
            <a:pPr algn="ctr"/>
            <a:r>
              <a:rPr lang="uk-UA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Вставте пропущені слова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933941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:split orient="vert"/>
      </p:transition>
    </mc:Choice>
    <mc:Fallback>
      <p:transition spd="slow" advClick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115616" y="1340768"/>
            <a:ext cx="7272808" cy="4392692"/>
          </a:xfrm>
          <a:prstGeom prst="roundRect">
            <a:avLst/>
          </a:prstGeom>
          <a:solidFill>
            <a:srgbClr val="CC66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Гриби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—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група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____________</a:t>
            </a:r>
            <a:r>
              <a:rPr lang="ru-RU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організмів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які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не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мають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хлорофілу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Гриби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об'єднують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в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окрему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систематичну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групу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—______.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Гриби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займають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проміжне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положення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між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тваринами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і </a:t>
            </a:r>
            <a:r>
              <a:rPr lang="ru-RU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росли­нами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Вони </a:t>
            </a:r>
            <a:r>
              <a:rPr lang="ru-RU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мають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ряд  </a:t>
            </a:r>
            <a:r>
              <a:rPr lang="ru-RU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ознак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що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роблять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їх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подібними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до </a:t>
            </a:r>
            <a:r>
              <a:rPr lang="ru-RU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тварин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: в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оболонці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є 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_____, 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запас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по­живних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речовин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у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вигляді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___________, 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результаті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обміну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речовин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утворюється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__________. З другого  боку ряд </a:t>
            </a:r>
            <a:r>
              <a:rPr lang="ru-RU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ознак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що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роблять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їх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подібними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до </a:t>
            </a:r>
            <a:r>
              <a:rPr lang="ru-RU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рослин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: </a:t>
            </a:r>
            <a:r>
              <a:rPr lang="ru-RU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необмежений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____, ___________ 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тип </a:t>
            </a:r>
            <a:r>
              <a:rPr lang="ru-RU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живлення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  <a:r>
              <a:rPr lang="ru-RU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Гриби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-_________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живляться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мертвими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органічними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речовинами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а </a:t>
            </a:r>
            <a:r>
              <a:rPr lang="ru-RU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гриби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-___________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можуть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жити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на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рослинах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тваринах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і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людині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Вегетативне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тіло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грибів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називається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___________,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або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________,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воно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складається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з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окремих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ниток — 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_____. </a:t>
            </a:r>
            <a:r>
              <a:rPr lang="ru-RU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Розмножуються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гриби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статево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нестатево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-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спеціалізованими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клітинами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— 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_________ 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 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______________ 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—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частинами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міцелію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  <a:r>
              <a:rPr lang="ru-RU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Дріжджі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розхмножуються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_______________ 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5924497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:split orient="vert"/>
      </p:transition>
    </mc:Choice>
    <mc:Fallback>
      <p:transition spd="slow" advClick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115616" y="1340768"/>
            <a:ext cx="7272808" cy="4392692"/>
          </a:xfrm>
          <a:prstGeom prst="roundRect">
            <a:avLst/>
          </a:prstGeom>
          <a:solidFill>
            <a:srgbClr val="CC66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Гриби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—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група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 err="1">
                <a:ln w="18415" cmpd="sng">
                  <a:solidFill>
                    <a:srgbClr val="663300"/>
                  </a:solidFill>
                  <a:prstDash val="solid"/>
                </a:ln>
                <a:solidFill>
                  <a:srgbClr val="6633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гетеротрофних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33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організмів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які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не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мають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хлорофілу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Гриби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об'єднують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в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окрему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систематичну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групу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— </a:t>
            </a:r>
            <a:r>
              <a:rPr lang="ru-RU" dirty="0">
                <a:ln w="18415" cmpd="sng">
                  <a:solidFill>
                    <a:srgbClr val="663300"/>
                  </a:solidFill>
                  <a:prstDash val="solid"/>
                </a:ln>
                <a:solidFill>
                  <a:srgbClr val="6633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царство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Гриби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займають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проміжне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положення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між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тваринами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і </a:t>
            </a:r>
            <a:r>
              <a:rPr lang="ru-RU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росли­нами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Вони </a:t>
            </a:r>
            <a:r>
              <a:rPr lang="ru-RU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мають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ряд  </a:t>
            </a:r>
            <a:r>
              <a:rPr lang="ru-RU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ознак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що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роблять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їх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подібними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до </a:t>
            </a:r>
            <a:r>
              <a:rPr lang="ru-RU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тварин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: в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оболонці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є </a:t>
            </a:r>
            <a:r>
              <a:rPr lang="ru-RU" dirty="0" err="1">
                <a:ln w="18415" cmpd="sng">
                  <a:solidFill>
                    <a:srgbClr val="663300"/>
                  </a:solidFill>
                  <a:prstDash val="solid"/>
                </a:ln>
                <a:solidFill>
                  <a:srgbClr val="6633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хітин</a:t>
            </a:r>
            <a:r>
              <a:rPr lang="ru-RU" dirty="0">
                <a:ln w="18415" cmpd="sng">
                  <a:solidFill>
                    <a:srgbClr val="663300"/>
                  </a:solidFill>
                  <a:prstDash val="solid"/>
                </a:ln>
                <a:solidFill>
                  <a:srgbClr val="6633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запас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по­живних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речовин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у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вигляді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 err="1">
                <a:ln w="18415" cmpd="sng">
                  <a:solidFill>
                    <a:srgbClr val="663300"/>
                  </a:solidFill>
                  <a:prstDash val="solid"/>
                </a:ln>
                <a:solidFill>
                  <a:srgbClr val="6633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глікогену</a:t>
            </a:r>
            <a:r>
              <a:rPr lang="ru-RU" dirty="0">
                <a:ln w="18415" cmpd="sng">
                  <a:solidFill>
                    <a:srgbClr val="663300"/>
                  </a:solidFill>
                  <a:prstDash val="solid"/>
                </a:ln>
                <a:solidFill>
                  <a:srgbClr val="6633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в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результаті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обміну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речовин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утворюється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 err="1" smtClean="0">
                <a:ln w="18415" cmpd="sng">
                  <a:solidFill>
                    <a:srgbClr val="663300"/>
                  </a:solidFill>
                  <a:prstDash val="solid"/>
                </a:ln>
                <a:solidFill>
                  <a:srgbClr val="6633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сечовина</a:t>
            </a:r>
            <a:r>
              <a:rPr lang="ru-RU" dirty="0" smtClean="0">
                <a:ln w="18415" cmpd="sng">
                  <a:solidFill>
                    <a:srgbClr val="663300"/>
                  </a:solidFill>
                  <a:prstDash val="solid"/>
                </a:ln>
                <a:solidFill>
                  <a:srgbClr val="6633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З другого  боку ряд </a:t>
            </a:r>
            <a:r>
              <a:rPr lang="ru-RU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ознак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що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роблять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їх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подібними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до </a:t>
            </a:r>
            <a:r>
              <a:rPr lang="ru-RU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рослин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: </a:t>
            </a:r>
            <a:r>
              <a:rPr lang="ru-RU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необмежений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 err="1">
                <a:ln w="18415" cmpd="sng">
                  <a:solidFill>
                    <a:srgbClr val="663300"/>
                  </a:solidFill>
                  <a:prstDash val="solid"/>
                </a:ln>
                <a:solidFill>
                  <a:srgbClr val="6633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ріст</a:t>
            </a:r>
            <a:r>
              <a:rPr lang="ru-RU" dirty="0">
                <a:ln w="18415" cmpd="sng">
                  <a:solidFill>
                    <a:srgbClr val="663300"/>
                  </a:solidFill>
                  <a:prstDash val="solid"/>
                </a:ln>
                <a:solidFill>
                  <a:srgbClr val="6633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 err="1">
                <a:ln w="18415" cmpd="sng">
                  <a:solidFill>
                    <a:srgbClr val="663300"/>
                  </a:solidFill>
                  <a:prstDash val="solid"/>
                </a:ln>
                <a:solidFill>
                  <a:srgbClr val="6633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адсорбтивний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тип </a:t>
            </a:r>
            <a:r>
              <a:rPr lang="ru-RU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живлення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Гриби-</a:t>
            </a:r>
            <a:r>
              <a:rPr lang="ru-RU" dirty="0" err="1">
                <a:ln w="18415" cmpd="sng">
                  <a:solidFill>
                    <a:srgbClr val="663300"/>
                  </a:solidFill>
                  <a:prstDash val="solid"/>
                </a:ln>
                <a:solidFill>
                  <a:srgbClr val="6633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сапрофіти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живляться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мертвими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органічними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речовинами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а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гриби-</a:t>
            </a:r>
            <a:r>
              <a:rPr lang="ru-RU" dirty="0" err="1">
                <a:ln w="18415" cmpd="sng">
                  <a:solidFill>
                    <a:srgbClr val="663300"/>
                  </a:solidFill>
                  <a:prstDash val="solid"/>
                </a:ln>
                <a:solidFill>
                  <a:srgbClr val="6633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паразити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можуть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жити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на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рослинах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тваринах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і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людині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Вегетативне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тіло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грибів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називається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>
                <a:ln w="18415" cmpd="sng">
                  <a:solidFill>
                    <a:srgbClr val="663300"/>
                  </a:solidFill>
                  <a:prstDash val="solid"/>
                </a:ln>
                <a:solidFill>
                  <a:srgbClr val="6633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грибницею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або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 err="1">
                <a:ln w="18415" cmpd="sng">
                  <a:solidFill>
                    <a:srgbClr val="663300"/>
                  </a:solidFill>
                  <a:prstDash val="solid"/>
                </a:ln>
                <a:solidFill>
                  <a:srgbClr val="6633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міцелієм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воно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складається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з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окремих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ниток — </a:t>
            </a:r>
            <a:r>
              <a:rPr lang="ru-RU" dirty="0" err="1">
                <a:ln w="18415" cmpd="sng">
                  <a:solidFill>
                    <a:srgbClr val="6633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гіфів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  <a:r>
              <a:rPr lang="ru-RU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Розмножуються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гриби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статево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нестатево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-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спеціалізованими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клітинами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— </a:t>
            </a:r>
            <a:r>
              <a:rPr lang="ru-RU" dirty="0">
                <a:ln w="18415" cmpd="sng">
                  <a:solidFill>
                    <a:srgbClr val="663300"/>
                  </a:solidFill>
                  <a:prstDash val="solid"/>
                </a:ln>
                <a:solidFill>
                  <a:srgbClr val="6633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спорами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і </a:t>
            </a:r>
            <a:r>
              <a:rPr lang="ru-RU" dirty="0" smtClean="0">
                <a:ln w="18415" cmpd="sng">
                  <a:solidFill>
                    <a:srgbClr val="663300"/>
                  </a:solidFill>
                  <a:prstDash val="solid"/>
                </a:ln>
                <a:solidFill>
                  <a:srgbClr val="6633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вегетативно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—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частинами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міцелію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  <a:r>
              <a:rPr lang="ru-RU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Дріжджі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розхмножуються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</a:t>
            </a:r>
            <a:r>
              <a:rPr lang="ru-RU" dirty="0" err="1" smtClean="0">
                <a:ln w="18415" cmpd="sng">
                  <a:solidFill>
                    <a:srgbClr val="663300"/>
                  </a:solidFill>
                  <a:prstDash val="solid"/>
                </a:ln>
                <a:solidFill>
                  <a:srgbClr val="6633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брунь­куванням</a:t>
            </a:r>
            <a:r>
              <a:rPr lang="ru-RU" dirty="0" smtClean="0">
                <a:ln w="18415" cmpd="sng">
                  <a:solidFill>
                    <a:srgbClr val="663300"/>
                  </a:solidFill>
                  <a:prstDash val="solid"/>
                </a:ln>
                <a:solidFill>
                  <a:srgbClr val="6633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966181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:split orient="vert"/>
      </p:transition>
    </mc:Choice>
    <mc:Fallback>
      <p:transition spd="slow" advClick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99792" y="1340768"/>
            <a:ext cx="5500726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Домашнє</a:t>
            </a:r>
            <a:r>
              <a:rPr lang="ru-RU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  </a:t>
            </a:r>
            <a:r>
              <a:rPr lang="ru-RU" sz="4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завдання</a:t>
            </a:r>
            <a:endParaRPr lang="ru-RU" sz="4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  <a:cs typeface="+mn-cs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06550" y="2204864"/>
            <a:ext cx="8300475" cy="2962513"/>
          </a:xfrm>
          <a:prstGeom prst="roundRect">
            <a:avLst/>
          </a:prstGeom>
          <a:solidFill>
            <a:srgbClr val="CC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514350" indent="-514350" algn="ctr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Повторити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  </a:t>
            </a:r>
            <a:r>
              <a:rPr lang="ru-RU" sz="2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§ 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51 - 57  </a:t>
            </a:r>
            <a:r>
              <a:rPr lang="ru-RU" sz="24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підручника</a:t>
            </a:r>
            <a:r>
              <a:rPr lang="ru-RU" sz="2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 «</a:t>
            </a:r>
            <a:r>
              <a:rPr lang="ru-RU" sz="24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Біологія</a:t>
            </a:r>
            <a:r>
              <a:rPr lang="ru-RU" sz="2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. 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6 </a:t>
            </a:r>
            <a:r>
              <a:rPr lang="ru-RU" sz="24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клас</a:t>
            </a:r>
            <a:r>
              <a:rPr lang="ru-RU" sz="2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Л.І.Остапченко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,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П.Г.Балан,Н.Ю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.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Матяш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,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Н.Ю.Мусієнко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та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ін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endParaRPr lang="ru-RU" sz="2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2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2. </a:t>
            </a:r>
            <a:r>
              <a:rPr lang="uk-UA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Скласти </a:t>
            </a:r>
            <a:r>
              <a:rPr lang="uk-UA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сенкан</a:t>
            </a:r>
            <a:r>
              <a:rPr lang="uk-UA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 до теми «Гриби»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24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3. Підготуватися до </a:t>
            </a:r>
            <a:r>
              <a:rPr lang="uk-UA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сапмостійної</a:t>
            </a:r>
            <a:r>
              <a:rPr lang="uk-UA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роботи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 теми «Царство Гриби»</a:t>
            </a:r>
            <a:endParaRPr lang="uk-UA" sz="2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25310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:split orient="vert"/>
      </p:transition>
    </mc:Choice>
    <mc:Fallback>
      <p:transition spd="slow" advClick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1412776"/>
            <a:ext cx="7632848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Список </a:t>
            </a:r>
            <a:r>
              <a:rPr lang="ru-RU" sz="4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використаних</a:t>
            </a:r>
            <a:r>
              <a:rPr lang="ru-RU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 </a:t>
            </a:r>
            <a:r>
              <a:rPr lang="ru-RU" sz="4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джерел</a:t>
            </a:r>
            <a:endParaRPr lang="ru-RU" sz="4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79712" y="2276872"/>
            <a:ext cx="597666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6633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1. </a:t>
            </a:r>
            <a:r>
              <a:rPr lang="ru-RU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6633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ru-RU" sz="32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6633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http://www.youtube.com</a:t>
            </a:r>
          </a:p>
          <a:p>
            <a:r>
              <a:rPr lang="ru-RU" sz="32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6633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2. </a:t>
            </a:r>
            <a:r>
              <a:rPr lang="en-US" sz="32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6633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https</a:t>
            </a:r>
            <a:r>
              <a:rPr lang="ru-RU" sz="32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6633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://</a:t>
            </a:r>
            <a:r>
              <a:rPr lang="en-US" sz="32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6633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sites</a:t>
            </a:r>
            <a:r>
              <a:rPr lang="ru-RU" sz="32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6633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.</a:t>
            </a:r>
            <a:r>
              <a:rPr lang="en-US" sz="3200" b="1" spc="50" dirty="0" err="1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6633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google</a:t>
            </a:r>
            <a:r>
              <a:rPr lang="ru-RU" sz="32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6633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.</a:t>
            </a:r>
            <a:r>
              <a:rPr lang="en-US" sz="32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6633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com</a:t>
            </a:r>
            <a:endParaRPr lang="ru-RU" sz="3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6633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  <a:p>
            <a:r>
              <a:rPr lang="uk-UA" sz="32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6633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3. </a:t>
            </a:r>
            <a:r>
              <a:rPr lang="en-US" sz="32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6633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http</a:t>
            </a:r>
            <a:r>
              <a:rPr lang="ru-RU" sz="32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6633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://</a:t>
            </a:r>
            <a:r>
              <a:rPr lang="en-US" sz="32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6633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school</a:t>
            </a:r>
            <a:r>
              <a:rPr lang="ru-RU" sz="32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6633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.</a:t>
            </a:r>
            <a:r>
              <a:rPr lang="en-US" sz="3200" b="1" spc="50" dirty="0" err="1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6633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xvatit</a:t>
            </a:r>
            <a:r>
              <a:rPr lang="ru-RU" sz="32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6633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.</a:t>
            </a:r>
            <a:r>
              <a:rPr lang="en-US" sz="32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6633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com</a:t>
            </a:r>
            <a:endParaRPr lang="ru-RU" sz="3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6633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  <a:p>
            <a:r>
              <a:rPr lang="uk-UA" sz="32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6633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4. </a:t>
            </a:r>
            <a:r>
              <a:rPr lang="en-US" sz="32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6633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https</a:t>
            </a:r>
            <a:r>
              <a:rPr lang="ru-RU" sz="32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6633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://</a:t>
            </a:r>
            <a:r>
              <a:rPr lang="en-US" sz="32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6633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books</a:t>
            </a:r>
            <a:r>
              <a:rPr lang="ru-RU" sz="32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6633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.</a:t>
            </a:r>
            <a:r>
              <a:rPr lang="en-US" sz="3200" b="1" spc="50" dirty="0" err="1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6633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google</a:t>
            </a:r>
            <a:r>
              <a:rPr lang="ru-RU" sz="32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6633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.</a:t>
            </a:r>
            <a:r>
              <a:rPr lang="en-US" sz="32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6633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com</a:t>
            </a:r>
            <a:r>
              <a:rPr lang="ru-RU" sz="32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6633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.</a:t>
            </a:r>
            <a:r>
              <a:rPr lang="en-US" sz="3200" b="1" spc="50" dirty="0" err="1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6633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ua</a:t>
            </a:r>
            <a:endParaRPr lang="ru-RU" sz="3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6633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  <a:p>
            <a:r>
              <a:rPr lang="uk-UA" sz="32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6633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5. </a:t>
            </a:r>
            <a:r>
              <a:rPr lang="en-US" sz="32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6633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http</a:t>
            </a:r>
            <a:r>
              <a:rPr lang="ru-RU" sz="32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6633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://</a:t>
            </a:r>
            <a:r>
              <a:rPr lang="en-US" sz="3200" b="1" spc="50" dirty="0" err="1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6633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uk</a:t>
            </a:r>
            <a:r>
              <a:rPr lang="ru-RU" sz="32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6633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.</a:t>
            </a:r>
            <a:r>
              <a:rPr lang="en-US" sz="3200" b="1" spc="50" dirty="0" err="1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6633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wikipedia</a:t>
            </a:r>
            <a:r>
              <a:rPr lang="ru-RU" sz="32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6633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.</a:t>
            </a:r>
            <a:r>
              <a:rPr lang="en-US" sz="32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6633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org</a:t>
            </a:r>
            <a:endParaRPr lang="ru-RU" sz="3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6633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  <a:p>
            <a:r>
              <a:rPr lang="uk-UA" sz="32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6633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6. </a:t>
            </a:r>
            <a:r>
              <a:rPr lang="en-US" sz="32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6633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http</a:t>
            </a:r>
            <a:r>
              <a:rPr lang="ru-RU" sz="32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6633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://</a:t>
            </a:r>
            <a:r>
              <a:rPr lang="en-US" sz="32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6633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www</a:t>
            </a:r>
            <a:r>
              <a:rPr lang="ru-RU" sz="32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6633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.</a:t>
            </a:r>
            <a:r>
              <a:rPr lang="en-US" sz="32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6633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subject</a:t>
            </a:r>
            <a:r>
              <a:rPr lang="ru-RU" sz="32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6633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.</a:t>
            </a:r>
            <a:r>
              <a:rPr lang="en-US" sz="32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6633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com</a:t>
            </a:r>
            <a:r>
              <a:rPr lang="ru-RU" sz="32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6633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.</a:t>
            </a:r>
            <a:r>
              <a:rPr lang="en-US" sz="3200" b="1" spc="50" dirty="0" err="1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6633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ua</a:t>
            </a:r>
            <a:endParaRPr lang="ru-RU" sz="3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6633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807742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:split orient="vert"/>
      </p:transition>
    </mc:Choice>
    <mc:Fallback>
      <p:transition spd="slow" advClick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1643042" y="1428736"/>
            <a:ext cx="7072330" cy="39702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12" tIns="45720" rIns="950613" bIns="228528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6"/>
              <a:tabLst>
                <a:tab pos="450850" algn="l"/>
              </a:tabLst>
            </a:pPr>
            <a:r>
              <a:rPr kumimoji="0" lang="uk-UA" sz="2400" b="1" i="0" u="none" strike="noStrike" spc="50" normalizeH="0" baseline="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Речовина, яку запасають гриби </a:t>
            </a:r>
          </a:p>
          <a:p>
            <a:pPr marL="457200" marR="0" lvl="0" indent="-4572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0850" algn="l"/>
              </a:tabLst>
            </a:pPr>
            <a:r>
              <a:rPr kumimoji="0" lang="uk-UA" sz="2400" b="1" i="0" u="none" strike="noStrike" spc="50" normalizeH="0" baseline="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      крохмаль.</a:t>
            </a:r>
          </a:p>
          <a:p>
            <a:pPr marL="457200" marR="0" lvl="0" indent="-4572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0850" algn="l"/>
              </a:tabLst>
            </a:pPr>
            <a:r>
              <a:rPr kumimoji="0" lang="uk-UA" sz="2400" b="1" i="0" u="none" strike="noStrike" spc="50" normalizeH="0" baseline="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7. Шапинкові   гриби   бувають   пластинчасті   і  трубчасті.</a:t>
            </a:r>
            <a:endParaRPr lang="ru-RU" sz="2400" b="1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+mj-lt"/>
              <a:ea typeface="Times New Roman" pitchFamily="18" charset="0"/>
              <a:cs typeface="Times New Roman" pitchFamily="18" charset="0"/>
            </a:endParaRPr>
          </a:p>
          <a:p>
            <a:pPr marL="457200" marR="0" lvl="0" indent="-4572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0850" algn="l"/>
              </a:tabLst>
            </a:pPr>
            <a:r>
              <a:rPr kumimoji="0" lang="uk-UA" sz="2400" b="1" i="0" u="none" strike="noStrike" spc="50" normalizeH="0" baseline="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8.  Для грибів характерне утворення мікоризи.</a:t>
            </a:r>
            <a:endParaRPr kumimoji="0" lang="ru-RU" sz="2400" b="1" i="0" u="none" strike="noStrike" spc="50" normalizeH="0" baseline="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+mj-lt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0850" algn="l"/>
              </a:tabLst>
            </a:pPr>
            <a:r>
              <a:rPr kumimoji="0" lang="uk-UA" sz="2400" b="1" i="0" u="none" strike="noStrike" spc="50" normalizeH="0" baseline="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9. Гриби, тіло яких має мікроскопічні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0850" algn="l"/>
              </a:tabLst>
            </a:pPr>
            <a:r>
              <a:rPr lang="uk-UA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     </a:t>
            </a:r>
            <a:r>
              <a:rPr kumimoji="0" lang="uk-UA" sz="2400" b="1" i="0" u="none" strike="noStrike" spc="50" normalizeH="0" baseline="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розміри відносяться  до   нижчих.</a:t>
            </a:r>
            <a:endParaRPr lang="ru-RU" sz="2400" b="1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+mj-lt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0850" algn="l"/>
              </a:tabLst>
            </a:pPr>
            <a:r>
              <a:rPr kumimoji="0" lang="uk-UA" sz="2400" b="1" i="0" u="none" strike="noStrike" spc="50" normalizeH="0" baseline="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10. До   цвілевих   грибів   належать  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850" algn="l"/>
              </a:tabLst>
            </a:pPr>
            <a:r>
              <a:rPr lang="uk-UA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      </a:t>
            </a:r>
            <a:r>
              <a:rPr kumimoji="0" lang="uk-UA" sz="2400" b="1" i="0" u="none" strike="noStrike" spc="50" normalizeH="0" baseline="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мукор   і   дріжджі.</a:t>
            </a:r>
            <a:endParaRPr kumimoji="0" lang="uk-UA" sz="2400" b="1" i="0" u="none" strike="noStrike" spc="50" normalizeH="0" baseline="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:split orient="vert"/>
      </p:transition>
    </mc:Choice>
    <mc:Fallback>
      <p:transition spd="slow" advClick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8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2285984" y="1357298"/>
            <a:ext cx="6286544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71500" algn="l"/>
              </a:tabLst>
            </a:pPr>
            <a:r>
              <a:rPr kumimoji="0" lang="uk-UA" sz="2400" b="1" i="0" u="none" strike="noStrike" spc="50" normalizeH="0" baseline="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11. Фітофтора - це  гриб,  який    паразитує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71500" algn="l"/>
              </a:tabLst>
            </a:pPr>
            <a:r>
              <a:rPr lang="uk-UA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      </a:t>
            </a:r>
            <a:r>
              <a:rPr kumimoji="0" lang="uk-UA" sz="2400" b="1" i="0" u="none" strike="noStrike" spc="50" normalizeH="0" baseline="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на   деревах.</a:t>
            </a:r>
            <a:endParaRPr kumimoji="0" lang="ru-RU" sz="2400" b="1" i="0" u="none" strike="noStrike" spc="50" normalizeH="0" baseline="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+mj-lt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12"/>
              <a:tabLst>
                <a:tab pos="571500" algn="l"/>
              </a:tabLst>
            </a:pPr>
            <a:r>
              <a:rPr kumimoji="0" lang="uk-UA" sz="2400" b="1" i="0" u="none" strike="noStrike" spc="50" normalizeH="0" baseline="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Гриби    погано    перетравлюються    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571500" algn="l"/>
              </a:tabLst>
            </a:pPr>
            <a:r>
              <a:rPr kumimoji="0" lang="uk-UA" sz="2400" b="1" i="0" u="none" strike="noStrike" spc="50" normalizeH="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       </a:t>
            </a:r>
            <a:r>
              <a:rPr kumimoji="0" lang="uk-UA" sz="2400" b="1" i="0" u="none" strike="noStrike" spc="50" normalizeH="0" baseline="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у   кишечнику   через   наявність     </a:t>
            </a:r>
            <a:endParaRPr kumimoji="0" lang="ru-RU" sz="2400" b="1" i="0" u="none" strike="noStrike" spc="50" normalizeH="0" baseline="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71500" algn="l"/>
              </a:tabLst>
            </a:pPr>
            <a:r>
              <a:rPr kumimoji="0" lang="uk-UA" sz="2400" b="1" i="0" u="none" strike="noStrike" spc="50" normalizeH="0" baseline="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        хітину   в   оболонці  клітини.</a:t>
            </a:r>
            <a:endParaRPr kumimoji="0" lang="ru-RU" sz="2400" b="1" i="0" u="none" strike="noStrike" spc="50" normalizeH="0" baseline="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71500" algn="l"/>
              </a:tabLst>
            </a:pPr>
            <a:r>
              <a:rPr kumimoji="0" lang="uk-UA" sz="2400" b="1" i="0" u="none" strike="noStrike" spc="50" normalizeH="0" baseline="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13. Гриби   очищають   повітря,   виділяючи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71500" algn="l"/>
              </a:tabLst>
            </a:pPr>
            <a:r>
              <a:rPr lang="uk-UA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       </a:t>
            </a:r>
            <a:r>
              <a:rPr kumimoji="0" lang="uk-UA" sz="2400" b="1" i="0" u="none" strike="noStrike" spc="50" normalizeH="0" baseline="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в  нього кисень.</a:t>
            </a:r>
            <a:br>
              <a:rPr kumimoji="0" lang="uk-UA" sz="2400" b="1" i="0" u="none" strike="noStrike" spc="50" normalizeH="0" baseline="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Times New Roman" pitchFamily="18" charset="0"/>
                <a:cs typeface="Times New Roman" pitchFamily="18" charset="0"/>
              </a:rPr>
            </a:br>
            <a:r>
              <a:rPr kumimoji="0" lang="uk-UA" sz="2400" b="1" i="0" u="none" strike="noStrike" spc="50" normalizeH="0" baseline="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14. Гриби-трутовики здатні псувати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71500" algn="l"/>
              </a:tabLst>
            </a:pPr>
            <a:r>
              <a:rPr lang="uk-UA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      </a:t>
            </a:r>
            <a:r>
              <a:rPr kumimoji="0" lang="uk-UA" sz="2400" b="1" i="0" u="none" strike="noStrike" spc="50" normalizeH="0" baseline="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дерев'яні   будівлі і меблі.</a:t>
            </a:r>
            <a:br>
              <a:rPr kumimoji="0" lang="uk-UA" sz="2400" b="1" i="0" u="none" strike="noStrike" spc="50" normalizeH="0" baseline="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Times New Roman" pitchFamily="18" charset="0"/>
                <a:cs typeface="Times New Roman" pitchFamily="18" charset="0"/>
              </a:rPr>
            </a:br>
            <a:r>
              <a:rPr kumimoji="0" lang="uk-UA" sz="2400" b="1" i="0" u="none" strike="noStrike" spc="50" normalizeH="0" baseline="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15. Відомо   близько   100   видів   грибів,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71500" algn="l"/>
              </a:tabLst>
            </a:pPr>
            <a:r>
              <a:rPr lang="uk-UA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       </a:t>
            </a:r>
            <a:r>
              <a:rPr kumimoji="0" lang="uk-UA" sz="2400" b="1" i="0" u="none" strike="noStrike" spc="50" normalizeH="0" baseline="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які  людина вживає в їжу.</a:t>
            </a:r>
            <a:endParaRPr kumimoji="0" lang="uk-UA" sz="2400" b="1" i="0" u="none" strike="noStrike" spc="50" normalizeH="0" baseline="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:split orient="vert"/>
      </p:transition>
    </mc:Choice>
    <mc:Fallback>
      <p:transition spd="slow" advClick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9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2143108" y="1428736"/>
            <a:ext cx="6143636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61975" algn="l"/>
              </a:tabLst>
            </a:pPr>
            <a:r>
              <a:rPr kumimoji="0" lang="uk-UA" sz="2400" b="1" i="0" u="none" strike="noStrike" spc="50" normalizeH="0" baseline="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16. Трубочки   і   пластинки   шапкових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61975" algn="l"/>
              </a:tabLst>
            </a:pPr>
            <a:r>
              <a:rPr lang="uk-UA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       </a:t>
            </a:r>
            <a:r>
              <a:rPr kumimoji="0" lang="uk-UA" sz="2400" b="1" i="0" u="none" strike="noStrike" spc="50" normalizeH="0" baseline="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грибів   служать для збільшування </a:t>
            </a:r>
            <a:endParaRPr kumimoji="0" lang="ru-RU" sz="2400" b="1" i="0" u="none" strike="noStrike" spc="50" normalizeH="0" baseline="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61975" algn="l"/>
              </a:tabLst>
            </a:pPr>
            <a:r>
              <a:rPr kumimoji="0" lang="uk-UA" sz="2400" b="1" i="0" u="none" strike="noStrike" spc="50" normalizeH="0" baseline="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       поверхні всмоктування</a:t>
            </a:r>
            <a:r>
              <a:rPr kumimoji="0" lang="uk-UA" sz="2400" b="1" i="1" u="none" strike="noStrike" spc="50" normalizeH="0" baseline="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   </a:t>
            </a:r>
            <a:r>
              <a:rPr kumimoji="0" lang="uk-UA" sz="2400" b="1" i="0" u="none" strike="noStrike" spc="50" normalizeH="0" baseline="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грибом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61975" algn="l"/>
              </a:tabLst>
            </a:pPr>
            <a:r>
              <a:rPr lang="uk-UA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       </a:t>
            </a:r>
            <a:r>
              <a:rPr kumimoji="0" lang="uk-UA" sz="2400" b="1" i="0" u="none" strike="noStrike" spc="50" normalizeH="0" baseline="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поживних речовин.     </a:t>
            </a:r>
            <a:endParaRPr lang="ru-RU" sz="2400" b="1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+mj-lt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61975" algn="l"/>
              </a:tabLst>
            </a:pPr>
            <a:r>
              <a:rPr kumimoji="0" lang="uk-UA" sz="2400" b="1" i="0" u="none" strike="noStrike" spc="50" normalizeH="0" baseline="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 17. Наука,   що   вивчає   гриби,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61975" algn="l"/>
              </a:tabLst>
            </a:pPr>
            <a:r>
              <a:rPr lang="uk-UA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        </a:t>
            </a:r>
            <a:r>
              <a:rPr kumimoji="0" lang="uk-UA" sz="2400" b="1" i="0" u="none" strike="noStrike" spc="50" normalizeH="0" baseline="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називається   мікологія.</a:t>
            </a:r>
            <a:endParaRPr kumimoji="0" lang="ru-RU" sz="2400" b="1" i="0" u="none" strike="noStrike" spc="50" normalizeH="0" baseline="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61975" algn="l"/>
              </a:tabLst>
            </a:pPr>
            <a:r>
              <a:rPr kumimoji="0" lang="uk-UA" sz="2400" b="1" i="0" u="none" strike="noStrike" spc="50" normalizeH="0" baseline="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18. Усі гриби утворюють антибіотики.</a:t>
            </a:r>
            <a:br>
              <a:rPr kumimoji="0" lang="uk-UA" sz="2400" b="1" i="0" u="none" strike="noStrike" spc="50" normalizeH="0" baseline="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Times New Roman" pitchFamily="18" charset="0"/>
                <a:cs typeface="Times New Roman" pitchFamily="18" charset="0"/>
              </a:rPr>
            </a:br>
            <a:r>
              <a:rPr kumimoji="0" lang="uk-UA" sz="2400" b="1" i="0" u="none" strike="noStrike" spc="50" normalizeH="0" baseline="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19. 3а способом живлення  гриби –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61975" algn="l"/>
              </a:tabLst>
            </a:pPr>
            <a:r>
              <a:rPr lang="uk-UA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      </a:t>
            </a:r>
            <a:r>
              <a:rPr kumimoji="0" lang="uk-UA" sz="2400" b="1" i="0" u="none" strike="noStrike" spc="50" normalizeH="0" baseline="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автотрофи.</a:t>
            </a:r>
            <a:endParaRPr kumimoji="0" lang="ru-RU" sz="2400" b="1" i="0" u="none" strike="noStrike" spc="50" normalizeH="0" baseline="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61975" algn="l"/>
              </a:tabLst>
            </a:pPr>
            <a:r>
              <a:rPr kumimoji="0" lang="uk-UA" sz="2400" b="1" i="0" u="none" strike="noStrike" spc="50" normalizeH="0" baseline="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20. Грибницю називають міцелієм.</a:t>
            </a:r>
            <a:endParaRPr kumimoji="0" lang="uk-UA" sz="2400" b="1" i="0" u="none" strike="noStrike" spc="50" normalizeH="0" baseline="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:split orient="vert"/>
      </p:transition>
    </mc:Choice>
    <mc:Fallback>
      <p:transition spd="slow" advClick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2500298" y="1571612"/>
            <a:ext cx="5429256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61975" algn="l"/>
              </a:tabLst>
            </a:pPr>
            <a:r>
              <a:rPr kumimoji="0" lang="uk-UA" sz="2400" b="1" i="0" u="none" strike="noStrike" spc="50" normalizeH="0" baseline="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21. У клітинах грибів  накопичується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61975" algn="l"/>
              </a:tabLst>
            </a:pPr>
            <a:r>
              <a:rPr lang="uk-UA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      </a:t>
            </a:r>
            <a:r>
              <a:rPr kumimoji="0" lang="uk-UA" sz="2400" b="1" i="0" u="none" strike="noStrike" spc="50" normalizeH="0" baseline="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продукт  обміну речовин -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61975" algn="l"/>
              </a:tabLst>
            </a:pPr>
            <a:r>
              <a:rPr lang="uk-UA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      </a:t>
            </a:r>
            <a:r>
              <a:rPr kumimoji="0" lang="uk-UA" sz="2400" b="1" i="0" u="none" strike="noStrike" spc="50" normalizeH="0" baseline="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сечовина.</a:t>
            </a:r>
            <a:endParaRPr kumimoji="0" lang="ru-RU" sz="2400" b="1" i="0" u="none" strike="noStrike" spc="50" normalizeH="0" baseline="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61975" algn="l"/>
              </a:tabLst>
            </a:pPr>
            <a:r>
              <a:rPr kumimoji="0" lang="uk-UA" sz="2400" b="1" i="0" u="none" strike="noStrike" spc="50" normalizeH="0" baseline="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22. </a:t>
            </a:r>
            <a:r>
              <a:rPr kumimoji="0" lang="uk-UA" sz="2400" b="1" i="0" u="none" strike="noStrike" spc="50" normalizeH="0" baseline="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Пеніцил</a:t>
            </a:r>
            <a:r>
              <a:rPr kumimoji="0" lang="uk-UA" sz="2400" b="1" i="0" u="none" strike="noStrike" spc="50" normalizeH="0" baseline="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 - багатоклітинний гриб.</a:t>
            </a:r>
            <a:endParaRPr kumimoji="0" lang="ru-RU" sz="2400" b="1" i="0" u="none" strike="noStrike" spc="50" normalizeH="0" baseline="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61975" algn="l"/>
              </a:tabLst>
            </a:pPr>
            <a:r>
              <a:rPr kumimoji="0" lang="uk-UA" sz="2400" b="1" i="0" u="none" strike="noStrike" spc="50" normalizeH="0" baseline="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23. При створенні мікоризи гриб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61975" algn="l"/>
              </a:tabLst>
            </a:pPr>
            <a:r>
              <a:rPr lang="uk-UA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      </a:t>
            </a:r>
            <a:r>
              <a:rPr kumimoji="0" lang="uk-UA" sz="2400" b="1" i="0" u="none" strike="noStrike" spc="50" normalizeH="0" baseline="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отримує від  вищих рослин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61975" algn="l"/>
              </a:tabLst>
            </a:pPr>
            <a:r>
              <a:rPr lang="uk-UA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      </a:t>
            </a:r>
            <a:r>
              <a:rPr kumimoji="0" lang="uk-UA" sz="2400" b="1" i="0" u="none" strike="noStrike" spc="50" normalizeH="0" baseline="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органічні  речовини.</a:t>
            </a:r>
            <a:endParaRPr kumimoji="0" lang="ru-RU" sz="2400" b="1" i="0" u="none" strike="noStrike" spc="50" normalizeH="0" baseline="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61975" algn="l"/>
              </a:tabLst>
            </a:pPr>
            <a:r>
              <a:rPr kumimoji="0" lang="uk-UA" sz="2400" b="1" i="0" u="none" strike="noStrike" spc="50" normalizeH="0" baseline="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24. До   їстівних   грибів  належать: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61975" algn="l"/>
              </a:tabLst>
            </a:pPr>
            <a:r>
              <a:rPr lang="uk-UA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      </a:t>
            </a:r>
            <a:r>
              <a:rPr kumimoji="0" lang="uk-UA" sz="2400" b="1" i="0" u="none" strike="noStrike" spc="50" normalizeH="0" baseline="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опеньки, печериці, сироїжки, </a:t>
            </a:r>
            <a:endParaRPr kumimoji="0" lang="ru-RU" sz="2400" b="1" i="0" u="none" strike="noStrike" spc="50" normalizeH="0" baseline="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61975" algn="l"/>
              </a:tabLst>
            </a:pPr>
            <a:r>
              <a:rPr kumimoji="0" lang="uk-UA" sz="2400" b="1" i="0" u="none" strike="noStrike" spc="50" normalizeH="0" baseline="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      мухомори..</a:t>
            </a:r>
            <a:endParaRPr kumimoji="0" lang="uk-UA" sz="2400" b="1" i="0" u="none" strike="noStrike" spc="50" normalizeH="0" baseline="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:split orient="vert"/>
      </p:transition>
    </mc:Choice>
    <mc:Fallback>
      <p:transition spd="slow" advClick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1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05108" y="2564904"/>
            <a:ext cx="438472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Завдання</a:t>
            </a:r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№2</a:t>
            </a:r>
          </a:p>
          <a:p>
            <a:pPr algn="ctr"/>
            <a:r>
              <a:rPr lang="uk-UA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Відгадай гриб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8765444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:split orient="vert"/>
      </p:transition>
    </mc:Choice>
    <mc:Fallback>
      <p:transition spd="slow" advClick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619672" y="1513594"/>
            <a:ext cx="6429420" cy="3677603"/>
          </a:xfrm>
          <a:prstGeom prst="roundRect">
            <a:avLst/>
          </a:prstGeom>
          <a:solidFill>
            <a:srgbClr val="CC6600"/>
          </a:solidFill>
        </p:spPr>
        <p:txBody>
          <a:bodyPr wrap="square">
            <a:spAutoFit/>
          </a:bodyPr>
          <a:lstStyle/>
          <a:p>
            <a:pPr algn="ctr"/>
            <a:endParaRPr lang="ru-RU" sz="32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r>
              <a:rPr lang="ru-RU" sz="32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Обліпили</a:t>
            </a:r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всі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пеньочки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32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r>
              <a:rPr lang="ru-RU" sz="32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Мами</a:t>
            </a:r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— тата, сини й дочки: </a:t>
            </a:r>
            <a:endParaRPr lang="ru-RU" sz="32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r>
              <a:rPr lang="ru-RU" sz="32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Мов</a:t>
            </a:r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гвіздочки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всі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тоненькі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Вишукані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й </a:t>
            </a:r>
            <a:r>
              <a:rPr lang="ru-RU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чепурненькі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  <a:endParaRPr lang="ru-RU" sz="32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endParaRPr lang="ru-RU" sz="3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472" y="857231"/>
            <a:ext cx="8143932" cy="505966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6300192" y="5236449"/>
            <a:ext cx="1996240" cy="715089"/>
          </a:xfrm>
          <a:prstGeom prst="roundRect">
            <a:avLst/>
          </a:prstGeom>
          <a:solidFill>
            <a:srgbClr val="CC660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Опеньки</a:t>
            </a:r>
            <a:endParaRPr lang="ru-RU" sz="36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69187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:split orient="vert"/>
      </p:transition>
    </mc:Choice>
    <mc:Fallback>
      <p:transition spd="slow" advClick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936</Words>
  <Application>Microsoft Office PowerPoint</Application>
  <PresentationFormat>Экран (4:3)</PresentationFormat>
  <Paragraphs>145</Paragraphs>
  <Slides>36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Инна</dc:creator>
  <cp:lastModifiedBy>Nedilya</cp:lastModifiedBy>
  <cp:revision>21</cp:revision>
  <dcterms:created xsi:type="dcterms:W3CDTF">2015-02-23T18:03:13Z</dcterms:created>
  <dcterms:modified xsi:type="dcterms:W3CDTF">2015-03-11T08:57:57Z</dcterms:modified>
</cp:coreProperties>
</file>