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9" r:id="rId4"/>
    <p:sldId id="258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F6D6A3E-B97C-4998-AB29-8467ACE285CD}" type="datetimeFigureOut">
              <a:rPr lang="ru-RU" smtClean="0"/>
              <a:pPr/>
              <a:t>02.02.2015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8332D7A-302A-4F3C-811B-B4D80A0B22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ikavo-znaty.org.ua/355-ckav-fakti-pro-gribi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4824536" cy="2160240"/>
          </a:xfrm>
        </p:spPr>
        <p:txBody>
          <a:bodyPr>
            <a:normAutofit/>
          </a:bodyPr>
          <a:lstStyle/>
          <a:p>
            <a:r>
              <a:rPr lang="uk-UA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Грибна книга рекордів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52120" y="5129808"/>
            <a:ext cx="3384376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Ярмоленко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Лариса Михайлівна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біології</a:t>
            </a:r>
          </a:p>
          <a:p>
            <a:pPr algn="ctr"/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Дмитрівський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НВК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міфічні істоти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ээю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pic>
        <p:nvPicPr>
          <p:cNvPr id="4" name="Рисунок 3" descr="0_ceb4e_584787c6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978" y="260648"/>
            <a:ext cx="2534022" cy="6399045"/>
          </a:xfrm>
          <a:prstGeom prst="rect">
            <a:avLst/>
          </a:prstGeom>
        </p:spPr>
      </p:pic>
      <p:pic>
        <p:nvPicPr>
          <p:cNvPr id="5" name="Рисунок 4" descr="відьмин кільц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1628800"/>
            <a:ext cx="4399504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0_ceb4e_584787c6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9978" y="260648"/>
            <a:ext cx="2534022" cy="6399045"/>
          </a:xfrm>
          <a:prstGeom prst="rect">
            <a:avLst/>
          </a:prstGeom>
        </p:spPr>
      </p:pic>
      <p:pic>
        <p:nvPicPr>
          <p:cNvPr id="5" name="Рисунок 4" descr="ээ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pic>
        <p:nvPicPr>
          <p:cNvPr id="6" name="Рисунок 5" descr="images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340768"/>
            <a:ext cx="3168352" cy="4379293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Інтернет-ресурси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cikavo-znaty.org.ua/355-ckav-fakti-pro-gribi.html</a:t>
            </a: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трюф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3581" y="1556792"/>
            <a:ext cx="5856651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Найцінніші гриби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0_ceb4e_584787c6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978" y="188640"/>
            <a:ext cx="2534022" cy="6399045"/>
          </a:xfrm>
          <a:prstGeom prst="rect">
            <a:avLst/>
          </a:prstGeom>
        </p:spPr>
      </p:pic>
      <p:pic>
        <p:nvPicPr>
          <p:cNvPr id="6" name="Рисунок 5" descr="ээ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995005"/>
            <a:ext cx="2771379" cy="28629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594928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Трюфель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рибниц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700808"/>
            <a:ext cx="5826224" cy="416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найбільші живі істоти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ээ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587727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Грибниця </a:t>
            </a:r>
            <a:endParaRPr lang="ru-RU" sz="2400" b="1" dirty="0"/>
          </a:p>
        </p:txBody>
      </p:sp>
      <p:pic>
        <p:nvPicPr>
          <p:cNvPr id="7" name="Рисунок 6" descr="0_ceb4e_584787c6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9978" y="188640"/>
            <a:ext cx="2534022" cy="639904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хижаки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ээю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995005"/>
            <a:ext cx="2771379" cy="2862995"/>
          </a:xfrm>
          <a:prstGeom prst="rect">
            <a:avLst/>
          </a:prstGeom>
        </p:spPr>
      </p:pic>
      <p:pic>
        <p:nvPicPr>
          <p:cNvPr id="4" name="Рисунок 3" descr="немато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428761"/>
            <a:ext cx="4032448" cy="3239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arpenter-ant-and-fungus-006-www_guardian_co_u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1268760"/>
            <a:ext cx="4560506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_ceb4e_584787c6_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9978" y="188640"/>
            <a:ext cx="2534022" cy="6399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6056" y="386104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/>
              <a:t>Кордицеп</a:t>
            </a:r>
            <a:r>
              <a:rPr lang="uk-UA" sz="2400" b="1" dirty="0" smtClean="0"/>
              <a:t> 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616530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 smtClean="0"/>
              <a:t>Артроботус</a:t>
            </a:r>
            <a:r>
              <a:rPr lang="uk-UA" sz="2000" b="1" dirty="0" smtClean="0"/>
              <a:t> </a:t>
            </a:r>
            <a:endParaRPr lang="ru-RU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tryin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340768"/>
            <a:ext cx="6331881" cy="4343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вбивці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0_ceb4e_584787c6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978" y="188640"/>
            <a:ext cx="2534022" cy="6399045"/>
          </a:xfrm>
          <a:prstGeom prst="rect">
            <a:avLst/>
          </a:prstGeom>
        </p:spPr>
      </p:pic>
      <p:pic>
        <p:nvPicPr>
          <p:cNvPr id="4" name="Рисунок 3" descr="ээ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995005"/>
            <a:ext cx="2771379" cy="28629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558924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Бліда поганка</a:t>
            </a:r>
            <a:endParaRPr lang="ru-RU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галюциногени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IMG_45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6984776" cy="4653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ээ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pic>
        <p:nvPicPr>
          <p:cNvPr id="5" name="Рисунок 4" descr="0_ceb4e_584787c6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9978" y="260648"/>
            <a:ext cx="2534022" cy="6399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6165304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Мухомор червоний</a:t>
            </a:r>
            <a:endParaRPr lang="ru-RU" sz="2400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nonotus_obliqu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12776"/>
            <a:ext cx="6588224" cy="4941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цілителі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0_ceb4e_584787c6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978" y="188640"/>
            <a:ext cx="2534022" cy="6399045"/>
          </a:xfrm>
          <a:prstGeom prst="rect">
            <a:avLst/>
          </a:prstGeom>
        </p:spPr>
      </p:pic>
      <p:pic>
        <p:nvPicPr>
          <p:cNvPr id="4" name="Рисунок 3" descr="ээ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03648" y="6309320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err="1" smtClean="0"/>
              <a:t>Чага</a:t>
            </a:r>
            <a:r>
              <a:rPr lang="uk-UA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ozhdevik-shipovatyj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5724128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рекордсмени з утворення спор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ээ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  <p:pic>
        <p:nvPicPr>
          <p:cNvPr id="4" name="Рисунок 3" descr="0_ceb4e_584787c6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9978" y="260648"/>
            <a:ext cx="2534022" cy="6399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609329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Дощовик </a:t>
            </a:r>
            <a:endParaRPr lang="ru-RU" b="1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700808"/>
            <a:ext cx="648477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Гриби – самі сильні </a:t>
            </a:r>
            <a:r>
              <a:rPr lang="uk-UA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організми планети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0_ceb4e_584787c6_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9978" y="260648"/>
            <a:ext cx="2534022" cy="6399045"/>
          </a:xfrm>
          <a:prstGeom prst="rect">
            <a:avLst/>
          </a:prstGeom>
        </p:spPr>
      </p:pic>
      <p:pic>
        <p:nvPicPr>
          <p:cNvPr id="4" name="Рисунок 3" descr="ээ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621" y="3995005"/>
            <a:ext cx="2771379" cy="286299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92D050"/>
      </a:dk2>
      <a:lt2>
        <a:srgbClr val="FBEEC9"/>
      </a:lt2>
      <a:accent1>
        <a:srgbClr val="00B050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244</TotalTime>
  <Words>60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Грибна книга рекордів</vt:lpstr>
      <vt:lpstr>Найцінніші гриби</vt:lpstr>
      <vt:lpstr>Гриби – найбільші живі істоти</vt:lpstr>
      <vt:lpstr>Гриби – хижаки</vt:lpstr>
      <vt:lpstr>Гриби – вбивці</vt:lpstr>
      <vt:lpstr>Гриби – галюциногени</vt:lpstr>
      <vt:lpstr>Гриби – цілителі</vt:lpstr>
      <vt:lpstr>Гриби – рекордсмени з утворення спор</vt:lpstr>
      <vt:lpstr>Гриби – самі сильні організми планети</vt:lpstr>
      <vt:lpstr>Гриби – міфічні істоти</vt:lpstr>
      <vt:lpstr>Гриби</vt:lpstr>
      <vt:lpstr>Інтернет-ресурси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Найцінніші гриби</dc:title>
  <dc:creator>Ярослав</dc:creator>
  <cp:lastModifiedBy>Ярослав</cp:lastModifiedBy>
  <cp:revision>25</cp:revision>
  <dcterms:created xsi:type="dcterms:W3CDTF">2014-05-23T04:08:41Z</dcterms:created>
  <dcterms:modified xsi:type="dcterms:W3CDTF">2015-02-02T06:28:25Z</dcterms:modified>
</cp:coreProperties>
</file>