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7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9" autoAdjust="0"/>
    <p:restoredTop sz="94660"/>
  </p:normalViewPr>
  <p:slideViewPr>
    <p:cSldViewPr snapToGrid="0">
      <p:cViewPr varScale="1">
        <p:scale>
          <a:sx n="52" d="100"/>
          <a:sy n="52" d="100"/>
        </p:scale>
        <p:origin x="58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40032" y="205273"/>
            <a:ext cx="8596668" cy="229533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Буквы   З – С  в приставках</a:t>
            </a:r>
            <a:endParaRPr 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2909">
            <a:off x="1523401" y="785116"/>
            <a:ext cx="2133600" cy="2756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5321">
            <a:off x="8372376" y="818115"/>
            <a:ext cx="2681183" cy="2708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96000" y="3807014"/>
            <a:ext cx="54544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Величко Светлана Владимировна,</a:t>
            </a:r>
          </a:p>
          <a:p>
            <a:pPr algn="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школы по воспитательной работе, учитель русского языка и </a:t>
            </a:r>
            <a:r>
              <a:rPr lang="ru-RU" sz="2000" b="1" i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 Червонослободской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общеобразовательной школы</a:t>
            </a:r>
            <a:endPara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І-ІІІ степеней №1 </a:t>
            </a:r>
          </a:p>
        </p:txBody>
      </p:sp>
    </p:spTree>
    <p:extLst>
      <p:ext uri="{BB962C8B-B14F-4D97-AF65-F5344CB8AC3E}">
        <p14:creationId xmlns:p14="http://schemas.microsoft.com/office/powerpoint/2010/main" val="24567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14300" y="609600"/>
            <a:ext cx="11988800" cy="13208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пишется на конце приставки …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3299" y="1524000"/>
            <a:ext cx="3836499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…лиственный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Ра…бросать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В..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хлыпнуть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3"/>
          <a:stretch/>
        </p:blipFill>
        <p:spPr bwMode="auto">
          <a:xfrm>
            <a:off x="5899150" y="1981200"/>
            <a:ext cx="4000500" cy="33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39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-0.03704 C 0.05377 -0.03842 0.08932 -0.02014 0.11979 -0.04259 C 0.13346 -0.05278 0.12291 -0.04815 0.13333 -0.05185 C 0.1414 -0.06134 0.15286 -0.06782 0.1625 -0.07037 C 0.16927 -0.07454 0.18893 -0.08657 0.19583 -0.09259 C 0.19856 -0.09491 0.20026 -0.10023 0.20312 -0.10185 C 0.20885 -0.10532 0.22083 -0.10741 0.22083 -0.10717 C 0.23932 -0.12199 0.25716 -0.14629 0.27396 -0.16666 C 0.28828 -0.18403 0.27799 -0.17592 0.28854 -0.18333 C 0.29427 -0.19166 0.30026 -0.19977 0.30625 -0.20741 C 0.30638 -0.20764 0.32109 -0.22407 0.32396 -0.22963 C 0.32981 -0.24097 0.33372 -0.25486 0.33958 -0.26666 C 0.34062 -0.27106 0.34114 -0.27569 0.34271 -0.27963 C 0.34596 -0.28889 0.35104 -0.29583 0.35403 -0.30555 C 0.36002 -0.325 0.35729 -0.31713 0.3625 -0.32963 C 0.36588 -0.34768 0.37109 -0.36435 0.37604 -0.38148 C 0.37669 -0.38704 0.37669 -0.39305 0.37799 -0.39815 C 0.37916 -0.40208 0.38216 -0.40347 0.38333 -0.40741 C 0.3845 -0.41204 0.38385 -0.41736 0.38424 -0.42222 C 0.38567 -0.43426 0.38659 -0.43565 0.38958 -0.44629 C 0.39349 -0.47893 0.40039 -0.50995 0.40729 -0.54074 C 0.40846 -0.55324 0.41054 -0.55694 0.41354 -0.56852 C 0.4151 -0.575 0.41393 -0.57477 0.41653 -0.58148 C 0.41836 -0.58611 0.42096 -0.58981 0.42291 -0.59444 C 0.42526 -0.60764 0.42187 -0.59166 0.42708 -0.60555 C 0.4276 -0.60717 0.42734 -0.60972 0.42812 -0.61111 C 0.42942 -0.61366 0.43177 -0.61458 0.43333 -0.61666 C 0.43763 -0.62245 0.44049 -0.63009 0.44583 -0.63333 C 0.44843 -0.6368 0.45026 -0.6419 0.45312 -0.64444 C 0.45703 -0.64791 0.46146 -0.64791 0.46562 -0.65 C 0.46953 -0.65694 0.47304 -0.65926 0.47812 -0.66296 C 0.49479 -0.66227 0.51224 -0.66875 0.52812 -0.65926 C 0.5332 -0.65625 0.53711 -0.65023 0.54271 -0.64815 C 0.56002 -0.63287 0.57422 -0.60995 0.59062 -0.59259 C 0.59466 -0.58194 0.59922 -0.57384 0.60521 -0.56666 C 0.6164 -0.53356 0.60273 -0.57616 0.60937 -0.55 C 0.61263 -0.53727 0.6181 -0.52523 0.62187 -0.51296 C 0.6233 -0.50301 0.62552 -0.49421 0.62812 -0.48518 C 0.62916 -0.47384 0.63203 -0.46666 0.63333 -0.45555 C 0.63229 -0.38588 0.6332 -0.31597 0.63021 -0.24629 C 0.62929 -0.22685 0.6181 -0.20625 0.6125 -0.19074 C 0.59987 -0.15579 0.58177 -0.12754 0.56146 -0.10741 C 0.55846 -0.1044 0.55625 -0.09907 0.55312 -0.09629 C 0.5457 -0.08981 0.53502 -0.08981 0.52708 -0.08704 C 0.47317 -0.0919 0.49922 -0.08704 0.47396 -0.09815 C 0.46771 -0.10555 0.46015 -0.1081 0.45312 -0.11296 C 0.44856 -0.12106 0.44336 -0.1206 0.4375 -0.12407 C 0.43633 -0.12592 0.43541 -0.12824 0.43437 -0.12963 C 0.43333 -0.13079 0.43216 -0.13032 0.43125 -0.13148 C 0.43021 -0.13287 0.43021 -0.13565 0.42916 -0.13704 C 0.42721 -0.13981 0.42109 -0.14329 0.41862 -0.14444 C 0.41393 -0.15301 0.40937 -0.15856 0.40312 -0.16296 C 0.40078 -0.17546 0.38984 -0.1787 0.38333 -0.18333 C 0.37708 -0.19444 0.36185 -0.19977 0.35312 -0.2037 C 0.34804 -0.2125 0.33906 -0.21412 0.33229 -0.21666 C 0.32773 -0.22129 0.32317 -0.22361 0.31875 -0.22778 C 0.31341 -0.23287 0.30833 -0.23912 0.30312 -0.24444 C 0.29622 -0.25139 0.29896 -0.24629 0.28854 -0.25555 C 0.27786 -0.26504 0.26666 -0.27384 0.25521 -0.27963 C 0.24427 -0.2912 0.25677 -0.2794 0.24062 -0.28889 C 0.23476 -0.29236 0.22994 -0.29676 0.22396 -0.3 C 0.21914 -0.30254 0.21523 -0.3081 0.21041 -0.31111 C 0.20312 -0.31574 0.19596 -0.31852 0.18854 -0.32222 C 0.16758 -0.34467 0.15377 -0.33495 0.12291 -0.33704 C 0.09557 -0.35092 0.06536 -0.3493 0.03854 -0.33333 C 0.03398 -0.32129 0.0306 -0.30833 0.02604 -0.29629 C 0.02396 -0.26574 0.02786 -0.27361 0.02291 -0.26481 " pathEditMode="relative" rAng="0" ptsTypes="ffffffffffffffffffffffffffffffffffffffffffffffffffffffffffffffffffA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25" y="-3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12001500" cy="1320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Укажите слово с неправильной орфограммой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4900" y="2019300"/>
            <a:ext cx="40259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Безчувственный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Возмущение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Создать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73800" y="2057400"/>
            <a:ext cx="4305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чувственный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59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77334" y="609600"/>
            <a:ext cx="1072726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Укажите слово -  исключение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4900" y="2019300"/>
            <a:ext cx="353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Безграмотный       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Изморозь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Здравница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09800"/>
            <a:ext cx="63881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25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пишется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3837" y="1543595"/>
            <a:ext cx="504770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Во…создать      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…земельный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…форменный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83" y="1308100"/>
            <a:ext cx="3411141" cy="485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25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 -0.60972 L -0.07487 -0.60972 C -0.01888 -0.60972 0.05013 -0.54074 0.05013 -0.48472 L 0.05013 -0.35972 " pathEditMode="relative" rAng="0" ptsTypes="FfFF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829734" y="7620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пишется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92389" y="1841242"/>
            <a:ext cx="3530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пыльчивый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дарный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Ра…веселый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4" y="2063684"/>
            <a:ext cx="2771776" cy="293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78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35 -0.79491 L -0.09609 -0.79491 C -0.0401 -0.79491 0.02891 -0.72593 0.02891 -0.66991 L 0.02891 -0.54491 " pathEditMode="relative" rAng="0" ptsTypes="FfFF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25384" b="538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601" y="1092200"/>
            <a:ext cx="8596668" cy="132080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 !!!</a:t>
            </a:r>
            <a:endParaRPr lang="ru-RU" sz="9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49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Использованная литература:</a:t>
            </a:r>
            <a:b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Халикова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Н.В., </a:t>
            </a:r>
            <a:r>
              <a:rPr lang="ru-RU" sz="4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Леденева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 Контрольные и проверочные работы по русскому языку. 5-7 классы: Метод. пособие. – М.: Дрофа, 1996. – 160 с. </a:t>
            </a:r>
            <a:r>
              <a:rPr lang="en-US" sz="4800" i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0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624" y="1827763"/>
            <a:ext cx="11551298" cy="3595137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парк,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брежные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заросли,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…одолеть препятствия,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…шить пуговицу,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старелый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возраст,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…лететь домой,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…мудрый правитель,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…готовить чай,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…сесть на минутку, 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…обрести знания,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…мерять обновки,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…касаться к земли,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сутствовать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собрании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25600" y="330200"/>
            <a:ext cx="8839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Словарный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</a:t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956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ПРОВЕРЬ СЕБЯ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7334" y="1772817"/>
            <a:ext cx="1046341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брежные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заросли,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одолеть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препятствия,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пуговицу,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старелый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лететь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домой,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мудрый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минутку,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обрести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мерять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обновки,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касаться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земли,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сутствовать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собрании</a:t>
            </a:r>
          </a:p>
        </p:txBody>
      </p:sp>
    </p:spTree>
    <p:extLst>
      <p:ext uri="{BB962C8B-B14F-4D97-AF65-F5344CB8AC3E}">
        <p14:creationId xmlns:p14="http://schemas.microsoft.com/office/powerpoint/2010/main" val="7046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581" y="609600"/>
            <a:ext cx="11122088" cy="62484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Глупый осудит, а умный </a:t>
            </a:r>
            <a:b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з/с? </a:t>
            </a:r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судит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64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599"/>
            <a:ext cx="11191205" cy="5600701"/>
          </a:xfrm>
        </p:spPr>
        <p:txBody>
          <a:bodyPr>
            <a:normAutofit/>
          </a:bodyPr>
          <a:lstStyle/>
          <a:p>
            <a:pPr algn="just"/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З,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следом стоит гласный или звонкий согласный: ра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ить</a:t>
            </a:r>
            <a:b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С,</a:t>
            </a:r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если следом стоит глухой согласный:  ра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илить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925" y="2000250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089525"/>
            <a:ext cx="142875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53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241" y="609599"/>
            <a:ext cx="11607281" cy="653765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Исключения: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десь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построили новое </a:t>
            </a:r>
            <a:r>
              <a:rPr lang="ru-RU" sz="5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дравницы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улучшения </a:t>
            </a:r>
            <a:r>
              <a:rPr lang="ru-RU" sz="5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доровья</a:t>
            </a: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населения</a:t>
            </a:r>
            <a:b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в этих словах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5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часть  корня)</a:t>
            </a:r>
            <a:br>
              <a:rPr lang="ru-RU" sz="5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81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834" y="781050"/>
            <a:ext cx="10663766" cy="1320800"/>
          </a:xfrm>
        </p:spPr>
        <p:txBody>
          <a:bodyPr>
            <a:noAutofit/>
          </a:bodyPr>
          <a:lstStyle/>
          <a:p>
            <a:pPr algn="ctr"/>
            <a:r>
              <a:rPr lang="uk-UA" sz="5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Творческая</a:t>
            </a:r>
            <a:r>
              <a:rPr lang="uk-UA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uk-UA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 </a:t>
            </a:r>
            <a:r>
              <a:rPr lang="uk-UA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зимнем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лесу»</a:t>
            </a:r>
            <a:b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 «</a:t>
            </a:r>
            <a:r>
              <a:rPr lang="uk-UA" sz="5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5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равописание</a:t>
            </a:r>
            <a:r>
              <a:rPr lang="uk-UA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приставок на 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- з -, - с </a:t>
            </a:r>
            <a:r>
              <a:rPr lang="uk-UA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883650" y="2101850"/>
            <a:ext cx="412750" cy="285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7899400" y="4502150"/>
            <a:ext cx="406400" cy="2921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https://encrypted-tbn0.gstatic.com/images?q=tbn:ANd9GcT-b-gSsqATJUWMAHdmuGXz8y5k5mGmcyDJRyJYm77FRfmkwqbiw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" y="527050"/>
            <a:ext cx="2962593" cy="2533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08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734" y="254000"/>
            <a:ext cx="11095566" cy="1320800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Составьте</a:t>
            </a: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связный</a:t>
            </a: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текст на тему </a:t>
            </a:r>
            <a:b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 </a:t>
            </a:r>
            <a:r>
              <a:rPr lang="uk-UA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зимнем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лесу», </a:t>
            </a: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используя</a:t>
            </a: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слова и </a:t>
            </a:r>
            <a:r>
              <a:rPr lang="uk-UA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словосочетания</a:t>
            </a: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шумный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облачный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жизненный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звучный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двинул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кусты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ьяренный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волк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бегать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встречи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крикнуть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uk-UA" sz="4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испуга</a:t>
            </a:r>
            <a:r>
              <a:rPr lang="uk-UA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encrypted-tbn0.gstatic.com/images?q=tbn:ANd9GcTHBwTMjwPN8tZ4br7yadhj_HLQN-HfmMYIXTjN7Quky8Q4d5V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9895" y="4597400"/>
            <a:ext cx="249301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68300" y="6261100"/>
            <a:ext cx="419100" cy="431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63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7000"/>
            <a:ext cx="12192000" cy="13208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пишется на конце приставки …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5500" y="1634490"/>
            <a:ext cx="3357907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….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голосый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… царапать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В…колыхнуть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8"/>
          <a:stretch/>
        </p:blipFill>
        <p:spPr bwMode="auto">
          <a:xfrm>
            <a:off x="7480300" y="2469842"/>
            <a:ext cx="2552700" cy="271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02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17 -0.11482 C 0.07565 -0.11736 0.12227 -0.11621 0.16875 -0.12223 C 0.17513 -0.12315 0.18047 -0.13102 0.18646 -0.13519 C 0.19805 -0.14306 0.21068 -0.15 0.22292 -0.15371 C 0.23555 -0.16644 0.24974 -0.17709 0.26354 -0.18519 C 0.28386 -0.21135 0.30625 -0.23264 0.32292 -0.26667 C 0.33151 -0.28426 0.3375 -0.30834 0.34271 -0.32963 C 0.34636 -0.34468 0.3474 -0.35973 0.35209 -0.37408 C 0.35326 -0.38611 0.35534 -0.39723 0.35625 -0.40926 C 0.35573 -0.45232 0.37279 -0.54653 0.34792 -0.59074 C 0.34649 -0.60139 0.34388 -0.60718 0.33959 -0.61482 C 0.33711 -0.62801 0.34037 -0.61343 0.33125 -0.63334 C 0.32891 -0.63843 0.32748 -0.64514 0.325 -0.65 C 0.32344 -0.65324 0.31524 -0.65926 0.31354 -0.66111 C 0.30912 -0.66621 0.30625 -0.67431 0.30104 -0.67778 C 0.2905 -0.68496 0.29584 -0.67871 0.2875 -0.68334 C 0.27956 -0.68773 0.27136 -0.69352 0.26354 -0.69815 C 0.25781 -0.70162 0.25143 -0.70348 0.24584 -0.70741 C 0.24466 -0.70811 0.23633 -0.71644 0.23438 -0.71667 C 0.21602 -0.71898 0.19753 -0.71922 0.17917 -0.72037 C 0.17071 -0.72246 0.16367 -0.72778 0.15521 -0.73148 C 0.02995 -0.72639 0.09284 -0.75371 0.05104 -0.71111 C 0.05039 -0.70648 0.04805 -0.70278 0.04792 -0.69815 C 0.04766 -0.67963 0.04492 -0.63843 0.05313 -0.61667 C 0.05599 -0.59653 0.05495 -0.60695 0.05625 -0.58519 C 0.05729 -0.53519 0.05091 -0.54838 0.05938 -0.53334 " pathEditMode="relative" rAng="0" ptsTypes="fffffffffffffffffffffffffA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74" y="-3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325</TotalTime>
  <Words>210</Words>
  <Application>Microsoft Office PowerPoint</Application>
  <PresentationFormat>Широкоэкранный</PresentationFormat>
  <Paragraphs>62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Times New Roman</vt:lpstr>
      <vt:lpstr>Trebuchet MS</vt:lpstr>
      <vt:lpstr>Wingdings 3</vt:lpstr>
      <vt:lpstr>Грань</vt:lpstr>
      <vt:lpstr>Буквы   З – С  в приставках</vt:lpstr>
      <vt:lpstr>          Пр…морский парк, пр…брежные заросли, пр…одолеть препятствия, пр…шить пуговицу, пр…старелый возраст, пр…лететь домой, пр…мудрый правитель, пр…готовить чай, пр…сесть на минутку,  пр…обрести знания, пр…мерять обновки, пр…касаться к земли, пр…сутствовать на собрании</vt:lpstr>
      <vt:lpstr>       ПРОВЕРЬ СЕБЯ</vt:lpstr>
      <vt:lpstr>  Глупый осудит, а умный  ра з/с? судит</vt:lpstr>
      <vt:lpstr>…З, если следом стоит гласный или звонкий согласный: разбить   …С, если следом стоит глухой согласный:  распилить</vt:lpstr>
      <vt:lpstr>Исключения: Здесь построили новое здание здравницы для улучшения здоровья населения ( в этих словах З – часть  корня) </vt:lpstr>
      <vt:lpstr>Творческая работа  «В зимнем лесу»  Тест «Правописание приставок на   - з -, - с -» </vt:lpstr>
      <vt:lpstr> Составьте связный текст на тему  «В зимнем лесу»,  используя слова и словосочетания:   бесшумный, безоблачный, безжизненный, беззвучный, раздвинул кусты, разьяренный волк, избегать встречи,  вскрикнуть от испуга.</vt:lpstr>
      <vt:lpstr>В каком слове пишется на конце приставки … з?</vt:lpstr>
      <vt:lpstr>В каком слове пишется на конце приставки … с?</vt:lpstr>
      <vt:lpstr>Укажите слово с неправильной орфограммой</vt:lpstr>
      <vt:lpstr>Презентация PowerPoint</vt:lpstr>
      <vt:lpstr>В каком слове пишется  з ?</vt:lpstr>
      <vt:lpstr>Презентация PowerPoint</vt:lpstr>
      <vt:lpstr>МОЛОДЦЫ !!!</vt:lpstr>
      <vt:lpstr>Использованная литература: Халикова Н.В., Леденева В.В. Контрольные и проверочные работы по русскому языку. 5-7 классы: Метод. пособие. – М.: Дрофа, 1996. – 160 с.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Буквы   З – С  в приставках</dc:title>
  <dc:creator>user1</dc:creator>
  <cp:lastModifiedBy>user1</cp:lastModifiedBy>
  <cp:revision>25</cp:revision>
  <dcterms:created xsi:type="dcterms:W3CDTF">2014-01-26T17:51:40Z</dcterms:created>
  <dcterms:modified xsi:type="dcterms:W3CDTF">2015-02-09T19:02:33Z</dcterms:modified>
</cp:coreProperties>
</file>