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71" r:id="rId17"/>
    <p:sldId id="269" r:id="rId18"/>
    <p:sldId id="270" r:id="rId19"/>
    <p:sldId id="273" r:id="rId20"/>
    <p:sldId id="275" r:id="rId21"/>
    <p:sldId id="276" r:id="rId22"/>
    <p:sldId id="278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bal_nye-tancy-samba(freemuzichka.com).mp3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bal_nye-tancy-latina-cha-cha-cha-Cha-cha-cha(freemuzichka.com).mp3" TargetMode="Externa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Dzhayv-medlennyy(freemuzichka.com).mp3" TargetMode="Externa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Grecheskaya-muzyka-Sirtaki(freemuzichka.com).mp3" TargetMode="Externa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Zhorzh-Bize-Habanera-iz-opery-Karmen-isp-EV-Obrazcova(freemuzichka.com).mp3" TargetMode="Externa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Bize-Schedrin-Karmen-syuita-Vyhod-Karmen-i-Habanero(freemuzichka.com).mp3" TargetMode="Externa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1258438403_08_Zavitala_Zymonka_-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7\01%20&#1043;&#1110;&#1084;&#1085;%20&#1079;&#1077;&#1084;&#1083;&#1110;%20+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muzichka.com/" TargetMode="External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7;\&#1087;&#1088;&#1077;&#1079;&#1077;&#1085;&#1090;&#1072;&#1094;&#1110;&#1111;%207%20&#1082;&#1083;&#1072;&#1089;\&#1091;&#1088;&#1086;&#1082;%208\Rumba-Muzyka-dlya-obucheniya(freemuzichka.com).mp3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Розділ: Мистецтво в нашому житті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Підготувала вчитель музичного мистецтва учитель ІІ категорії </a:t>
            </a:r>
            <a:r>
              <a:rPr lang="uk-UA" dirty="0" err="1" smtClean="0"/>
              <a:t>Цибулівської</a:t>
            </a:r>
            <a:r>
              <a:rPr lang="uk-UA" dirty="0" smtClean="0"/>
              <a:t> ЗОШ І-ІІІ ступенів </a:t>
            </a:r>
            <a:r>
              <a:rPr lang="uk-UA" dirty="0" err="1" smtClean="0"/>
              <a:t>Монастирищенської</a:t>
            </a:r>
            <a:r>
              <a:rPr lang="uk-UA" dirty="0" smtClean="0"/>
              <a:t> районної ради Черкаської області</a:t>
            </a:r>
          </a:p>
          <a:p>
            <a:r>
              <a:rPr lang="uk-UA" sz="4000" dirty="0" smtClean="0"/>
              <a:t>Кочубей Наталія Федорівна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332656"/>
            <a:ext cx="3240360" cy="1143000"/>
          </a:xfrm>
        </p:spPr>
        <p:txBody>
          <a:bodyPr/>
          <a:lstStyle/>
          <a:p>
            <a:r>
              <a:rPr lang="uk-UA" dirty="0" smtClean="0"/>
              <a:t>Самба</a:t>
            </a:r>
            <a:endParaRPr lang="ru-RU" dirty="0"/>
          </a:p>
        </p:txBody>
      </p:sp>
      <p:pic>
        <p:nvPicPr>
          <p:cNvPr id="4" name="Содержимое 3" descr="sensei208_4_m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915816" y="1556792"/>
            <a:ext cx="3277716" cy="4916574"/>
          </a:xfrm>
        </p:spPr>
      </p:pic>
      <p:pic>
        <p:nvPicPr>
          <p:cNvPr id="5" name="bal_nye-tancy-samba(freemuzich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52320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Ча-ча-ча</a:t>
            </a:r>
            <a:endParaRPr lang="ru-RU" dirty="0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2202179"/>
            <a:ext cx="5832648" cy="3881362"/>
          </a:xfrm>
        </p:spPr>
      </p:pic>
      <p:pic>
        <p:nvPicPr>
          <p:cNvPr id="5" name="bal_nye-tancy-latina-cha-cha-cha-Cha-cha-cha(freemuzich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2432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6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/>
              <a:t>Джайв</a:t>
            </a:r>
            <a:endParaRPr lang="ru-RU" dirty="0"/>
          </a:p>
        </p:txBody>
      </p:sp>
      <p:pic>
        <p:nvPicPr>
          <p:cNvPr id="4" name="Содержимое 3" descr="джайв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2564904"/>
            <a:ext cx="6401108" cy="3062259"/>
          </a:xfrm>
        </p:spPr>
      </p:pic>
      <p:pic>
        <p:nvPicPr>
          <p:cNvPr id="5" name="Dzhayv-medlennyy(freemuzich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Сиртакі</a:t>
            </a:r>
            <a:endParaRPr lang="ru-RU" dirty="0"/>
          </a:p>
        </p:txBody>
      </p:sp>
      <p:pic>
        <p:nvPicPr>
          <p:cNvPr id="4" name="Содержимое 3" descr="index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691681" y="2120253"/>
            <a:ext cx="5256584" cy="3654206"/>
          </a:xfrm>
        </p:spPr>
      </p:pic>
      <p:pic>
        <p:nvPicPr>
          <p:cNvPr id="5" name="Grecheskaya-muzyka-Sirtaki(freemuzich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2432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Жорж Бізе хабанера з опери </a:t>
            </a:r>
            <a:r>
              <a:rPr lang="uk-UA" dirty="0" err="1" smtClean="0"/>
              <a:t>“Кармен”</a:t>
            </a:r>
            <a:endParaRPr lang="ru-RU" dirty="0"/>
          </a:p>
        </p:txBody>
      </p:sp>
      <p:pic>
        <p:nvPicPr>
          <p:cNvPr id="4" name="Содержимое 3" descr="46639_or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412776"/>
            <a:ext cx="6552728" cy="4914546"/>
          </a:xfrm>
        </p:spPr>
      </p:pic>
      <p:pic>
        <p:nvPicPr>
          <p:cNvPr id="6" name="Zhorzh-Bize-Habanera-iz-opery-Karmen-isp-EV-Obrazcova(freemuzich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52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2304256"/>
          </a:xfrm>
        </p:spPr>
        <p:txBody>
          <a:bodyPr>
            <a:normAutofit/>
          </a:bodyPr>
          <a:lstStyle/>
          <a:p>
            <a:r>
              <a:rPr lang="uk-UA" dirty="0" smtClean="0"/>
              <a:t>Жорж Бізе – французький композитор, диригент, піаніст епохи романтизму, автор опер, оперет, симфонічної та хорової музики.</a:t>
            </a:r>
            <a:endParaRPr lang="ru-RU" dirty="0" smtClean="0"/>
          </a:p>
          <a:p>
            <a:r>
              <a:rPr lang="uk-UA" dirty="0" smtClean="0"/>
              <a:t>«Кармен» – опера в чотирьох діях, написана композитором за новелою П. Меріме.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биз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2204864"/>
            <a:ext cx="3096344" cy="3987716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Словничок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sz="3600" u="sng" dirty="0" smtClean="0"/>
              <a:t>Хабанера</a:t>
            </a:r>
            <a:r>
              <a:rPr lang="uk-UA" sz="3600" dirty="0" smtClean="0"/>
              <a:t> (від назви міста Гавана) – іспанський танець кубинського народу.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Родіон Щедрін </a:t>
            </a:r>
            <a:r>
              <a:rPr lang="uk-UA" dirty="0" err="1" smtClean="0"/>
              <a:t>“Кармен-сюїта”</a:t>
            </a:r>
            <a:r>
              <a:rPr lang="uk-UA" dirty="0" smtClean="0"/>
              <a:t>, хабанера</a:t>
            </a:r>
            <a:endParaRPr lang="ru-RU" dirty="0"/>
          </a:p>
        </p:txBody>
      </p:sp>
      <p:pic>
        <p:nvPicPr>
          <p:cNvPr id="4" name="Содержимое 3" descr="file.jpe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996952"/>
            <a:ext cx="3735873" cy="3673608"/>
          </a:xfrm>
        </p:spPr>
      </p:pic>
      <p:pic>
        <p:nvPicPr>
          <p:cNvPr id="5" name="Bize-Schedrin-Karmen-syuita-Vyhod-Karmen-i-Habanero(freemuzich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08304" y="5877272"/>
            <a:ext cx="304800" cy="304800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55576" y="1600997"/>
            <a:ext cx="77768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Родіон Щедрін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російський композитор ХХ століття, автор симфонічних творів, опер і балетів (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Кармен-сюїта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Анна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Креніна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Дама с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собачкой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6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940966"/>
          </a:xfrm>
        </p:spPr>
        <p:txBody>
          <a:bodyPr anchor="b">
            <a:normAutofit fontScale="90000"/>
          </a:bodyPr>
          <a:lstStyle/>
          <a:p>
            <a:r>
              <a:rPr lang="uk-UA" dirty="0" smtClean="0"/>
              <a:t>Аналіз прослуханих творів.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uk-UA" sz="3600" dirty="0" smtClean="0"/>
              <a:t>Назви характерні ознаки танців.</a:t>
            </a:r>
            <a:endParaRPr lang="ru-RU" sz="3600" dirty="0" smtClean="0"/>
          </a:p>
          <a:p>
            <a:pPr lvl="0"/>
            <a:r>
              <a:rPr lang="uk-UA" sz="3600" dirty="0" smtClean="0"/>
              <a:t>Порівняй хабанеру Ж. Бізе та Р. Щедріна.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Завітала</a:t>
            </a:r>
            <a:r>
              <a:rPr lang="ru-RU" dirty="0" smtClean="0"/>
              <a:t> </a:t>
            </a:r>
            <a:r>
              <a:rPr lang="ru-RU" dirty="0" err="1" smtClean="0"/>
              <a:t>Зимонька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352928" cy="5061176"/>
          </a:xfrm>
        </p:spPr>
        <p:txBody>
          <a:bodyPr numCol="2">
            <a:normAutofit/>
          </a:bodyPr>
          <a:lstStyle/>
          <a:p>
            <a:r>
              <a:rPr lang="ru-RU" dirty="0" smtClean="0"/>
              <a:t>На </a:t>
            </a:r>
            <a:r>
              <a:rPr lang="ru-RU" dirty="0" err="1" smtClean="0"/>
              <a:t>поле,на</a:t>
            </a:r>
            <a:r>
              <a:rPr lang="ru-RU" dirty="0" smtClean="0"/>
              <a:t> лужок,</a:t>
            </a:r>
            <a:br>
              <a:rPr lang="ru-RU" dirty="0" smtClean="0"/>
            </a:br>
            <a:r>
              <a:rPr lang="ru-RU" dirty="0" err="1" smtClean="0"/>
              <a:t>Сипався</a:t>
            </a:r>
            <a:r>
              <a:rPr lang="ru-RU" dirty="0" smtClean="0"/>
              <a:t> </a:t>
            </a:r>
            <a:r>
              <a:rPr lang="ru-RU" dirty="0" err="1" smtClean="0"/>
              <a:t>сніжок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Стежиночкою</a:t>
            </a:r>
            <a:r>
              <a:rPr lang="ru-RU" dirty="0" smtClean="0"/>
              <a:t> </a:t>
            </a:r>
            <a:r>
              <a:rPr lang="ru-RU" dirty="0" err="1" smtClean="0"/>
              <a:t>йшла</a:t>
            </a:r>
            <a:r>
              <a:rPr lang="ru-RU" dirty="0" smtClean="0"/>
              <a:t> Зима.</a:t>
            </a:r>
            <a:br>
              <a:rPr lang="ru-RU" dirty="0" smtClean="0"/>
            </a:br>
            <a:r>
              <a:rPr lang="ru-RU" dirty="0" smtClean="0"/>
              <a:t>І падав </a:t>
            </a:r>
            <a:r>
              <a:rPr lang="ru-RU" dirty="0" err="1" smtClean="0"/>
              <a:t>білий</a:t>
            </a:r>
            <a:r>
              <a:rPr lang="ru-RU" dirty="0" smtClean="0"/>
              <a:t> пух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err="1" smtClean="0"/>
              <a:t>вишитий</a:t>
            </a:r>
            <a:r>
              <a:rPr lang="ru-RU" dirty="0" smtClean="0"/>
              <a:t> кожух,</a:t>
            </a:r>
            <a:br>
              <a:rPr lang="ru-RU" dirty="0" smtClean="0"/>
            </a:br>
            <a:r>
              <a:rPr lang="ru-RU" dirty="0" smtClean="0"/>
              <a:t>Та </a:t>
            </a:r>
            <a:r>
              <a:rPr lang="ru-RU" dirty="0" err="1" smtClean="0"/>
              <a:t>усміхалася</a:t>
            </a:r>
            <a:r>
              <a:rPr lang="ru-RU" dirty="0" smtClean="0"/>
              <a:t> вона.</a:t>
            </a:r>
          </a:p>
          <a:p>
            <a:r>
              <a:rPr lang="ru-RU" b="1" dirty="0" err="1" smtClean="0"/>
              <a:t>Приспів</a:t>
            </a:r>
            <a:r>
              <a:rPr lang="ru-RU" b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err="1" smtClean="0"/>
              <a:t>добрий</a:t>
            </a:r>
            <a:r>
              <a:rPr lang="ru-RU" dirty="0" smtClean="0"/>
              <a:t> </a:t>
            </a:r>
            <a:r>
              <a:rPr lang="ru-RU" dirty="0" err="1" smtClean="0"/>
              <a:t>час,в</a:t>
            </a:r>
            <a:r>
              <a:rPr lang="ru-RU" dirty="0" smtClean="0"/>
              <a:t> </a:t>
            </a:r>
            <a:r>
              <a:rPr lang="ru-RU" dirty="0" err="1" smtClean="0"/>
              <a:t>добрий</a:t>
            </a:r>
            <a:r>
              <a:rPr lang="ru-RU" dirty="0" smtClean="0"/>
              <a:t> час,</a:t>
            </a:r>
            <a:br>
              <a:rPr lang="ru-RU" dirty="0" smtClean="0"/>
            </a:br>
            <a:r>
              <a:rPr lang="ru-RU" dirty="0" err="1" smtClean="0"/>
              <a:t>Завітала</a:t>
            </a:r>
            <a:r>
              <a:rPr lang="ru-RU" dirty="0" smtClean="0"/>
              <a:t> </a:t>
            </a:r>
            <a:r>
              <a:rPr lang="ru-RU" dirty="0" err="1" smtClean="0"/>
              <a:t>ти</a:t>
            </a:r>
            <a:r>
              <a:rPr lang="ru-RU" dirty="0" smtClean="0"/>
              <a:t> до нас,</a:t>
            </a:r>
            <a:br>
              <a:rPr lang="ru-RU" dirty="0" smtClean="0"/>
            </a:br>
            <a:r>
              <a:rPr lang="ru-RU" dirty="0" err="1" smtClean="0"/>
              <a:t>Завітала</a:t>
            </a:r>
            <a:r>
              <a:rPr lang="ru-RU" dirty="0" smtClean="0"/>
              <a:t> </a:t>
            </a:r>
            <a:r>
              <a:rPr lang="ru-RU" dirty="0" err="1" smtClean="0"/>
              <a:t>ти</a:t>
            </a:r>
            <a:r>
              <a:rPr lang="ru-RU" dirty="0" smtClean="0"/>
              <a:t> до нас,</a:t>
            </a:r>
            <a:br>
              <a:rPr lang="ru-RU" dirty="0" smtClean="0"/>
            </a:br>
            <a:r>
              <a:rPr lang="ru-RU" dirty="0" smtClean="0"/>
              <a:t>Наша </a:t>
            </a:r>
            <a:r>
              <a:rPr lang="ru-RU" dirty="0" err="1" smtClean="0"/>
              <a:t>Зимонька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 </a:t>
            </a:r>
            <a:r>
              <a:rPr lang="ru-RU" dirty="0" err="1" smtClean="0"/>
              <a:t>зоряний</a:t>
            </a:r>
            <a:r>
              <a:rPr lang="ru-RU" dirty="0" smtClean="0"/>
              <a:t> </a:t>
            </a:r>
            <a:r>
              <a:rPr lang="ru-RU" dirty="0" err="1" smtClean="0"/>
              <a:t>ріжок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Тоненький голосок</a:t>
            </a:r>
            <a:br>
              <a:rPr lang="ru-RU" dirty="0" smtClean="0"/>
            </a:br>
            <a:r>
              <a:rPr lang="ru-RU" dirty="0" err="1" smtClean="0"/>
              <a:t>Заграла</a:t>
            </a:r>
            <a:r>
              <a:rPr lang="ru-RU" dirty="0" smtClean="0"/>
              <a:t> </a:t>
            </a:r>
            <a:r>
              <a:rPr lang="ru-RU" dirty="0" err="1" smtClean="0"/>
              <a:t>Зимонька-Зима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І </a:t>
            </a:r>
            <a:r>
              <a:rPr lang="ru-RU" dirty="0" err="1" smtClean="0"/>
              <a:t>сипався</a:t>
            </a:r>
            <a:r>
              <a:rPr lang="ru-RU" dirty="0" smtClean="0"/>
              <a:t> </a:t>
            </a:r>
            <a:r>
              <a:rPr lang="ru-RU" dirty="0" err="1" smtClean="0"/>
              <a:t>сніжок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err="1" smtClean="0"/>
              <a:t>поле,на</a:t>
            </a:r>
            <a:r>
              <a:rPr lang="ru-RU" dirty="0" smtClean="0"/>
              <a:t> лужок</a:t>
            </a:r>
            <a:br>
              <a:rPr lang="ru-RU" dirty="0" smtClean="0"/>
            </a:br>
            <a:r>
              <a:rPr lang="ru-RU" dirty="0" smtClean="0"/>
              <a:t>І </a:t>
            </a:r>
            <a:r>
              <a:rPr lang="ru-RU" dirty="0" err="1" smtClean="0"/>
              <a:t>усміхалася</a:t>
            </a:r>
            <a:r>
              <a:rPr lang="ru-RU" dirty="0" smtClean="0"/>
              <a:t> вона.</a:t>
            </a:r>
            <a:br>
              <a:rPr lang="ru-RU" dirty="0" smtClean="0"/>
            </a:br>
            <a:r>
              <a:rPr lang="ru-RU" b="1" dirty="0" err="1" smtClean="0"/>
              <a:t>Приспів</a:t>
            </a:r>
            <a:r>
              <a:rPr lang="ru-RU" b="1" dirty="0" smtClean="0"/>
              <a:t>:</a:t>
            </a:r>
            <a:endParaRPr lang="ru-RU" b="1" dirty="0"/>
          </a:p>
        </p:txBody>
      </p:sp>
      <p:pic>
        <p:nvPicPr>
          <p:cNvPr id="4" name="1258438403_08_Zavitala_Zymonka_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2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140968"/>
            <a:ext cx="7886700" cy="1325563"/>
          </a:xfrm>
        </p:spPr>
        <p:txBody>
          <a:bodyPr/>
          <a:lstStyle/>
          <a:p>
            <a:r>
              <a:rPr lang="uk-UA" b="1" dirty="0" smtClean="0"/>
              <a:t>Тема: Танцювальна етнічна та популярна музика.</a:t>
            </a:r>
            <a:endParaRPr lang="ru-RU" b="1" dirty="0"/>
          </a:p>
        </p:txBody>
      </p:sp>
      <p:pic>
        <p:nvPicPr>
          <p:cNvPr id="4" name="01 Гімн землі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00392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5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Підсумок</a:t>
            </a:r>
            <a:r>
              <a:rPr lang="ru-RU" b="1" dirty="0" smtClean="0"/>
              <a:t> уроку</a:t>
            </a:r>
            <a:r>
              <a:rPr lang="uk-UA" b="1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404864"/>
          </a:xfrm>
        </p:spPr>
        <p:txBody>
          <a:bodyPr/>
          <a:lstStyle/>
          <a:p>
            <a:r>
              <a:rPr lang="uk-UA" b="1" dirty="0" smtClean="0"/>
              <a:t>Завершити речення:</a:t>
            </a:r>
            <a:endParaRPr lang="ru-RU" b="1" dirty="0" smtClean="0"/>
          </a:p>
          <a:p>
            <a:r>
              <a:rPr lang="uk-UA" dirty="0" smtClean="0"/>
              <a:t>Народні танці – це…</a:t>
            </a:r>
            <a:endParaRPr lang="ru-RU" dirty="0" smtClean="0"/>
          </a:p>
          <a:p>
            <a:r>
              <a:rPr lang="uk-UA" dirty="0" smtClean="0"/>
              <a:t>Бальні танці – це…</a:t>
            </a:r>
            <a:endParaRPr lang="ru-RU" dirty="0" smtClean="0"/>
          </a:p>
          <a:p>
            <a:r>
              <a:rPr lang="uk-UA" dirty="0" smtClean="0"/>
              <a:t>Класичні танці – це…</a:t>
            </a:r>
            <a:endParaRPr lang="ru-RU" dirty="0" smtClean="0"/>
          </a:p>
          <a:p>
            <a:r>
              <a:rPr lang="uk-UA" dirty="0" smtClean="0"/>
              <a:t>Історичні танці – це…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Домашнє</a:t>
            </a:r>
            <a:r>
              <a:rPr lang="ru-RU" b="1" dirty="0" smtClean="0"/>
              <a:t> </a:t>
            </a:r>
            <a:r>
              <a:rPr lang="ru-RU" b="1" dirty="0" err="1" smtClean="0"/>
              <a:t>завдання</a:t>
            </a:r>
            <a:r>
              <a:rPr lang="uk-UA" b="1" dirty="0" smtClean="0"/>
              <a:t>.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820688"/>
          </a:xfrm>
        </p:spPr>
        <p:txBody>
          <a:bodyPr/>
          <a:lstStyle/>
          <a:p>
            <a:r>
              <a:rPr lang="uk-UA" dirty="0" smtClean="0"/>
              <a:t>Створи особисті ілюстрації до бальних танців.</a:t>
            </a: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Використана література: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err="1" smtClean="0"/>
              <a:t>Музичне</a:t>
            </a:r>
            <a:r>
              <a:rPr lang="ru-RU" dirty="0" smtClean="0"/>
              <a:t> </a:t>
            </a:r>
            <a:r>
              <a:rPr lang="ru-RU" dirty="0" err="1" smtClean="0"/>
              <a:t>мистецтво</a:t>
            </a:r>
            <a:r>
              <a:rPr lang="ru-RU" dirty="0" smtClean="0"/>
              <a:t> 7 </a:t>
            </a:r>
            <a:r>
              <a:rPr lang="ru-RU" dirty="0" err="1" smtClean="0"/>
              <a:t>клас</a:t>
            </a:r>
            <a:r>
              <a:rPr lang="ru-RU" dirty="0" smtClean="0"/>
              <a:t> </a:t>
            </a:r>
            <a:r>
              <a:rPr lang="ru-RU" dirty="0" err="1" smtClean="0"/>
              <a:t>Масол</a:t>
            </a:r>
            <a:r>
              <a:rPr lang="ru-RU" dirty="0" smtClean="0"/>
              <a:t> Л.М., </a:t>
            </a:r>
            <a:r>
              <a:rPr lang="ru-RU" dirty="0" err="1" smtClean="0"/>
              <a:t>Арис</a:t>
            </a:r>
            <a:r>
              <a:rPr lang="uk-UA" dirty="0" err="1" smtClean="0"/>
              <a:t>това</a:t>
            </a:r>
            <a:r>
              <a:rPr lang="uk-UA" dirty="0" smtClean="0"/>
              <a:t> Л.С. Підручник.</a:t>
            </a:r>
            <a:endParaRPr lang="ru-RU" dirty="0" smtClean="0"/>
          </a:p>
          <a:p>
            <a:r>
              <a:rPr lang="ru-RU" dirty="0" err="1" smtClean="0"/>
              <a:t>Орієнтовне</a:t>
            </a:r>
            <a:r>
              <a:rPr lang="ru-RU" dirty="0" smtClean="0"/>
              <a:t> </a:t>
            </a:r>
            <a:r>
              <a:rPr lang="ru-RU" dirty="0" err="1" smtClean="0"/>
              <a:t>календарно-тематичне</a:t>
            </a:r>
            <a:r>
              <a:rPr lang="ru-RU" dirty="0" smtClean="0"/>
              <a:t> </a:t>
            </a:r>
            <a:r>
              <a:rPr lang="ru-RU" dirty="0" err="1" smtClean="0"/>
              <a:t>планування</a:t>
            </a:r>
            <a:r>
              <a:rPr lang="ru-RU" dirty="0" smtClean="0"/>
              <a:t> </a:t>
            </a:r>
            <a:r>
              <a:rPr lang="ru-RU" dirty="0" err="1" smtClean="0"/>
              <a:t>змісту</a:t>
            </a:r>
            <a:r>
              <a:rPr lang="ru-RU" dirty="0" smtClean="0"/>
              <a:t> </a:t>
            </a:r>
            <a:r>
              <a:rPr lang="ru-RU" dirty="0" err="1" smtClean="0"/>
              <a:t>уроків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dirty="0" err="1" smtClean="0"/>
              <a:t>Музичного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en-US" dirty="0" smtClean="0"/>
              <a:t>”</a:t>
            </a:r>
            <a:r>
              <a:rPr lang="ru-RU" dirty="0" smtClean="0"/>
              <a:t> 7 </a:t>
            </a:r>
            <a:r>
              <a:rPr lang="ru-RU" dirty="0" err="1" smtClean="0"/>
              <a:t>клас</a:t>
            </a:r>
            <a:r>
              <a:rPr lang="ru-RU" dirty="0" smtClean="0"/>
              <a:t> </a:t>
            </a:r>
            <a:r>
              <a:rPr lang="ru-RU" dirty="0" err="1" smtClean="0"/>
              <a:t>розроблено</a:t>
            </a:r>
            <a:r>
              <a:rPr lang="ru-RU" dirty="0" smtClean="0"/>
              <a:t> до </a:t>
            </a:r>
            <a:r>
              <a:rPr lang="ru-RU" dirty="0" err="1" smtClean="0"/>
              <a:t>навчально-методичного</a:t>
            </a:r>
            <a:r>
              <a:rPr lang="ru-RU" dirty="0" smtClean="0"/>
              <a:t> комплексу </a:t>
            </a:r>
            <a:r>
              <a:rPr lang="ru-RU" dirty="0" err="1" smtClean="0"/>
              <a:t>авторів</a:t>
            </a:r>
            <a:r>
              <a:rPr lang="ru-RU" dirty="0" smtClean="0"/>
              <a:t> </a:t>
            </a:r>
            <a:r>
              <a:rPr lang="ru-RU" dirty="0" err="1" smtClean="0"/>
              <a:t>Людмили</a:t>
            </a:r>
            <a:r>
              <a:rPr lang="ru-RU" dirty="0" smtClean="0"/>
              <a:t> </a:t>
            </a:r>
            <a:r>
              <a:rPr lang="ru-RU" dirty="0" err="1" smtClean="0"/>
              <a:t>Масол</a:t>
            </a:r>
            <a:r>
              <a:rPr lang="ru-RU" dirty="0" smtClean="0"/>
              <a:t>, </a:t>
            </a:r>
            <a:r>
              <a:rPr lang="ru-RU" dirty="0" err="1" smtClean="0"/>
              <a:t>Людмили</a:t>
            </a:r>
            <a:r>
              <a:rPr lang="ru-RU" dirty="0" smtClean="0"/>
              <a:t> </a:t>
            </a:r>
            <a:r>
              <a:rPr lang="ru-RU" dirty="0" err="1" smtClean="0"/>
              <a:t>Аристової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Інтернет-посилання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036712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www.google.com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www.freemuzichka.com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uk-UA" dirty="0" smtClean="0"/>
              <a:t>Музика для танцю:</a:t>
            </a:r>
            <a:br>
              <a:rPr lang="uk-UA" dirty="0" smtClean="0"/>
            </a:br>
            <a:r>
              <a:rPr lang="uk-UA" dirty="0" smtClean="0"/>
              <a:t>а) вокальна;</a:t>
            </a:r>
            <a:br>
              <a:rPr lang="uk-UA" dirty="0" smtClean="0"/>
            </a:br>
            <a:r>
              <a:rPr lang="uk-UA" dirty="0" smtClean="0"/>
              <a:t>б) танцювальна;</a:t>
            </a:r>
            <a:br>
              <a:rPr lang="uk-UA" dirty="0" smtClean="0"/>
            </a:br>
            <a:r>
              <a:rPr lang="uk-UA" dirty="0" smtClean="0"/>
              <a:t>в) духова.</a:t>
            </a:r>
          </a:p>
          <a:p>
            <a:r>
              <a:rPr lang="uk-UA" dirty="0" smtClean="0"/>
              <a:t>У танці поєднані такі види мистецтва</a:t>
            </a:r>
            <a:br>
              <a:rPr lang="uk-UA" dirty="0" smtClean="0"/>
            </a:br>
            <a:r>
              <a:rPr lang="uk-UA" dirty="0" smtClean="0"/>
              <a:t>а) музика – живопис;</a:t>
            </a:r>
            <a:br>
              <a:rPr lang="uk-UA" dirty="0" smtClean="0"/>
            </a:br>
            <a:r>
              <a:rPr lang="uk-UA" dirty="0" smtClean="0"/>
              <a:t>б) музика – література;</a:t>
            </a:r>
            <a:br>
              <a:rPr lang="uk-UA" dirty="0" smtClean="0"/>
            </a:br>
            <a:r>
              <a:rPr lang="uk-UA" dirty="0" smtClean="0"/>
              <a:t>в) музика – міміка.</a:t>
            </a:r>
            <a:endParaRPr lang="ru-RU" dirty="0" smtClean="0"/>
          </a:p>
          <a:p>
            <a:r>
              <a:rPr lang="uk-UA" dirty="0" smtClean="0"/>
              <a:t>Народні танці складає:</a:t>
            </a:r>
            <a:br>
              <a:rPr lang="uk-UA" dirty="0" smtClean="0"/>
            </a:br>
            <a:r>
              <a:rPr lang="uk-UA" dirty="0" smtClean="0"/>
              <a:t>а) поет;</a:t>
            </a:r>
            <a:br>
              <a:rPr lang="uk-UA" dirty="0" smtClean="0"/>
            </a:br>
            <a:r>
              <a:rPr lang="uk-UA" dirty="0" smtClean="0"/>
              <a:t>б) народ;</a:t>
            </a:r>
            <a:br>
              <a:rPr lang="uk-UA" dirty="0" smtClean="0"/>
            </a:br>
            <a:r>
              <a:rPr lang="uk-UA" dirty="0" smtClean="0"/>
              <a:t>в) композитор.</a:t>
            </a:r>
            <a:endParaRPr lang="ru-RU" dirty="0" smtClean="0"/>
          </a:p>
          <a:p>
            <a:pPr lvl="0"/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uk-UA" dirty="0" smtClean="0"/>
              <a:t>Характерні ознаки танцю:</a:t>
            </a:r>
            <a:br>
              <a:rPr lang="uk-UA" dirty="0" smtClean="0"/>
            </a:br>
            <a:r>
              <a:rPr lang="uk-UA" dirty="0" smtClean="0"/>
              <a:t>а) мелодійність, співучість;</a:t>
            </a:r>
            <a:br>
              <a:rPr lang="uk-UA" dirty="0" smtClean="0"/>
            </a:br>
            <a:r>
              <a:rPr lang="uk-UA" dirty="0" smtClean="0"/>
              <a:t>б) ритмічність, пластичність;</a:t>
            </a:r>
            <a:br>
              <a:rPr lang="uk-UA" dirty="0" smtClean="0"/>
            </a:br>
            <a:r>
              <a:rPr lang="uk-UA" dirty="0" smtClean="0"/>
              <a:t>в) чіткість, </a:t>
            </a:r>
            <a:r>
              <a:rPr lang="uk-UA" dirty="0" err="1" smtClean="0"/>
              <a:t>маршовість</a:t>
            </a:r>
            <a:r>
              <a:rPr lang="uk-UA" dirty="0" smtClean="0"/>
              <a:t>.</a:t>
            </a:r>
            <a:endParaRPr lang="ru-RU" dirty="0" smtClean="0"/>
          </a:p>
          <a:p>
            <a:pPr lvl="0"/>
            <a:r>
              <a:rPr lang="uk-UA" dirty="0" smtClean="0"/>
              <a:t>Найбільший виконавський колектив:</a:t>
            </a:r>
            <a:br>
              <a:rPr lang="uk-UA" dirty="0" smtClean="0"/>
            </a:br>
            <a:r>
              <a:rPr lang="uk-UA" dirty="0" smtClean="0"/>
              <a:t>а) ансамбль;</a:t>
            </a:r>
            <a:br>
              <a:rPr lang="uk-UA" dirty="0" smtClean="0"/>
            </a:br>
            <a:r>
              <a:rPr lang="uk-UA" dirty="0" smtClean="0"/>
              <a:t>б) оркестр;</a:t>
            </a:r>
            <a:br>
              <a:rPr lang="uk-UA" dirty="0" smtClean="0"/>
            </a:br>
            <a:r>
              <a:rPr lang="uk-UA" dirty="0" smtClean="0"/>
              <a:t>в) соло.</a:t>
            </a: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Словничок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u="sng" dirty="0" smtClean="0"/>
              <a:t>Танець</a:t>
            </a:r>
            <a:r>
              <a:rPr lang="uk-UA" dirty="0" smtClean="0"/>
              <a:t> – один із найдавніших видів мистецтва. У танці відображається емоційно-образний зміст музичних творів.</a:t>
            </a:r>
            <a:endParaRPr lang="ru-RU" dirty="0" smtClean="0"/>
          </a:p>
          <a:p>
            <a:r>
              <a:rPr lang="uk-UA" u="sng" dirty="0" smtClean="0"/>
              <a:t>Танці народів світу</a:t>
            </a:r>
            <a:r>
              <a:rPr lang="uk-UA" dirty="0" smtClean="0"/>
              <a:t> – вираження характеру національних особливостей культури і традицій в пластиці і рухах у супроводі музики.</a:t>
            </a:r>
            <a:endParaRPr lang="ru-RU" dirty="0" smtClean="0"/>
          </a:p>
          <a:p>
            <a:r>
              <a:rPr lang="uk-UA" u="sng" dirty="0" smtClean="0"/>
              <a:t>Народний танець</a:t>
            </a:r>
            <a:r>
              <a:rPr lang="uk-UA" dirty="0" smtClean="0"/>
              <a:t> – вираження менталітету і творчості кожного народу.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900808"/>
          </a:xfrm>
        </p:spPr>
        <p:txBody>
          <a:bodyPr/>
          <a:lstStyle/>
          <a:p>
            <a:r>
              <a:rPr lang="uk-UA" u="sng" dirty="0" smtClean="0"/>
              <a:t>Класичний танець</a:t>
            </a:r>
            <a:r>
              <a:rPr lang="uk-UA" dirty="0" smtClean="0"/>
              <a:t> є основою мистецтва балету і вимагає спеціальної підготовки.</a:t>
            </a:r>
            <a:endParaRPr lang="ru-RU" dirty="0" smtClean="0"/>
          </a:p>
          <a:p>
            <a:r>
              <a:rPr lang="uk-UA" u="sng" dirty="0" smtClean="0"/>
              <a:t>Естрадний танець</a:t>
            </a:r>
            <a:r>
              <a:rPr lang="uk-UA" dirty="0" smtClean="0"/>
              <a:t> має власну специфіку та існує як підтримка виступу естрадного співака.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Відомі українські танці – гопак, метелиця, козачок, аркан, коломийка.</a:t>
            </a:r>
            <a:endParaRPr lang="ru-RU" dirty="0" smtClean="0"/>
          </a:p>
          <a:p>
            <a:r>
              <a:rPr lang="uk-UA" dirty="0" smtClean="0"/>
              <a:t>До народів світу відносяться </a:t>
            </a:r>
            <a:r>
              <a:rPr lang="uk-UA" dirty="0" err="1" smtClean="0"/>
              <a:t>жок</a:t>
            </a:r>
            <a:r>
              <a:rPr lang="uk-UA" dirty="0" smtClean="0"/>
              <a:t>, </a:t>
            </a:r>
            <a:r>
              <a:rPr lang="uk-UA" dirty="0" err="1" smtClean="0"/>
              <a:t>жемжурка</a:t>
            </a:r>
            <a:r>
              <a:rPr lang="uk-UA" dirty="0" smtClean="0"/>
              <a:t>, краков’як, тропак, полька, болеро, </a:t>
            </a:r>
            <a:r>
              <a:rPr lang="uk-UA" dirty="0" err="1" smtClean="0"/>
              <a:t>фламенко</a:t>
            </a:r>
            <a:r>
              <a:rPr lang="uk-UA" dirty="0" smtClean="0"/>
              <a:t>.</a:t>
            </a:r>
            <a:endParaRPr lang="ru-RU" dirty="0" smtClean="0"/>
          </a:p>
          <a:p>
            <a:r>
              <a:rPr lang="uk-UA" dirty="0" smtClean="0"/>
              <a:t>Історичними танцями називаються танці, що були популярні в певну епоху на балах знаті, це – полонез, мазурка, контрданс, </a:t>
            </a:r>
            <a:r>
              <a:rPr lang="uk-UA" dirty="0" err="1" smtClean="0"/>
              <a:t>павана</a:t>
            </a:r>
            <a:r>
              <a:rPr lang="uk-UA" dirty="0" smtClean="0"/>
              <a:t>, </a:t>
            </a:r>
            <a:r>
              <a:rPr lang="uk-UA" dirty="0" err="1" smtClean="0"/>
              <a:t>гальярда</a:t>
            </a:r>
            <a:r>
              <a:rPr lang="uk-UA" dirty="0" smtClean="0"/>
              <a:t>, кадриль.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3384376"/>
          </a:xfrm>
        </p:spPr>
        <p:txBody>
          <a:bodyPr/>
          <a:lstStyle/>
          <a:p>
            <a:r>
              <a:rPr lang="uk-UA" dirty="0" smtClean="0"/>
              <a:t>Бальний танець – сучасна назва танців, призначених для масового виконання на вечорах відпочинку, танцювальних майданчиках, вечірках: повільний вальс, танго, фокстрот, </a:t>
            </a:r>
            <a:r>
              <a:rPr lang="uk-UA" dirty="0" err="1" smtClean="0"/>
              <a:t>квік-степ</a:t>
            </a:r>
            <a:r>
              <a:rPr lang="uk-UA" dirty="0" smtClean="0"/>
              <a:t>.</a:t>
            </a:r>
            <a:endParaRPr lang="ru-RU" dirty="0" smtClean="0"/>
          </a:p>
          <a:p>
            <a:r>
              <a:rPr lang="uk-UA" dirty="0" smtClean="0"/>
              <a:t>Латиноамериканські: ча-ча-ча, </a:t>
            </a:r>
            <a:r>
              <a:rPr lang="uk-UA" dirty="0" err="1" smtClean="0"/>
              <a:t>джайв</a:t>
            </a:r>
            <a:r>
              <a:rPr lang="uk-UA" dirty="0" smtClean="0"/>
              <a:t>, румба, самба, </a:t>
            </a:r>
            <a:r>
              <a:rPr lang="uk-UA" dirty="0" err="1" smtClean="0"/>
              <a:t>пасадобль</a:t>
            </a:r>
            <a:r>
              <a:rPr lang="uk-UA" dirty="0" smtClean="0"/>
              <a:t>. Розглянь ілюстрації та зроби характеристику.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Іспанський</a:t>
            </a:r>
            <a:r>
              <a:rPr lang="ru-RU" dirty="0" smtClean="0"/>
              <a:t> </a:t>
            </a:r>
            <a:r>
              <a:rPr lang="ru-RU" dirty="0" err="1" smtClean="0"/>
              <a:t>танець</a:t>
            </a:r>
            <a:r>
              <a:rPr lang="ru-RU" dirty="0" smtClean="0"/>
              <a:t> румба</a:t>
            </a:r>
            <a:endParaRPr lang="ru-RU" dirty="0"/>
          </a:p>
        </p:txBody>
      </p:sp>
      <p:pic>
        <p:nvPicPr>
          <p:cNvPr id="4" name="Содержимое 3" descr="00003d4b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397000" y="1941512"/>
            <a:ext cx="5588000" cy="4191000"/>
          </a:xfrm>
        </p:spPr>
      </p:pic>
      <p:pic>
        <p:nvPicPr>
          <p:cNvPr id="5" name="Rumba-Muzyka-dlya-obucheniya(freemuzich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508518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2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81</TotalTime>
  <Words>417</Words>
  <Application>Microsoft Office PowerPoint</Application>
  <PresentationFormat>Экран (4:3)</PresentationFormat>
  <Paragraphs>53</Paragraphs>
  <Slides>23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Розділ: Мистецтво в нашому житті</vt:lpstr>
      <vt:lpstr>Тема: Танцювальна етнічна та популярна музика.</vt:lpstr>
      <vt:lpstr>Тест</vt:lpstr>
      <vt:lpstr>Слайд 4</vt:lpstr>
      <vt:lpstr>Словничок</vt:lpstr>
      <vt:lpstr>Слайд 6</vt:lpstr>
      <vt:lpstr>Слайд 7</vt:lpstr>
      <vt:lpstr>Слайд 8</vt:lpstr>
      <vt:lpstr>Іспанський танець румба</vt:lpstr>
      <vt:lpstr>Самба</vt:lpstr>
      <vt:lpstr>Ча-ча-ча</vt:lpstr>
      <vt:lpstr>Джайв</vt:lpstr>
      <vt:lpstr>Сиртакі</vt:lpstr>
      <vt:lpstr>Жорж Бізе хабанера з опери “Кармен”</vt:lpstr>
      <vt:lpstr>Слайд 15</vt:lpstr>
      <vt:lpstr>Словничок </vt:lpstr>
      <vt:lpstr>Родіон Щедрін “Кармен-сюїта”, хабанера</vt:lpstr>
      <vt:lpstr>Аналіз прослуханих творів. </vt:lpstr>
      <vt:lpstr>Завітала Зимонька.</vt:lpstr>
      <vt:lpstr>Підсумок уроку. </vt:lpstr>
      <vt:lpstr>Домашнє завдання. </vt:lpstr>
      <vt:lpstr>Використана література:</vt:lpstr>
      <vt:lpstr>Інтернет-посилання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Розділ: Мистецтво в нашому житті</dc:title>
  <dc:creator>ПК</dc:creator>
  <cp:lastModifiedBy>ПК</cp:lastModifiedBy>
  <cp:revision>11</cp:revision>
  <dcterms:created xsi:type="dcterms:W3CDTF">2016-01-28T12:22:50Z</dcterms:created>
  <dcterms:modified xsi:type="dcterms:W3CDTF">2016-02-04T08:18:47Z</dcterms:modified>
</cp:coreProperties>
</file>