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diagrams/colors22.xml" ContentType="application/vnd.openxmlformats-officedocument.drawingml.diagramColors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Override PartName="/ppt/diagrams/drawing29.xml" ContentType="application/vnd.ms-office.drawingml.diagramDrawing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diagrams/quickStyle31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quickStyle20.xml" ContentType="application/vnd.openxmlformats-officedocument.drawingml.diagramStyle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diagrams/drawing21.xml" ContentType="application/vnd.ms-office.drawingml.diagramDrawing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diagrams/colors4.xml" ContentType="application/vnd.openxmlformats-officedocument.drawingml.diagramColors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layout31.xml" ContentType="application/vnd.openxmlformats-officedocument.drawingml.diagramLayout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layout20.xml" ContentType="application/vnd.openxmlformats-officedocument.drawingml.diagramLayout+xml"/>
  <Override PartName="/ppt/diagrams/drawing3.xml" ContentType="application/vnd.ms-office.drawingml.diagramDrawing+xml"/>
  <Override PartName="/ppt/slides/slide55.xml" ContentType="application/vnd.openxmlformats-officedocument.presentationml.slide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quickStyle25.xml" ContentType="application/vnd.openxmlformats-officedocument.drawingml.diagramStyle+xml"/>
  <Override PartName="/ppt/diagrams/drawing26.xml" ContentType="application/vnd.ms-office.drawingml.diagramDrawing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Override PartName="/ppt/diagrams/layout25.xml" ContentType="application/vnd.openxmlformats-officedocument.drawingml.diagramLayout+xml"/>
  <Override PartName="/ppt/diagrams/drawing8.xml" ContentType="application/vnd.ms-office.drawingml.diagramDrawing+xml"/>
  <Override PartName="/ppt/slides/slide89.xml" ContentType="application/vnd.openxmlformats-officedocument.presentationml.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drawing11.xml" ContentType="application/vnd.ms-office.drawingml.diagramDrawing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diagrams/colors3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drawing27.xml" ContentType="application/vnd.ms-office.drawingml.diagramDrawing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drawing16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layout26.xml" ContentType="application/vnd.openxmlformats-officedocument.drawingml.diagramLayout+xml"/>
  <Override PartName="/ppt/diagrams/colors29.xml" ContentType="application/vnd.openxmlformats-officedocument.drawingml.diagramColors+xml"/>
  <Override PartName="/ppt/diagrams/drawing23.xml" ContentType="application/vnd.ms-office.drawingml.diagramDrawing+xml"/>
  <Override PartName="/ppt/diagrams/drawing9.xml" ContentType="application/vnd.ms-office.drawingml.diagramDrawing+xml"/>
  <Override PartName="/ppt/slides/slide79.xml" ContentType="application/vnd.openxmlformats-officedocument.presentationml.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diagrams/drawing30.xml" ContentType="application/vnd.ms-office.drawingml.diagramDrawing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27.xml" ContentType="application/vnd.openxmlformats-officedocument.drawingml.diagramStyle+xml"/>
  <Override PartName="/ppt/diagrams/drawing28.xml" ContentType="application/vnd.ms-office.drawingml.diagramDrawing+xml"/>
  <Override PartName="/ppt/diagrams/drawing17.xml" ContentType="application/vnd.ms-office.drawingml.diagramDrawing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drawing13.xml" ContentType="application/vnd.ms-office.drawingml.diagramDrawing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rawing6.xml" ContentType="application/vnd.ms-office.drawingml.diagramDrawing+xml"/>
  <Override PartName="/ppt/diagrams/drawing31.xml" ContentType="application/vnd.ms-office.drawingml.diagramDrawing+xml"/>
  <Override PartName="/ppt/diagrams/drawing20.xml" ContentType="application/vnd.ms-office.drawingml.diagramDrawing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diagrams/data17.xml" ContentType="application/vnd.openxmlformats-officedocument.drawingml.diagramData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29.xml" ContentType="application/vnd.openxmlformats-officedocument.drawingml.diagramStyle+xml"/>
  <Override PartName="/ppt/diagrams/drawing19.xml" ContentType="application/vnd.ms-office.drawingml.diagramDrawing+xml"/>
  <Override PartName="/ppt/slides/slide51.xml" ContentType="application/vnd.openxmlformats-officedocument.presentationml.slide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slides/slide40.xml" ContentType="application/vnd.openxmlformats-officedocument.presentationml.slide+xml"/>
  <Override PartName="/ppt/diagrams/layout18.xml" ContentType="application/vnd.openxmlformats-officedocument.drawingml.diagramLayout+xml"/>
  <Override PartName="/ppt/diagrams/layout2.xml" ContentType="application/vnd.openxmlformats-officedocument.drawingml.diagramLayout+xml"/>
  <Override PartName="/ppt/diagrams/colors28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65" r:id="rId4"/>
    <p:sldId id="258" r:id="rId5"/>
    <p:sldId id="259" r:id="rId6"/>
    <p:sldId id="261" r:id="rId7"/>
    <p:sldId id="262" r:id="rId8"/>
    <p:sldId id="263" r:id="rId9"/>
    <p:sldId id="264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3" r:id="rId35"/>
    <p:sldId id="294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8" r:id="rId48"/>
    <p:sldId id="309" r:id="rId49"/>
    <p:sldId id="310" r:id="rId50"/>
    <p:sldId id="312" r:id="rId51"/>
    <p:sldId id="311" r:id="rId52"/>
    <p:sldId id="344" r:id="rId53"/>
    <p:sldId id="345" r:id="rId54"/>
    <p:sldId id="330" r:id="rId55"/>
    <p:sldId id="346" r:id="rId56"/>
    <p:sldId id="347" r:id="rId57"/>
    <p:sldId id="331" r:id="rId58"/>
    <p:sldId id="348" r:id="rId59"/>
    <p:sldId id="349" r:id="rId60"/>
    <p:sldId id="332" r:id="rId61"/>
    <p:sldId id="350" r:id="rId62"/>
    <p:sldId id="351" r:id="rId63"/>
    <p:sldId id="333" r:id="rId64"/>
    <p:sldId id="352" r:id="rId65"/>
    <p:sldId id="353" r:id="rId66"/>
    <p:sldId id="334" r:id="rId67"/>
    <p:sldId id="354" r:id="rId68"/>
    <p:sldId id="355" r:id="rId69"/>
    <p:sldId id="335" r:id="rId70"/>
    <p:sldId id="356" r:id="rId71"/>
    <p:sldId id="357" r:id="rId72"/>
    <p:sldId id="336" r:id="rId73"/>
    <p:sldId id="358" r:id="rId74"/>
    <p:sldId id="359" r:id="rId75"/>
    <p:sldId id="337" r:id="rId76"/>
    <p:sldId id="360" r:id="rId77"/>
    <p:sldId id="361" r:id="rId78"/>
    <p:sldId id="338" r:id="rId79"/>
    <p:sldId id="362" r:id="rId80"/>
    <p:sldId id="363" r:id="rId81"/>
    <p:sldId id="384" r:id="rId82"/>
    <p:sldId id="385" r:id="rId83"/>
    <p:sldId id="339" r:id="rId84"/>
    <p:sldId id="374" r:id="rId85"/>
    <p:sldId id="375" r:id="rId86"/>
    <p:sldId id="340" r:id="rId87"/>
    <p:sldId id="376" r:id="rId88"/>
    <p:sldId id="377" r:id="rId89"/>
    <p:sldId id="386" r:id="rId90"/>
    <p:sldId id="341" r:id="rId91"/>
    <p:sldId id="378" r:id="rId92"/>
    <p:sldId id="342" r:id="rId93"/>
    <p:sldId id="380" r:id="rId94"/>
    <p:sldId id="343" r:id="rId95"/>
    <p:sldId id="382" r:id="rId96"/>
    <p:sldId id="387" r:id="rId97"/>
    <p:sldId id="307" r:id="rId9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D1DB"/>
    <a:srgbClr val="6884A0"/>
    <a:srgbClr val="5E7894"/>
    <a:srgbClr val="F4EAE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3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image" Target="../media/image117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diagrams/_rels/data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image" Target="../media/image122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diagrams/_rels/data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image" Target="../media/image127.png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FA5866-9B7C-41B1-84C6-AFA05B531E72}" type="doc">
      <dgm:prSet loTypeId="urn:microsoft.com/office/officeart/2005/8/layout/vList2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0F279995-BA65-4697-9572-DE23A4E30699}">
      <dgm:prSet/>
      <dgm:spPr>
        <a:solidFill>
          <a:srgbClr val="C7D1DB"/>
        </a:solidFill>
      </dgm:spPr>
      <dgm:t>
        <a:bodyPr/>
        <a:lstStyle/>
        <a:p>
          <a:pPr rtl="0"/>
          <a:r>
            <a:rPr lang="ru-RU" i="1" dirty="0" err="1" smtClean="0">
              <a:solidFill>
                <a:schemeClr val="tx1"/>
              </a:solidFill>
            </a:rPr>
            <a:t>Модельєр</a:t>
          </a:r>
          <a:r>
            <a:rPr lang="ru-RU" i="1" dirty="0" smtClean="0">
              <a:solidFill>
                <a:schemeClr val="tx1"/>
              </a:solidFill>
            </a:rPr>
            <a:t> (кутюр</a:t>
          </a:r>
          <a:r>
            <a:rPr lang="en-US" i="1" dirty="0" smtClean="0">
              <a:solidFill>
                <a:schemeClr val="tx1"/>
              </a:solidFill>
            </a:rPr>
            <a:t>’</a:t>
          </a:r>
          <a:r>
            <a:rPr lang="ru-RU" i="1" dirty="0" smtClean="0">
              <a:solidFill>
                <a:schemeClr val="tx1"/>
              </a:solidFill>
            </a:rPr>
            <a:t>є) – </a:t>
          </a:r>
          <a:r>
            <a:rPr lang="ru-RU" i="1" dirty="0" err="1" smtClean="0">
              <a:solidFill>
                <a:schemeClr val="tx1"/>
              </a:solidFill>
            </a:rPr>
            <a:t>спеціаліст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із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виготовлення</a:t>
          </a:r>
          <a:r>
            <a:rPr lang="ru-RU" i="1" dirty="0" smtClean="0">
              <a:solidFill>
                <a:schemeClr val="tx1"/>
              </a:solidFill>
            </a:rPr>
            <a:t> моделей </a:t>
          </a:r>
          <a:r>
            <a:rPr lang="ru-RU" i="1" dirty="0" err="1" smtClean="0">
              <a:solidFill>
                <a:schemeClr val="tx1"/>
              </a:solidFill>
            </a:rPr>
            <a:t>одягу</a:t>
          </a:r>
          <a:r>
            <a:rPr lang="ru-RU" i="1" dirty="0" smtClean="0">
              <a:solidFill>
                <a:schemeClr val="tx1"/>
              </a:solidFill>
            </a:rPr>
            <a:t>.</a:t>
          </a:r>
          <a:endParaRPr lang="ru-RU" dirty="0">
            <a:solidFill>
              <a:schemeClr val="tx1"/>
            </a:solidFill>
          </a:endParaRPr>
        </a:p>
      </dgm:t>
    </dgm:pt>
    <dgm:pt modelId="{FF5B5640-CED8-4F62-8AB7-9C9E23727D8B}" type="parTrans" cxnId="{7FECB84B-648F-456A-9B1E-05568FECA5E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F28C607-BA69-4ADA-A052-101C09406676}" type="sibTrans" cxnId="{7FECB84B-648F-456A-9B1E-05568FECA5E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141AEEF-54DB-4E20-B9B6-E44513BF4C13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pPr rtl="0"/>
          <a:r>
            <a:rPr lang="ru-RU" i="1" dirty="0" err="1" smtClean="0">
              <a:solidFill>
                <a:schemeClr val="tx1"/>
              </a:solidFill>
            </a:rPr>
            <a:t>Вибираючи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одяг</a:t>
          </a:r>
          <a:r>
            <a:rPr lang="ru-RU" i="1" dirty="0" smtClean="0">
              <a:solidFill>
                <a:schemeClr val="tx1"/>
              </a:solidFill>
            </a:rPr>
            <a:t>, ми </a:t>
          </a:r>
          <a:r>
            <a:rPr lang="ru-RU" i="1" dirty="0" err="1" smtClean="0">
              <a:solidFill>
                <a:schemeClr val="tx1"/>
              </a:solidFill>
            </a:rPr>
            <a:t>звертаємо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увагу</a:t>
          </a:r>
          <a:r>
            <a:rPr lang="ru-RU" i="1" dirty="0" smtClean="0">
              <a:solidFill>
                <a:schemeClr val="tx1"/>
              </a:solidFill>
            </a:rPr>
            <a:t> не </a:t>
          </a:r>
          <a:r>
            <a:rPr lang="ru-RU" i="1" dirty="0" err="1" smtClean="0">
              <a:solidFill>
                <a:schemeClr val="tx1"/>
              </a:solidFill>
            </a:rPr>
            <a:t>лише</a:t>
          </a:r>
          <a:r>
            <a:rPr lang="ru-RU" i="1" dirty="0" smtClean="0">
              <a:solidFill>
                <a:schemeClr val="tx1"/>
              </a:solidFill>
            </a:rPr>
            <a:t> на </a:t>
          </a:r>
          <a:r>
            <a:rPr lang="ru-RU" i="1" dirty="0" err="1" smtClean="0">
              <a:solidFill>
                <a:schemeClr val="tx1"/>
              </a:solidFill>
            </a:rPr>
            <a:t>зручності</a:t>
          </a:r>
          <a:r>
            <a:rPr lang="ru-RU" i="1" dirty="0" smtClean="0">
              <a:solidFill>
                <a:schemeClr val="tx1"/>
              </a:solidFill>
            </a:rPr>
            <a:t>, а й на </a:t>
          </a:r>
          <a:r>
            <a:rPr lang="ru-RU" i="1" dirty="0" err="1" smtClean="0">
              <a:solidFill>
                <a:schemeClr val="tx1"/>
              </a:solidFill>
            </a:rPr>
            <a:t>його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зовнішній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вигляд</a:t>
          </a:r>
          <a:r>
            <a:rPr lang="ru-RU" i="1" dirty="0" smtClean="0">
              <a:solidFill>
                <a:schemeClr val="tx1"/>
              </a:solidFill>
            </a:rPr>
            <a:t>. Робота </a:t>
          </a:r>
          <a:r>
            <a:rPr lang="ru-RU" i="1" dirty="0" err="1" smtClean="0">
              <a:solidFill>
                <a:schemeClr val="tx1"/>
              </a:solidFill>
            </a:rPr>
            <a:t>модельєра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полягає</a:t>
          </a:r>
          <a:r>
            <a:rPr lang="ru-RU" i="1" dirty="0" smtClean="0">
              <a:solidFill>
                <a:schemeClr val="tx1"/>
              </a:solidFill>
            </a:rPr>
            <a:t> у </a:t>
          </a:r>
          <a:r>
            <a:rPr lang="ru-RU" i="1" dirty="0" err="1" smtClean="0">
              <a:solidFill>
                <a:schemeClr val="tx1"/>
              </a:solidFill>
            </a:rPr>
            <a:t>формуванні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одягу</a:t>
          </a:r>
          <a:r>
            <a:rPr lang="ru-RU" i="1" dirty="0" smtClean="0">
              <a:solidFill>
                <a:schemeClr val="tx1"/>
              </a:solidFill>
            </a:rPr>
            <a:t> і </a:t>
          </a:r>
          <a:r>
            <a:rPr lang="ru-RU" i="1" dirty="0" err="1" smtClean="0">
              <a:solidFill>
                <a:schemeClr val="tx1"/>
              </a:solidFill>
            </a:rPr>
            <a:t>аксесуарів</a:t>
          </a:r>
          <a:r>
            <a:rPr lang="ru-RU" i="1" dirty="0" smtClean="0">
              <a:solidFill>
                <a:schemeClr val="tx1"/>
              </a:solidFill>
            </a:rPr>
            <a:t> до </a:t>
          </a:r>
          <a:r>
            <a:rPr lang="ru-RU" i="1" dirty="0" err="1" smtClean="0">
              <a:solidFill>
                <a:schemeClr val="tx1"/>
              </a:solidFill>
            </a:rPr>
            <a:t>нього</a:t>
          </a:r>
          <a:r>
            <a:rPr lang="ru-RU" i="1" dirty="0" smtClean="0">
              <a:solidFill>
                <a:schemeClr val="tx1"/>
              </a:solidFill>
            </a:rPr>
            <a:t>. </a:t>
          </a:r>
          <a:endParaRPr lang="ru-RU" dirty="0">
            <a:solidFill>
              <a:schemeClr val="tx1"/>
            </a:solidFill>
          </a:endParaRPr>
        </a:p>
      </dgm:t>
    </dgm:pt>
    <dgm:pt modelId="{02EDA372-349A-4904-A22F-96C6C004F5CC}" type="parTrans" cxnId="{0D2432FC-825D-45B3-804B-089C1F7AEA1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9EE3D21-F08C-492B-BDA9-146008C7D4EA}" type="sibTrans" cxnId="{0D2432FC-825D-45B3-804B-089C1F7AEA1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B6A3F8D-F0E4-4249-9F47-C5AAF6C4951F}">
      <dgm:prSet/>
      <dgm:spPr>
        <a:solidFill>
          <a:srgbClr val="6884A0"/>
        </a:solidFill>
      </dgm:spPr>
      <dgm:t>
        <a:bodyPr/>
        <a:lstStyle/>
        <a:p>
          <a:pPr rtl="0"/>
          <a:r>
            <a:rPr lang="ru-RU" i="1" dirty="0" err="1" smtClean="0">
              <a:solidFill>
                <a:schemeClr val="tx1"/>
              </a:solidFill>
            </a:rPr>
            <a:t>Модельєр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окрім</a:t>
          </a:r>
          <a:r>
            <a:rPr lang="ru-RU" i="1" dirty="0" smtClean="0">
              <a:solidFill>
                <a:schemeClr val="tx1"/>
              </a:solidFill>
            </a:rPr>
            <a:t> основного </a:t>
          </a:r>
          <a:r>
            <a:rPr lang="ru-RU" i="1" dirty="0" err="1" smtClean="0">
              <a:solidFill>
                <a:schemeClr val="tx1"/>
              </a:solidFill>
            </a:rPr>
            <a:t>одягу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формує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також</a:t>
          </a:r>
          <a:r>
            <a:rPr lang="ru-RU" i="1" dirty="0" smtClean="0">
              <a:solidFill>
                <a:schemeClr val="tx1"/>
              </a:solidFill>
            </a:rPr>
            <a:t> і </a:t>
          </a:r>
          <a:r>
            <a:rPr lang="ru-RU" i="1" dirty="0" err="1" smtClean="0">
              <a:solidFill>
                <a:schemeClr val="tx1"/>
              </a:solidFill>
            </a:rPr>
            <a:t>аксесуари</a:t>
          </a:r>
          <a:r>
            <a:rPr lang="ru-RU" i="1" dirty="0" smtClean="0">
              <a:solidFill>
                <a:schemeClr val="tx1"/>
              </a:solidFill>
            </a:rPr>
            <a:t> до </a:t>
          </a:r>
          <a:r>
            <a:rPr lang="ru-RU" i="1" dirty="0" err="1" smtClean="0">
              <a:solidFill>
                <a:schemeClr val="tx1"/>
              </a:solidFill>
            </a:rPr>
            <a:t>нього</a:t>
          </a:r>
          <a:r>
            <a:rPr lang="ru-RU" i="1" dirty="0" smtClean="0">
              <a:solidFill>
                <a:schemeClr val="tx1"/>
              </a:solidFill>
            </a:rPr>
            <a:t> – </a:t>
          </a:r>
          <a:r>
            <a:rPr lang="ru-RU" i="1" dirty="0" err="1" smtClean="0">
              <a:solidFill>
                <a:schemeClr val="tx1"/>
              </a:solidFill>
            </a:rPr>
            <a:t>капелюхи</a:t>
          </a:r>
          <a:r>
            <a:rPr lang="ru-RU" i="1" dirty="0" smtClean="0">
              <a:solidFill>
                <a:schemeClr val="tx1"/>
              </a:solidFill>
            </a:rPr>
            <a:t>, рукавички, </a:t>
          </a:r>
          <a:r>
            <a:rPr lang="ru-RU" i="1" dirty="0" err="1" smtClean="0">
              <a:solidFill>
                <a:schemeClr val="tx1"/>
              </a:solidFill>
            </a:rPr>
            <a:t>шарфи</a:t>
          </a:r>
          <a:r>
            <a:rPr lang="ru-RU" i="1" dirty="0" smtClean="0">
              <a:solidFill>
                <a:schemeClr val="tx1"/>
              </a:solidFill>
            </a:rPr>
            <a:t> і </a:t>
          </a:r>
          <a:r>
            <a:rPr lang="ru-RU" i="1" dirty="0" err="1" smtClean="0">
              <a:solidFill>
                <a:schemeClr val="tx1"/>
              </a:solidFill>
            </a:rPr>
            <a:t>взуття</a:t>
          </a:r>
          <a:r>
            <a:rPr lang="ru-RU" i="1" dirty="0" smtClean="0">
              <a:solidFill>
                <a:schemeClr val="tx1"/>
              </a:solidFill>
            </a:rPr>
            <a:t>. </a:t>
          </a:r>
          <a:r>
            <a:rPr lang="ru-RU" i="1" dirty="0" err="1" smtClean="0">
              <a:solidFill>
                <a:schemeClr val="tx1"/>
              </a:solidFill>
            </a:rPr>
            <a:t>Ідеї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модельєра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здійснюються</a:t>
          </a:r>
          <a:r>
            <a:rPr lang="ru-RU" i="1" dirty="0" smtClean="0">
              <a:solidFill>
                <a:schemeClr val="tx1"/>
              </a:solidFill>
            </a:rPr>
            <a:t> за </a:t>
          </a:r>
          <a:r>
            <a:rPr lang="ru-RU" i="1" dirty="0" err="1" smtClean="0">
              <a:solidFill>
                <a:schemeClr val="tx1"/>
              </a:solidFill>
            </a:rPr>
            <a:t>кресленнями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конструкторів</a:t>
          </a:r>
          <a:r>
            <a:rPr lang="ru-RU" i="1" dirty="0" smtClean="0">
              <a:solidFill>
                <a:schemeClr val="tx1"/>
              </a:solidFill>
            </a:rPr>
            <a:t> і </a:t>
          </a:r>
          <a:r>
            <a:rPr lang="ru-RU" i="1" dirty="0" err="1" smtClean="0">
              <a:solidFill>
                <a:schemeClr val="tx1"/>
              </a:solidFill>
            </a:rPr>
            <a:t>кравців</a:t>
          </a:r>
          <a:r>
            <a:rPr lang="ru-RU" i="1" dirty="0" smtClean="0">
              <a:solidFill>
                <a:schemeClr val="tx1"/>
              </a:solidFill>
            </a:rPr>
            <a:t>. </a:t>
          </a:r>
          <a:endParaRPr lang="ru-RU" dirty="0">
            <a:solidFill>
              <a:schemeClr val="tx1"/>
            </a:solidFill>
          </a:endParaRPr>
        </a:p>
      </dgm:t>
    </dgm:pt>
    <dgm:pt modelId="{A0845216-B2D2-4292-A494-8D64B4DE0AF6}" type="parTrans" cxnId="{6F730596-A073-476A-8D4E-922F321AFBF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1C63AFC-6B77-4DDD-8CF1-F1757A258BD1}" type="sibTrans" cxnId="{6F730596-A073-476A-8D4E-922F321AFBF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D52EBD3-7299-4DA4-9D4D-D6AFDF71F6B3}">
      <dgm:prSet/>
      <dgm:spPr>
        <a:solidFill>
          <a:srgbClr val="5E7894"/>
        </a:solidFill>
      </dgm:spPr>
      <dgm:t>
        <a:bodyPr/>
        <a:lstStyle/>
        <a:p>
          <a:pPr rtl="0"/>
          <a:r>
            <a:rPr lang="ru-RU" i="1" dirty="0" err="1" smtClean="0">
              <a:solidFill>
                <a:schemeClr val="tx1"/>
              </a:solidFill>
            </a:rPr>
            <a:t>Показником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успішної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роботи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творця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моди</a:t>
          </a:r>
          <a:r>
            <a:rPr lang="ru-RU" i="1" dirty="0" smtClean="0">
              <a:solidFill>
                <a:schemeClr val="tx1"/>
              </a:solidFill>
            </a:rPr>
            <a:t> є великий </a:t>
          </a:r>
          <a:r>
            <a:rPr lang="ru-RU" i="1" dirty="0" err="1" smtClean="0">
              <a:solidFill>
                <a:schemeClr val="tx1"/>
              </a:solidFill>
            </a:rPr>
            <a:t>успіх</a:t>
          </a:r>
          <a:r>
            <a:rPr lang="ru-RU" i="1" dirty="0" smtClean="0">
              <a:solidFill>
                <a:schemeClr val="tx1"/>
              </a:solidFill>
            </a:rPr>
            <a:t> продажу. На початку </a:t>
          </a:r>
          <a:r>
            <a:rPr lang="ru-RU" i="1" dirty="0" err="1" smtClean="0">
              <a:solidFill>
                <a:schemeClr val="tx1"/>
              </a:solidFill>
            </a:rPr>
            <a:t>сезонів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модельєри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беруть</a:t>
          </a:r>
          <a:r>
            <a:rPr lang="ru-RU" i="1" dirty="0" smtClean="0">
              <a:solidFill>
                <a:schemeClr val="tx1"/>
              </a:solidFill>
            </a:rPr>
            <a:t> участь на показах </a:t>
          </a:r>
          <a:r>
            <a:rPr lang="ru-RU" i="1" dirty="0" err="1" smtClean="0">
              <a:solidFill>
                <a:schemeClr val="tx1"/>
              </a:solidFill>
            </a:rPr>
            <a:t>моди</a:t>
          </a:r>
          <a:r>
            <a:rPr lang="ru-RU" i="1" dirty="0" smtClean="0">
              <a:solidFill>
                <a:schemeClr val="tx1"/>
              </a:solidFill>
            </a:rPr>
            <a:t>, де вони </a:t>
          </a:r>
          <a:r>
            <a:rPr lang="ru-RU" i="1" dirty="0" err="1" smtClean="0">
              <a:solidFill>
                <a:schemeClr val="tx1"/>
              </a:solidFill>
            </a:rPr>
            <a:t>демонструють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свої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нові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моделі</a:t>
          </a:r>
          <a:r>
            <a:rPr lang="ru-RU" i="1" dirty="0" smtClean="0">
              <a:solidFill>
                <a:schemeClr val="tx1"/>
              </a:solidFill>
            </a:rPr>
            <a:t> і </a:t>
          </a:r>
          <a:r>
            <a:rPr lang="ru-RU" i="1" dirty="0" err="1" smtClean="0">
              <a:solidFill>
                <a:schemeClr val="tx1"/>
              </a:solidFill>
            </a:rPr>
            <a:t>укладають</a:t>
          </a:r>
          <a:r>
            <a:rPr lang="ru-RU" i="1" dirty="0" smtClean="0">
              <a:solidFill>
                <a:schemeClr val="tx1"/>
              </a:solidFill>
            </a:rPr>
            <a:t> договори з </a:t>
          </a:r>
          <a:r>
            <a:rPr lang="ru-RU" i="1" dirty="0" err="1" smtClean="0">
              <a:solidFill>
                <a:schemeClr val="tx1"/>
              </a:solidFill>
            </a:rPr>
            <a:t>новими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клієнтами</a:t>
          </a:r>
          <a:r>
            <a:rPr lang="ru-RU" i="1" dirty="0" smtClean="0">
              <a:solidFill>
                <a:schemeClr val="tx1"/>
              </a:solidFill>
            </a:rPr>
            <a:t>.</a:t>
          </a:r>
          <a:endParaRPr lang="ru-RU" dirty="0">
            <a:solidFill>
              <a:schemeClr val="tx1"/>
            </a:solidFill>
          </a:endParaRPr>
        </a:p>
      </dgm:t>
    </dgm:pt>
    <dgm:pt modelId="{4EFB382B-228B-4EE0-B973-081E2FBE5425}" type="parTrans" cxnId="{CC1FD969-0989-4BE8-BC28-3D0A8A53167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1A1FE42-5699-4650-9CB2-4CE3CF509D17}" type="sibTrans" cxnId="{CC1FD969-0989-4BE8-BC28-3D0A8A53167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B8F7509-39E1-4778-A660-813F4A94945F}" type="pres">
      <dgm:prSet presAssocID="{4FFA5866-9B7C-41B1-84C6-AFA05B531E7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E5841C-3EA1-4931-82F6-2AC91100A100}" type="pres">
      <dgm:prSet presAssocID="{0F279995-BA65-4697-9572-DE23A4E30699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97FB0D-626E-4F24-8381-C3AFCE829103}" type="pres">
      <dgm:prSet presAssocID="{AF28C607-BA69-4ADA-A052-101C09406676}" presName="spacer" presStyleCnt="0"/>
      <dgm:spPr/>
    </dgm:pt>
    <dgm:pt modelId="{6F8D07E1-83D0-4914-BF2E-8A42732E7071}" type="pres">
      <dgm:prSet presAssocID="{2141AEEF-54DB-4E20-B9B6-E44513BF4C1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431554-8E29-4C85-8F68-FD99EAD015A8}" type="pres">
      <dgm:prSet presAssocID="{39EE3D21-F08C-492B-BDA9-146008C7D4EA}" presName="spacer" presStyleCnt="0"/>
      <dgm:spPr/>
    </dgm:pt>
    <dgm:pt modelId="{1074146B-AE2C-4775-BC1C-1360BA9AF5B2}" type="pres">
      <dgm:prSet presAssocID="{BB6A3F8D-F0E4-4249-9F47-C5AAF6C4951F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098B6D-7277-4BFE-952F-6458555FEE75}" type="pres">
      <dgm:prSet presAssocID="{31C63AFC-6B77-4DDD-8CF1-F1757A258BD1}" presName="spacer" presStyleCnt="0"/>
      <dgm:spPr/>
    </dgm:pt>
    <dgm:pt modelId="{ACD339FE-D53A-49B8-ACE8-95672B7538F2}" type="pres">
      <dgm:prSet presAssocID="{ED52EBD3-7299-4DA4-9D4D-D6AFDF71F6B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1998E5-444E-4883-9A44-495AED83F5AA}" type="presOf" srcId="{0F279995-BA65-4697-9572-DE23A4E30699}" destId="{DBE5841C-3EA1-4931-82F6-2AC91100A100}" srcOrd="0" destOrd="0" presId="urn:microsoft.com/office/officeart/2005/8/layout/vList2"/>
    <dgm:cxn modelId="{CC1FD969-0989-4BE8-BC28-3D0A8A531671}" srcId="{4FFA5866-9B7C-41B1-84C6-AFA05B531E72}" destId="{ED52EBD3-7299-4DA4-9D4D-D6AFDF71F6B3}" srcOrd="3" destOrd="0" parTransId="{4EFB382B-228B-4EE0-B973-081E2FBE5425}" sibTransId="{81A1FE42-5699-4650-9CB2-4CE3CF509D17}"/>
    <dgm:cxn modelId="{6F730596-A073-476A-8D4E-922F321AFBF8}" srcId="{4FFA5866-9B7C-41B1-84C6-AFA05B531E72}" destId="{BB6A3F8D-F0E4-4249-9F47-C5AAF6C4951F}" srcOrd="2" destOrd="0" parTransId="{A0845216-B2D2-4292-A494-8D64B4DE0AF6}" sibTransId="{31C63AFC-6B77-4DDD-8CF1-F1757A258BD1}"/>
    <dgm:cxn modelId="{C3B268AE-2008-471A-B294-066A4985E191}" type="presOf" srcId="{BB6A3F8D-F0E4-4249-9F47-C5AAF6C4951F}" destId="{1074146B-AE2C-4775-BC1C-1360BA9AF5B2}" srcOrd="0" destOrd="0" presId="urn:microsoft.com/office/officeart/2005/8/layout/vList2"/>
    <dgm:cxn modelId="{7FECB84B-648F-456A-9B1E-05568FECA5E3}" srcId="{4FFA5866-9B7C-41B1-84C6-AFA05B531E72}" destId="{0F279995-BA65-4697-9572-DE23A4E30699}" srcOrd="0" destOrd="0" parTransId="{FF5B5640-CED8-4F62-8AB7-9C9E23727D8B}" sibTransId="{AF28C607-BA69-4ADA-A052-101C09406676}"/>
    <dgm:cxn modelId="{10B375F7-606B-484B-8C7A-B735E95E2C6D}" type="presOf" srcId="{4FFA5866-9B7C-41B1-84C6-AFA05B531E72}" destId="{2B8F7509-39E1-4778-A660-813F4A94945F}" srcOrd="0" destOrd="0" presId="urn:microsoft.com/office/officeart/2005/8/layout/vList2"/>
    <dgm:cxn modelId="{0D2432FC-825D-45B3-804B-089C1F7AEA17}" srcId="{4FFA5866-9B7C-41B1-84C6-AFA05B531E72}" destId="{2141AEEF-54DB-4E20-B9B6-E44513BF4C13}" srcOrd="1" destOrd="0" parTransId="{02EDA372-349A-4904-A22F-96C6C004F5CC}" sibTransId="{39EE3D21-F08C-492B-BDA9-146008C7D4EA}"/>
    <dgm:cxn modelId="{22194BAB-8F12-4669-8E7D-8CE0C295D5AF}" type="presOf" srcId="{ED52EBD3-7299-4DA4-9D4D-D6AFDF71F6B3}" destId="{ACD339FE-D53A-49B8-ACE8-95672B7538F2}" srcOrd="0" destOrd="0" presId="urn:microsoft.com/office/officeart/2005/8/layout/vList2"/>
    <dgm:cxn modelId="{0C5475E0-3FCA-4178-A60C-DD8B141EDB44}" type="presOf" srcId="{2141AEEF-54DB-4E20-B9B6-E44513BF4C13}" destId="{6F8D07E1-83D0-4914-BF2E-8A42732E7071}" srcOrd="0" destOrd="0" presId="urn:microsoft.com/office/officeart/2005/8/layout/vList2"/>
    <dgm:cxn modelId="{2A9293EE-CF3F-4656-B1FE-C7A19E13A571}" type="presParOf" srcId="{2B8F7509-39E1-4778-A660-813F4A94945F}" destId="{DBE5841C-3EA1-4931-82F6-2AC91100A100}" srcOrd="0" destOrd="0" presId="urn:microsoft.com/office/officeart/2005/8/layout/vList2"/>
    <dgm:cxn modelId="{36BE4C07-5D61-47D1-BC4B-58889EB6FA28}" type="presParOf" srcId="{2B8F7509-39E1-4778-A660-813F4A94945F}" destId="{8997FB0D-626E-4F24-8381-C3AFCE829103}" srcOrd="1" destOrd="0" presId="urn:microsoft.com/office/officeart/2005/8/layout/vList2"/>
    <dgm:cxn modelId="{071C57FD-D993-4FA9-91E2-084F27F11CAE}" type="presParOf" srcId="{2B8F7509-39E1-4778-A660-813F4A94945F}" destId="{6F8D07E1-83D0-4914-BF2E-8A42732E7071}" srcOrd="2" destOrd="0" presId="urn:microsoft.com/office/officeart/2005/8/layout/vList2"/>
    <dgm:cxn modelId="{5D55736B-E7E4-47AC-BD76-A556100E718E}" type="presParOf" srcId="{2B8F7509-39E1-4778-A660-813F4A94945F}" destId="{01431554-8E29-4C85-8F68-FD99EAD015A8}" srcOrd="3" destOrd="0" presId="urn:microsoft.com/office/officeart/2005/8/layout/vList2"/>
    <dgm:cxn modelId="{18D8D428-9955-485D-9E0E-D743CCBE8732}" type="presParOf" srcId="{2B8F7509-39E1-4778-A660-813F4A94945F}" destId="{1074146B-AE2C-4775-BC1C-1360BA9AF5B2}" srcOrd="4" destOrd="0" presId="urn:microsoft.com/office/officeart/2005/8/layout/vList2"/>
    <dgm:cxn modelId="{38D72CF9-AA7A-4260-BA9C-D993D1653C23}" type="presParOf" srcId="{2B8F7509-39E1-4778-A660-813F4A94945F}" destId="{7F098B6D-7277-4BFE-952F-6458555FEE75}" srcOrd="5" destOrd="0" presId="urn:microsoft.com/office/officeart/2005/8/layout/vList2"/>
    <dgm:cxn modelId="{32669E23-7491-4AFC-9EB5-5ECD65D40094}" type="presParOf" srcId="{2B8F7509-39E1-4778-A660-813F4A94945F}" destId="{ACD339FE-D53A-49B8-ACE8-95672B7538F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921DEB4-1ADE-4C55-8E29-4C9E9CE1F7B2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EEAA4054-3453-4880-84F0-C1C275DC6C9A}">
      <dgm:prSet custT="1"/>
      <dgm:spPr/>
      <dgm:t>
        <a:bodyPr/>
        <a:lstStyle/>
        <a:p>
          <a:pPr rtl="0"/>
          <a:r>
            <a:rPr lang="uk-UA" sz="1100" i="1" dirty="0" smtClean="0"/>
            <a:t>Оксана </a:t>
          </a:r>
          <a:r>
            <a:rPr lang="uk-UA" sz="1100" i="1" dirty="0" err="1" smtClean="0"/>
            <a:t>Караванська</a:t>
          </a:r>
          <a:r>
            <a:rPr lang="uk-UA" sz="1100" i="1" dirty="0" smtClean="0"/>
            <a:t> – </a:t>
          </a:r>
          <a:r>
            <a:rPr lang="ru-RU" sz="1100" i="1" dirty="0" err="1" smtClean="0"/>
            <a:t>Українська</a:t>
          </a:r>
          <a:r>
            <a:rPr lang="ru-RU" sz="1100" i="1" dirty="0" smtClean="0"/>
            <a:t> </a:t>
          </a:r>
          <a:r>
            <a:rPr lang="ru-RU" sz="1100" i="1" dirty="0" err="1" smtClean="0"/>
            <a:t>дизайнерка</a:t>
          </a:r>
          <a:r>
            <a:rPr lang="ru-RU" sz="1100" i="1" dirty="0" smtClean="0"/>
            <a:t> </a:t>
          </a:r>
          <a:r>
            <a:rPr lang="ru-RU" sz="1100" i="1" dirty="0" err="1" smtClean="0"/>
            <a:t>одягу</a:t>
          </a:r>
          <a:endParaRPr lang="ru-RU" sz="1100" i="1" dirty="0"/>
        </a:p>
      </dgm:t>
    </dgm:pt>
    <dgm:pt modelId="{96074FF8-1170-4A61-AD61-DCFFB891737A}" type="parTrans" cxnId="{568EA132-C506-4722-82DB-3961E265F408}">
      <dgm:prSet/>
      <dgm:spPr/>
      <dgm:t>
        <a:bodyPr/>
        <a:lstStyle/>
        <a:p>
          <a:endParaRPr lang="ru-RU"/>
        </a:p>
      </dgm:t>
    </dgm:pt>
    <dgm:pt modelId="{9EC11459-AEAB-4EA2-9ACB-2BCFDC0911B5}" type="sibTrans" cxnId="{568EA132-C506-4722-82DB-3961E265F408}">
      <dgm:prSet/>
      <dgm:spPr/>
      <dgm:t>
        <a:bodyPr/>
        <a:lstStyle/>
        <a:p>
          <a:endParaRPr lang="ru-RU"/>
        </a:p>
      </dgm:t>
    </dgm:pt>
    <dgm:pt modelId="{F47CE04D-A37B-4734-8F88-5F56284AFF7B}">
      <dgm:prSet custT="1"/>
      <dgm:spPr/>
      <dgm:t>
        <a:bodyPr/>
        <a:lstStyle/>
        <a:p>
          <a:pPr rtl="0"/>
          <a:r>
            <a:rPr lang="ru-RU" sz="1100" i="1" dirty="0" err="1" smtClean="0"/>
            <a:t>Незабаром</a:t>
          </a:r>
          <a:r>
            <a:rPr lang="ru-RU" sz="1100" i="1" dirty="0" smtClean="0"/>
            <a:t> </a:t>
          </a:r>
          <a:r>
            <a:rPr lang="ru-RU" sz="1100" i="1" dirty="0" err="1" smtClean="0"/>
            <a:t>після</a:t>
          </a:r>
          <a:r>
            <a:rPr lang="ru-RU" sz="1100" i="1" dirty="0" smtClean="0"/>
            <a:t> </a:t>
          </a:r>
          <a:r>
            <a:rPr lang="ru-RU" sz="1100" i="1" dirty="0" err="1" smtClean="0"/>
            <a:t>закінчення</a:t>
          </a:r>
          <a:r>
            <a:rPr lang="ru-RU" sz="1100" i="1" dirty="0" smtClean="0"/>
            <a:t> </a:t>
          </a:r>
          <a:r>
            <a:rPr lang="ru-RU" sz="1100" i="1" dirty="0" err="1" smtClean="0"/>
            <a:t>Львівської</a:t>
          </a:r>
          <a:r>
            <a:rPr lang="ru-RU" sz="1100" i="1" dirty="0" smtClean="0"/>
            <a:t> </a:t>
          </a:r>
          <a:r>
            <a:rPr lang="ru-RU" sz="1100" i="1" dirty="0" err="1" smtClean="0"/>
            <a:t>академії</a:t>
          </a:r>
          <a:r>
            <a:rPr lang="ru-RU" sz="1100" i="1" dirty="0" smtClean="0"/>
            <a:t> </a:t>
          </a:r>
          <a:r>
            <a:rPr lang="ru-RU" sz="1100" i="1" dirty="0" err="1" smtClean="0"/>
            <a:t>мистецтв</a:t>
          </a:r>
          <a:r>
            <a:rPr lang="ru-RU" sz="1100" i="1" dirty="0" smtClean="0"/>
            <a:t> у 1996 </a:t>
          </a:r>
          <a:r>
            <a:rPr lang="ru-RU" sz="1100" i="1" dirty="0" err="1" smtClean="0"/>
            <a:t>році</a:t>
          </a:r>
          <a:r>
            <a:rPr lang="ru-RU" sz="1100" i="1" dirty="0" smtClean="0"/>
            <a:t> на </a:t>
          </a:r>
          <a:r>
            <a:rPr lang="ru-RU" sz="1100" i="1" dirty="0" err="1" smtClean="0"/>
            <a:t>конкурсі</a:t>
          </a:r>
          <a:r>
            <a:rPr lang="ru-RU" sz="1100" i="1" dirty="0" smtClean="0"/>
            <a:t> </a:t>
          </a:r>
          <a:r>
            <a:rPr lang="en-US" sz="1100" i="1" dirty="0" smtClean="0"/>
            <a:t>Alta-</a:t>
          </a:r>
          <a:r>
            <a:rPr lang="en-US" sz="1100" i="1" dirty="0" err="1" smtClean="0"/>
            <a:t>Moda</a:t>
          </a:r>
          <a:r>
            <a:rPr lang="en-US" sz="1100" i="1" dirty="0" smtClean="0"/>
            <a:t> </a:t>
          </a:r>
          <a:r>
            <a:rPr lang="ru-RU" sz="1100" i="1" dirty="0" smtClean="0"/>
            <a:t>в </a:t>
          </a:r>
          <a:r>
            <a:rPr lang="ru-RU" sz="1100" i="1" dirty="0" err="1" smtClean="0"/>
            <a:t>Києві</a:t>
          </a:r>
          <a:r>
            <a:rPr lang="ru-RU" sz="1100" i="1" dirty="0" smtClean="0"/>
            <a:t> </a:t>
          </a:r>
          <a:r>
            <a:rPr lang="ru-RU" sz="1100" i="1" dirty="0" err="1" smtClean="0"/>
            <a:t>її</a:t>
          </a:r>
          <a:r>
            <a:rPr lang="ru-RU" sz="1100" i="1" dirty="0" smtClean="0"/>
            <a:t> </a:t>
          </a:r>
          <a:r>
            <a:rPr lang="ru-RU" sz="1100" i="1" dirty="0" err="1" smtClean="0"/>
            <a:t>колекцію</a:t>
          </a:r>
          <a:r>
            <a:rPr lang="ru-RU" sz="1100" i="1" dirty="0" smtClean="0"/>
            <a:t> </a:t>
          </a:r>
          <a:r>
            <a:rPr lang="ru-RU" sz="1100" i="1" dirty="0" err="1" smtClean="0"/>
            <a:t>відмітив</a:t>
          </a:r>
          <a:r>
            <a:rPr lang="ru-RU" sz="1100" i="1" dirty="0" smtClean="0"/>
            <a:t> </a:t>
          </a:r>
          <a:r>
            <a:rPr lang="ru-RU" sz="1100" i="1" dirty="0" err="1" smtClean="0"/>
            <a:t>П'єр</a:t>
          </a:r>
          <a:r>
            <a:rPr lang="ru-RU" sz="1100" i="1" dirty="0" smtClean="0"/>
            <a:t> Карден, </a:t>
          </a:r>
          <a:r>
            <a:rPr lang="ru-RU" sz="1100" i="1" dirty="0" err="1" smtClean="0"/>
            <a:t>що</a:t>
          </a:r>
          <a:r>
            <a:rPr lang="ru-RU" sz="1100" i="1" dirty="0" smtClean="0"/>
            <a:t> стало </a:t>
          </a:r>
          <a:r>
            <a:rPr lang="ru-RU" sz="1100" i="1" dirty="0" err="1" smtClean="0"/>
            <a:t>вирішальним</a:t>
          </a:r>
          <a:r>
            <a:rPr lang="ru-RU" sz="1100" i="1" dirty="0" smtClean="0"/>
            <a:t> моментом у </a:t>
          </a:r>
          <a:r>
            <a:rPr lang="ru-RU" sz="1100" i="1" dirty="0" err="1" smtClean="0"/>
            <a:t>біографії</a:t>
          </a:r>
          <a:r>
            <a:rPr lang="ru-RU" sz="1100" i="1" dirty="0" smtClean="0"/>
            <a:t> дизайнера.</a:t>
          </a:r>
          <a:endParaRPr lang="ru-RU" sz="1100" i="1" dirty="0"/>
        </a:p>
      </dgm:t>
    </dgm:pt>
    <dgm:pt modelId="{A3039717-E60A-40D4-BBDE-4648E5B3814E}" type="parTrans" cxnId="{3395BE4B-8034-4702-AB7E-AF02BAEDAC41}">
      <dgm:prSet/>
      <dgm:spPr/>
      <dgm:t>
        <a:bodyPr/>
        <a:lstStyle/>
        <a:p>
          <a:endParaRPr lang="ru-RU"/>
        </a:p>
      </dgm:t>
    </dgm:pt>
    <dgm:pt modelId="{E3A9595D-38BE-4FAC-866B-911D57462FD3}" type="sibTrans" cxnId="{3395BE4B-8034-4702-AB7E-AF02BAEDAC41}">
      <dgm:prSet/>
      <dgm:spPr/>
      <dgm:t>
        <a:bodyPr/>
        <a:lstStyle/>
        <a:p>
          <a:endParaRPr lang="ru-RU"/>
        </a:p>
      </dgm:t>
    </dgm:pt>
    <dgm:pt modelId="{4E74EAE2-1EA0-4BBE-BF7E-B30CEA8B49D1}">
      <dgm:prSet custT="1"/>
      <dgm:spPr/>
      <dgm:t>
        <a:bodyPr/>
        <a:lstStyle/>
        <a:p>
          <a:pPr rtl="0"/>
          <a:r>
            <a:rPr lang="ru-RU" sz="1100" i="1" dirty="0" smtClean="0"/>
            <a:t>Оксана входить до </a:t>
          </a:r>
          <a:r>
            <a:rPr lang="ru-RU" sz="1100" i="1" dirty="0" err="1" smtClean="0"/>
            <a:t>трійки</a:t>
          </a:r>
          <a:r>
            <a:rPr lang="ru-RU" sz="1100" i="1" dirty="0" smtClean="0"/>
            <a:t> </a:t>
          </a:r>
          <a:r>
            <a:rPr lang="ru-RU" sz="1100" i="1" dirty="0" err="1" smtClean="0"/>
            <a:t>кращих</a:t>
          </a:r>
          <a:r>
            <a:rPr lang="ru-RU" sz="1100" i="1" dirty="0" smtClean="0"/>
            <a:t> </a:t>
          </a:r>
          <a:r>
            <a:rPr lang="ru-RU" sz="1100" i="1" dirty="0" err="1" smtClean="0"/>
            <a:t>дизайнерів</a:t>
          </a:r>
          <a:r>
            <a:rPr lang="ru-RU" sz="1100" i="1" dirty="0" smtClean="0"/>
            <a:t> </a:t>
          </a:r>
          <a:r>
            <a:rPr lang="ru-RU" sz="1100" i="1" dirty="0" err="1" smtClean="0"/>
            <a:t>України</a:t>
          </a:r>
          <a:r>
            <a:rPr lang="ru-RU" sz="1100" i="1" dirty="0" smtClean="0"/>
            <a:t> і </a:t>
          </a:r>
          <a:r>
            <a:rPr lang="ru-RU" sz="1100" i="1" dirty="0" err="1" smtClean="0"/>
            <a:t>вважається</a:t>
          </a:r>
          <a:r>
            <a:rPr lang="ru-RU" sz="1100" i="1" dirty="0" smtClean="0"/>
            <a:t> </a:t>
          </a:r>
          <a:r>
            <a:rPr lang="ru-RU" sz="1100" i="1" dirty="0" err="1" smtClean="0"/>
            <a:t>однією</a:t>
          </a:r>
          <a:r>
            <a:rPr lang="ru-RU" sz="1100" i="1" dirty="0" smtClean="0"/>
            <a:t> з </a:t>
          </a:r>
          <a:r>
            <a:rPr lang="ru-RU" sz="1100" i="1" dirty="0" err="1" smtClean="0"/>
            <a:t>найсильніших</a:t>
          </a:r>
          <a:r>
            <a:rPr lang="ru-RU" sz="1100" i="1" dirty="0" smtClean="0"/>
            <a:t>. </a:t>
          </a:r>
          <a:r>
            <a:rPr lang="ru-RU" sz="1100" i="1" dirty="0" err="1" smtClean="0"/>
            <a:t>Саме</a:t>
          </a:r>
          <a:r>
            <a:rPr lang="ru-RU" sz="1100" i="1" dirty="0" smtClean="0"/>
            <a:t> </a:t>
          </a:r>
          <a:r>
            <a:rPr lang="ru-RU" sz="1100" i="1" dirty="0" err="1" smtClean="0"/>
            <a:t>Оксані</a:t>
          </a:r>
          <a:r>
            <a:rPr lang="ru-RU" sz="1100" i="1" dirty="0" smtClean="0"/>
            <a:t> </a:t>
          </a:r>
          <a:r>
            <a:rPr lang="ru-RU" sz="1100" i="1" dirty="0" err="1" smtClean="0"/>
            <a:t>Караванської</a:t>
          </a:r>
          <a:r>
            <a:rPr lang="ru-RU" sz="1100" i="1" dirty="0" smtClean="0"/>
            <a:t> </a:t>
          </a:r>
          <a:r>
            <a:rPr lang="ru-RU" sz="1100" i="1" dirty="0" err="1" smtClean="0"/>
            <a:t>належить</a:t>
          </a:r>
          <a:r>
            <a:rPr lang="ru-RU" sz="1100" i="1" dirty="0" smtClean="0"/>
            <a:t> </a:t>
          </a:r>
          <a:r>
            <a:rPr lang="ru-RU" sz="1100" i="1" dirty="0" err="1" smtClean="0"/>
            <a:t>ідея</a:t>
          </a:r>
          <a:r>
            <a:rPr lang="ru-RU" sz="1100" i="1" dirty="0" smtClean="0"/>
            <a:t> </a:t>
          </a:r>
          <a:r>
            <a:rPr lang="ru-RU" sz="1100" i="1" dirty="0" err="1" smtClean="0"/>
            <a:t>створення</a:t>
          </a:r>
          <a:r>
            <a:rPr lang="ru-RU" sz="1100" i="1" dirty="0" smtClean="0"/>
            <a:t> </a:t>
          </a:r>
          <a:r>
            <a:rPr lang="ru-RU" sz="1100" i="1" dirty="0" err="1" smtClean="0"/>
            <a:t>першого</a:t>
          </a:r>
          <a:r>
            <a:rPr lang="ru-RU" sz="1100" i="1" dirty="0" smtClean="0"/>
            <a:t> Театру Мод у </a:t>
          </a:r>
          <a:r>
            <a:rPr lang="ru-RU" sz="1100" i="1" dirty="0" err="1" smtClean="0"/>
            <a:t>Львові</a:t>
          </a:r>
          <a:r>
            <a:rPr lang="ru-RU" sz="1100" i="1" dirty="0" smtClean="0"/>
            <a:t>, </a:t>
          </a:r>
          <a:r>
            <a:rPr lang="ru-RU" sz="1100" i="1" dirty="0" err="1" smtClean="0"/>
            <a:t>який</a:t>
          </a:r>
          <a:r>
            <a:rPr lang="ru-RU" sz="1100" i="1" dirty="0" smtClean="0"/>
            <a:t> </a:t>
          </a:r>
          <a:r>
            <a:rPr lang="ru-RU" sz="1100" i="1" dirty="0" err="1" smtClean="0"/>
            <a:t>успішно</a:t>
          </a:r>
          <a:r>
            <a:rPr lang="ru-RU" sz="1100" i="1" dirty="0" smtClean="0"/>
            <a:t> </a:t>
          </a:r>
          <a:r>
            <a:rPr lang="ru-RU" sz="1100" i="1" dirty="0" err="1" smtClean="0"/>
            <a:t>гастролював</a:t>
          </a:r>
          <a:r>
            <a:rPr lang="ru-RU" sz="1100" i="1" dirty="0" smtClean="0"/>
            <a:t> по </a:t>
          </a:r>
          <a:r>
            <a:rPr lang="ru-RU" sz="1100" i="1" dirty="0" err="1" smtClean="0"/>
            <a:t>Україні</a:t>
          </a:r>
          <a:r>
            <a:rPr lang="ru-RU" sz="1100" i="1" dirty="0" smtClean="0"/>
            <a:t> та за </a:t>
          </a:r>
          <a:r>
            <a:rPr lang="ru-RU" sz="1100" i="1" dirty="0" err="1" smtClean="0"/>
            <a:t>її</a:t>
          </a:r>
          <a:r>
            <a:rPr lang="ru-RU" sz="1100" i="1" dirty="0" smtClean="0"/>
            <a:t> межами. </a:t>
          </a:r>
          <a:endParaRPr lang="ru-RU" sz="1100" i="1" dirty="0"/>
        </a:p>
      </dgm:t>
    </dgm:pt>
    <dgm:pt modelId="{72F4649B-408F-4B75-AB6C-1574C7855166}" type="parTrans" cxnId="{87F32E23-F728-42D1-A0B3-893C719A2138}">
      <dgm:prSet/>
      <dgm:spPr/>
      <dgm:t>
        <a:bodyPr/>
        <a:lstStyle/>
        <a:p>
          <a:endParaRPr lang="ru-RU"/>
        </a:p>
      </dgm:t>
    </dgm:pt>
    <dgm:pt modelId="{2722442F-212F-4C84-9FAF-09E6E6B24CF2}" type="sibTrans" cxnId="{87F32E23-F728-42D1-A0B3-893C719A2138}">
      <dgm:prSet/>
      <dgm:spPr/>
      <dgm:t>
        <a:bodyPr/>
        <a:lstStyle/>
        <a:p>
          <a:endParaRPr lang="ru-RU"/>
        </a:p>
      </dgm:t>
    </dgm:pt>
    <dgm:pt modelId="{B2CCBB4A-AD49-45A1-98C0-0CF81A915C0B}">
      <dgm:prSet custT="1"/>
      <dgm:spPr/>
      <dgm:t>
        <a:bodyPr/>
        <a:lstStyle/>
        <a:p>
          <a:pPr rtl="0"/>
          <a:r>
            <a:rPr lang="ru-RU" sz="1100" i="1" dirty="0" smtClean="0"/>
            <a:t>Оксана </a:t>
          </a:r>
          <a:r>
            <a:rPr lang="ru-RU" sz="1100" i="1" dirty="0" err="1" smtClean="0"/>
            <a:t>Караванська</a:t>
          </a:r>
          <a:r>
            <a:rPr lang="ru-RU" sz="1100" i="1" dirty="0" smtClean="0"/>
            <a:t> є членом Синдикату </a:t>
          </a:r>
          <a:r>
            <a:rPr lang="ru-RU" sz="1100" i="1" dirty="0" err="1" smtClean="0"/>
            <a:t>Моди</a:t>
          </a:r>
          <a:r>
            <a:rPr lang="ru-RU" sz="1100" i="1" dirty="0" smtClean="0"/>
            <a:t> </a:t>
          </a:r>
          <a:r>
            <a:rPr lang="ru-RU" sz="1100" i="1" dirty="0" err="1" smtClean="0"/>
            <a:t>України</a:t>
          </a:r>
          <a:r>
            <a:rPr lang="ru-RU" sz="1100" i="1" dirty="0" smtClean="0"/>
            <a:t> і </a:t>
          </a:r>
          <a:r>
            <a:rPr lang="ru-RU" sz="1100" i="1" dirty="0" err="1" smtClean="0"/>
            <a:t>створює</a:t>
          </a:r>
          <a:r>
            <a:rPr lang="ru-RU" sz="1100" i="1" dirty="0" smtClean="0"/>
            <a:t> </a:t>
          </a:r>
          <a:r>
            <a:rPr lang="ru-RU" sz="1100" i="1" dirty="0" err="1" smtClean="0"/>
            <a:t>від</a:t>
          </a:r>
          <a:r>
            <a:rPr lang="ru-RU" sz="1100" i="1" dirty="0" smtClean="0"/>
            <a:t> 8 до 14 </a:t>
          </a:r>
          <a:r>
            <a:rPr lang="ru-RU" sz="1100" i="1" dirty="0" err="1" smtClean="0"/>
            <a:t>колекцій</a:t>
          </a:r>
          <a:r>
            <a:rPr lang="ru-RU" sz="1100" i="1" dirty="0" smtClean="0"/>
            <a:t> на </a:t>
          </a:r>
          <a:r>
            <a:rPr lang="ru-RU" sz="1100" i="1" dirty="0" err="1" smtClean="0"/>
            <a:t>рік</a:t>
          </a:r>
          <a:r>
            <a:rPr lang="ru-RU" sz="1100" i="1" dirty="0" smtClean="0"/>
            <a:t>.</a:t>
          </a:r>
          <a:endParaRPr lang="ru-RU" sz="1100" i="1" dirty="0"/>
        </a:p>
      </dgm:t>
    </dgm:pt>
    <dgm:pt modelId="{22F709D3-AD7D-419F-9D47-085E219414DE}" type="parTrans" cxnId="{F62E1728-83F6-49FF-9B71-C6B89B072E44}">
      <dgm:prSet/>
      <dgm:spPr/>
      <dgm:t>
        <a:bodyPr/>
        <a:lstStyle/>
        <a:p>
          <a:endParaRPr lang="ru-RU"/>
        </a:p>
      </dgm:t>
    </dgm:pt>
    <dgm:pt modelId="{70B5C2C6-570D-4B4A-B141-0EF0CF02227F}" type="sibTrans" cxnId="{F62E1728-83F6-49FF-9B71-C6B89B072E44}">
      <dgm:prSet/>
      <dgm:spPr/>
      <dgm:t>
        <a:bodyPr/>
        <a:lstStyle/>
        <a:p>
          <a:endParaRPr lang="ru-RU"/>
        </a:p>
      </dgm:t>
    </dgm:pt>
    <dgm:pt modelId="{9F14364D-C1BF-45E9-933F-83FF83B33748}">
      <dgm:prSet custT="1"/>
      <dgm:spPr/>
      <dgm:t>
        <a:bodyPr/>
        <a:lstStyle/>
        <a:p>
          <a:pPr rtl="0"/>
          <a:r>
            <a:rPr lang="ru-RU" sz="1100" i="1" dirty="0" smtClean="0"/>
            <a:t>У 1998 </a:t>
          </a:r>
          <a:r>
            <a:rPr lang="ru-RU" sz="1100" i="1" dirty="0" err="1" smtClean="0"/>
            <a:t>році</a:t>
          </a:r>
          <a:r>
            <a:rPr lang="ru-RU" sz="1100" i="1" dirty="0" smtClean="0"/>
            <a:t> вона </a:t>
          </a:r>
          <a:r>
            <a:rPr lang="ru-RU" sz="1100" i="1" dirty="0" err="1" smtClean="0"/>
            <a:t>заснувала</a:t>
          </a:r>
          <a:r>
            <a:rPr lang="ru-RU" sz="1100" i="1" dirty="0" smtClean="0"/>
            <a:t> </a:t>
          </a:r>
          <a:r>
            <a:rPr lang="ru-RU" sz="1100" i="1" dirty="0" err="1" smtClean="0"/>
            <a:t>компанію</a:t>
          </a:r>
          <a:r>
            <a:rPr lang="ru-RU" sz="1100" i="1" dirty="0" smtClean="0"/>
            <a:t> Оксана </a:t>
          </a:r>
          <a:r>
            <a:rPr lang="ru-RU" sz="1100" i="1" dirty="0" err="1" smtClean="0"/>
            <a:t>Караванська</a:t>
          </a:r>
          <a:r>
            <a:rPr lang="ru-RU" sz="1100" i="1" dirty="0" smtClean="0"/>
            <a:t>.</a:t>
          </a:r>
          <a:endParaRPr lang="ru-RU" sz="1100" i="1" dirty="0"/>
        </a:p>
      </dgm:t>
    </dgm:pt>
    <dgm:pt modelId="{9A82C862-4C0A-4B62-A696-7263AD024AB0}" type="parTrans" cxnId="{B9D3410C-1177-47E4-A9AC-FCBD81375852}">
      <dgm:prSet/>
      <dgm:spPr/>
      <dgm:t>
        <a:bodyPr/>
        <a:lstStyle/>
        <a:p>
          <a:endParaRPr lang="ru-RU"/>
        </a:p>
      </dgm:t>
    </dgm:pt>
    <dgm:pt modelId="{8C254A3D-5CF3-4000-A39D-6CE0A801461A}" type="sibTrans" cxnId="{B9D3410C-1177-47E4-A9AC-FCBD81375852}">
      <dgm:prSet/>
      <dgm:spPr/>
      <dgm:t>
        <a:bodyPr/>
        <a:lstStyle/>
        <a:p>
          <a:endParaRPr lang="ru-RU"/>
        </a:p>
      </dgm:t>
    </dgm:pt>
    <dgm:pt modelId="{9386B8FE-A0A7-45F7-AB38-A38DE795E4E6}">
      <dgm:prSet custT="1"/>
      <dgm:spPr/>
      <dgm:t>
        <a:bodyPr/>
        <a:lstStyle/>
        <a:p>
          <a:pPr rtl="0"/>
          <a:r>
            <a:rPr lang="ru-RU" sz="1100" i="1" dirty="0" err="1" smtClean="0"/>
            <a:t>Сьогодні</a:t>
          </a:r>
          <a:r>
            <a:rPr lang="ru-RU" sz="1100" i="1" dirty="0" smtClean="0"/>
            <a:t> Оксана </a:t>
          </a:r>
          <a:r>
            <a:rPr lang="ru-RU" sz="1100" i="1" dirty="0" err="1" smtClean="0"/>
            <a:t>Караванська</a:t>
          </a:r>
          <a:r>
            <a:rPr lang="ru-RU" sz="1100" i="1" dirty="0" smtClean="0"/>
            <a:t> є </a:t>
          </a:r>
          <a:r>
            <a:rPr lang="ru-RU" sz="1100" i="1" dirty="0" err="1" smtClean="0"/>
            <a:t>постійним</a:t>
          </a:r>
          <a:r>
            <a:rPr lang="ru-RU" sz="1100" i="1" dirty="0" smtClean="0"/>
            <a:t> </a:t>
          </a:r>
          <a:r>
            <a:rPr lang="ru-RU" sz="1100" i="1" dirty="0" err="1" smtClean="0"/>
            <a:t>учасником</a:t>
          </a:r>
          <a:r>
            <a:rPr lang="ru-RU" sz="1100" i="1" dirty="0" smtClean="0"/>
            <a:t> </a:t>
          </a:r>
          <a:r>
            <a:rPr lang="ru-RU" sz="1100" i="1" dirty="0" err="1" smtClean="0"/>
            <a:t>українських</a:t>
          </a:r>
          <a:r>
            <a:rPr lang="ru-RU" sz="1100" i="1" dirty="0" smtClean="0"/>
            <a:t> </a:t>
          </a:r>
          <a:r>
            <a:rPr lang="ru-RU" sz="1100" i="1" dirty="0" err="1" smtClean="0"/>
            <a:t>тижнів</a:t>
          </a:r>
          <a:r>
            <a:rPr lang="ru-RU" sz="1100" i="1" dirty="0" smtClean="0"/>
            <a:t> </a:t>
          </a:r>
          <a:r>
            <a:rPr lang="ru-RU" sz="1100" i="1" dirty="0" err="1" smtClean="0"/>
            <a:t>моди</a:t>
          </a:r>
          <a:r>
            <a:rPr lang="ru-RU" sz="1100" i="1" dirty="0" smtClean="0"/>
            <a:t>, </a:t>
          </a:r>
          <a:r>
            <a:rPr lang="ru-RU" sz="1100" i="1" dirty="0" err="1" smtClean="0"/>
            <a:t>має</a:t>
          </a:r>
          <a:r>
            <a:rPr lang="ru-RU" sz="1100" i="1" dirty="0" smtClean="0"/>
            <a:t> бутики і </a:t>
          </a:r>
          <a:r>
            <a:rPr lang="ru-RU" sz="1100" i="1" dirty="0" err="1" smtClean="0"/>
            <a:t>ательє</a:t>
          </a:r>
          <a:r>
            <a:rPr lang="ru-RU" sz="1100" i="1" dirty="0" smtClean="0"/>
            <a:t> у </a:t>
          </a:r>
          <a:r>
            <a:rPr lang="ru-RU" sz="1100" i="1" dirty="0" err="1" smtClean="0"/>
            <a:t>Львові</a:t>
          </a:r>
          <a:r>
            <a:rPr lang="ru-RU" sz="1100" i="1" dirty="0" smtClean="0"/>
            <a:t>, </a:t>
          </a:r>
          <a:r>
            <a:rPr lang="ru-RU" sz="1100" i="1" dirty="0" err="1" smtClean="0"/>
            <a:t>Києві</a:t>
          </a:r>
          <a:r>
            <a:rPr lang="ru-RU" sz="1100" i="1" dirty="0" smtClean="0"/>
            <a:t>, </a:t>
          </a:r>
          <a:r>
            <a:rPr lang="ru-RU" sz="1100" i="1" dirty="0" err="1" smtClean="0"/>
            <a:t>Одесі</a:t>
          </a:r>
          <a:r>
            <a:rPr lang="ru-RU" sz="1100" i="1" dirty="0" smtClean="0"/>
            <a:t>. </a:t>
          </a:r>
          <a:r>
            <a:rPr lang="ru-RU" sz="1100" i="1" dirty="0" err="1" smtClean="0"/>
            <a:t>Під</a:t>
          </a:r>
          <a:r>
            <a:rPr lang="ru-RU" sz="1100" i="1" dirty="0" smtClean="0"/>
            <a:t> брендом </a:t>
          </a:r>
          <a:r>
            <a:rPr lang="ru-RU" sz="1100" i="1" dirty="0" err="1" smtClean="0"/>
            <a:t>Караванська</a:t>
          </a:r>
          <a:r>
            <a:rPr lang="ru-RU" sz="1100" i="1" dirty="0" smtClean="0"/>
            <a:t> </a:t>
          </a:r>
          <a:r>
            <a:rPr lang="ru-RU" sz="1100" i="1" dirty="0" err="1" smtClean="0"/>
            <a:t>випускається</a:t>
          </a:r>
          <a:r>
            <a:rPr lang="ru-RU" sz="1100" i="1" dirty="0" smtClean="0"/>
            <a:t> </a:t>
          </a:r>
          <a:r>
            <a:rPr lang="ru-RU" sz="1100" i="1" dirty="0" err="1" smtClean="0"/>
            <a:t>жіночий</a:t>
          </a:r>
          <a:r>
            <a:rPr lang="ru-RU" sz="1100" i="1" dirty="0" smtClean="0"/>
            <a:t> </a:t>
          </a:r>
          <a:r>
            <a:rPr lang="ru-RU" sz="1100" i="1" dirty="0" err="1" smtClean="0"/>
            <a:t>одяг</a:t>
          </a:r>
          <a:r>
            <a:rPr lang="ru-RU" sz="1100" i="1" dirty="0" smtClean="0"/>
            <a:t> та </a:t>
          </a:r>
          <a:r>
            <a:rPr lang="ru-RU" sz="1100" i="1" dirty="0" err="1" smtClean="0"/>
            <a:t>аксесуари</a:t>
          </a:r>
          <a:r>
            <a:rPr lang="ru-RU" sz="1100" i="1" dirty="0" smtClean="0"/>
            <a:t> до них.</a:t>
          </a:r>
          <a:endParaRPr lang="ru-RU" sz="1100" i="1" dirty="0"/>
        </a:p>
      </dgm:t>
    </dgm:pt>
    <dgm:pt modelId="{665763FA-D8CE-4711-B859-6CB9F73048A7}" type="parTrans" cxnId="{4A2353DA-DFE5-4D16-B8B5-13952FC05057}">
      <dgm:prSet/>
      <dgm:spPr/>
      <dgm:t>
        <a:bodyPr/>
        <a:lstStyle/>
        <a:p>
          <a:endParaRPr lang="ru-RU"/>
        </a:p>
      </dgm:t>
    </dgm:pt>
    <dgm:pt modelId="{FD7CDCF2-DD50-41C9-90E6-F9C99A5BB4DB}" type="sibTrans" cxnId="{4A2353DA-DFE5-4D16-B8B5-13952FC05057}">
      <dgm:prSet/>
      <dgm:spPr/>
      <dgm:t>
        <a:bodyPr/>
        <a:lstStyle/>
        <a:p>
          <a:endParaRPr lang="ru-RU"/>
        </a:p>
      </dgm:t>
    </dgm:pt>
    <dgm:pt modelId="{EDA8FB21-0B0A-49F9-B183-AD9E66C4C04C}" type="pres">
      <dgm:prSet presAssocID="{8921DEB4-1ADE-4C55-8E29-4C9E9CE1F7B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E4819E-FA7D-4DF2-BD22-002AC0F49B15}" type="pres">
      <dgm:prSet presAssocID="{EEAA4054-3453-4880-84F0-C1C275DC6C9A}" presName="parentText" presStyleLbl="node1" presStyleIdx="0" presStyleCnt="6" custScaleY="63661" custLinFactY="42230" custLinFactNeighborX="424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8BC138-1441-4131-A909-25EA14AB133B}" type="pres">
      <dgm:prSet presAssocID="{9EC11459-AEAB-4EA2-9ACB-2BCFDC0911B5}" presName="spacer" presStyleCnt="0"/>
      <dgm:spPr/>
    </dgm:pt>
    <dgm:pt modelId="{F9817F55-49B9-4354-A1B0-9F259D93F591}" type="pres">
      <dgm:prSet presAssocID="{F47CE04D-A37B-4734-8F88-5F56284AFF7B}" presName="parentText" presStyleLbl="node1" presStyleIdx="1" presStyleCnt="6" custLinFactY="27294" custLinFactNeighborX="424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7843B0-38DB-4DF2-A068-1611CA2E3EC3}" type="pres">
      <dgm:prSet presAssocID="{E3A9595D-38BE-4FAC-866B-911D57462FD3}" presName="spacer" presStyleCnt="0"/>
      <dgm:spPr/>
    </dgm:pt>
    <dgm:pt modelId="{CBC18B02-FC2F-4353-BB0C-BAACFB156ED4}" type="pres">
      <dgm:prSet presAssocID="{4E74EAE2-1EA0-4BBE-BF7E-B30CEA8B49D1}" presName="parentText" presStyleLbl="node1" presStyleIdx="2" presStyleCnt="6" custLinFactY="12653" custLinFactNeighborX="-978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6AC288-E36B-4AB7-AF45-6DA905B1EE70}" type="pres">
      <dgm:prSet presAssocID="{2722442F-212F-4C84-9FAF-09E6E6B24CF2}" presName="spacer" presStyleCnt="0"/>
      <dgm:spPr/>
    </dgm:pt>
    <dgm:pt modelId="{C51380E4-C82B-4C28-8480-E9F75BA592B7}" type="pres">
      <dgm:prSet presAssocID="{B2CCBB4A-AD49-45A1-98C0-0CF81A915C0B}" presName="parentText" presStyleLbl="node1" presStyleIdx="3" presStyleCnt="6" custScaleY="75674" custLinFactNeighborX="424" custLinFactNeighborY="870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9FDE1A-905E-4B46-AEE1-F7D26376AD61}" type="pres">
      <dgm:prSet presAssocID="{70B5C2C6-570D-4B4A-B141-0EF0CF02227F}" presName="spacer" presStyleCnt="0"/>
      <dgm:spPr/>
    </dgm:pt>
    <dgm:pt modelId="{EBC0EB31-2130-40A5-8E6D-F59FE86A0818}" type="pres">
      <dgm:prSet presAssocID="{9F14364D-C1BF-45E9-933F-83FF83B33748}" presName="parentText" presStyleLbl="node1" presStyleIdx="4" presStyleCnt="6" custScaleY="6300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FD3DC-78DA-4110-96AF-5043A667C178}" type="pres">
      <dgm:prSet presAssocID="{8C254A3D-5CF3-4000-A39D-6CE0A801461A}" presName="spacer" presStyleCnt="0"/>
      <dgm:spPr/>
    </dgm:pt>
    <dgm:pt modelId="{BE087179-4879-487F-9909-DC869DE9CE6B}" type="pres">
      <dgm:prSet presAssocID="{9386B8FE-A0A7-45F7-AB38-A38DE795E4E6}" presName="parentText" presStyleLbl="node1" presStyleIdx="5" presStyleCnt="6" custLinFactY="-3288" custLinFactNeighborX="42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24ED4AF-AFB3-4F7D-87A1-6FC8DEDD2BAE}" type="presOf" srcId="{9F14364D-C1BF-45E9-933F-83FF83B33748}" destId="{EBC0EB31-2130-40A5-8E6D-F59FE86A0818}" srcOrd="0" destOrd="0" presId="urn:microsoft.com/office/officeart/2005/8/layout/vList2"/>
    <dgm:cxn modelId="{2A5E5E10-27C3-41B2-A7CA-D9F0D62B0D3C}" type="presOf" srcId="{9386B8FE-A0A7-45F7-AB38-A38DE795E4E6}" destId="{BE087179-4879-487F-9909-DC869DE9CE6B}" srcOrd="0" destOrd="0" presId="urn:microsoft.com/office/officeart/2005/8/layout/vList2"/>
    <dgm:cxn modelId="{87F32E23-F728-42D1-A0B3-893C719A2138}" srcId="{8921DEB4-1ADE-4C55-8E29-4C9E9CE1F7B2}" destId="{4E74EAE2-1EA0-4BBE-BF7E-B30CEA8B49D1}" srcOrd="2" destOrd="0" parTransId="{72F4649B-408F-4B75-AB6C-1574C7855166}" sibTransId="{2722442F-212F-4C84-9FAF-09E6E6B24CF2}"/>
    <dgm:cxn modelId="{3395BE4B-8034-4702-AB7E-AF02BAEDAC41}" srcId="{8921DEB4-1ADE-4C55-8E29-4C9E9CE1F7B2}" destId="{F47CE04D-A37B-4734-8F88-5F56284AFF7B}" srcOrd="1" destOrd="0" parTransId="{A3039717-E60A-40D4-BBDE-4648E5B3814E}" sibTransId="{E3A9595D-38BE-4FAC-866B-911D57462FD3}"/>
    <dgm:cxn modelId="{F62E1728-83F6-49FF-9B71-C6B89B072E44}" srcId="{8921DEB4-1ADE-4C55-8E29-4C9E9CE1F7B2}" destId="{B2CCBB4A-AD49-45A1-98C0-0CF81A915C0B}" srcOrd="3" destOrd="0" parTransId="{22F709D3-AD7D-419F-9D47-085E219414DE}" sibTransId="{70B5C2C6-570D-4B4A-B141-0EF0CF02227F}"/>
    <dgm:cxn modelId="{A8EF9100-D961-4F8A-9FC5-E7FBAC045FA4}" type="presOf" srcId="{B2CCBB4A-AD49-45A1-98C0-0CF81A915C0B}" destId="{C51380E4-C82B-4C28-8480-E9F75BA592B7}" srcOrd="0" destOrd="0" presId="urn:microsoft.com/office/officeart/2005/8/layout/vList2"/>
    <dgm:cxn modelId="{568EA132-C506-4722-82DB-3961E265F408}" srcId="{8921DEB4-1ADE-4C55-8E29-4C9E9CE1F7B2}" destId="{EEAA4054-3453-4880-84F0-C1C275DC6C9A}" srcOrd="0" destOrd="0" parTransId="{96074FF8-1170-4A61-AD61-DCFFB891737A}" sibTransId="{9EC11459-AEAB-4EA2-9ACB-2BCFDC0911B5}"/>
    <dgm:cxn modelId="{B9D3410C-1177-47E4-A9AC-FCBD81375852}" srcId="{8921DEB4-1ADE-4C55-8E29-4C9E9CE1F7B2}" destId="{9F14364D-C1BF-45E9-933F-83FF83B33748}" srcOrd="4" destOrd="0" parTransId="{9A82C862-4C0A-4B62-A696-7263AD024AB0}" sibTransId="{8C254A3D-5CF3-4000-A39D-6CE0A801461A}"/>
    <dgm:cxn modelId="{ADD969D1-E3D8-494B-A259-3F42CAD05615}" type="presOf" srcId="{4E74EAE2-1EA0-4BBE-BF7E-B30CEA8B49D1}" destId="{CBC18B02-FC2F-4353-BB0C-BAACFB156ED4}" srcOrd="0" destOrd="0" presId="urn:microsoft.com/office/officeart/2005/8/layout/vList2"/>
    <dgm:cxn modelId="{B68A1F76-6336-4FC1-9932-E64095DD9BC6}" type="presOf" srcId="{8921DEB4-1ADE-4C55-8E29-4C9E9CE1F7B2}" destId="{EDA8FB21-0B0A-49F9-B183-AD9E66C4C04C}" srcOrd="0" destOrd="0" presId="urn:microsoft.com/office/officeart/2005/8/layout/vList2"/>
    <dgm:cxn modelId="{4A2353DA-DFE5-4D16-B8B5-13952FC05057}" srcId="{8921DEB4-1ADE-4C55-8E29-4C9E9CE1F7B2}" destId="{9386B8FE-A0A7-45F7-AB38-A38DE795E4E6}" srcOrd="5" destOrd="0" parTransId="{665763FA-D8CE-4711-B859-6CB9F73048A7}" sibTransId="{FD7CDCF2-DD50-41C9-90E6-F9C99A5BB4DB}"/>
    <dgm:cxn modelId="{49D790D6-7650-4792-BFCE-060A739CA64F}" type="presOf" srcId="{EEAA4054-3453-4880-84F0-C1C275DC6C9A}" destId="{4FE4819E-FA7D-4DF2-BD22-002AC0F49B15}" srcOrd="0" destOrd="0" presId="urn:microsoft.com/office/officeart/2005/8/layout/vList2"/>
    <dgm:cxn modelId="{89579200-4B66-4D97-9319-7D57CEF38E8B}" type="presOf" srcId="{F47CE04D-A37B-4734-8F88-5F56284AFF7B}" destId="{F9817F55-49B9-4354-A1B0-9F259D93F591}" srcOrd="0" destOrd="0" presId="urn:microsoft.com/office/officeart/2005/8/layout/vList2"/>
    <dgm:cxn modelId="{584A22FB-37F2-4770-A125-53FE8DE83DD0}" type="presParOf" srcId="{EDA8FB21-0B0A-49F9-B183-AD9E66C4C04C}" destId="{4FE4819E-FA7D-4DF2-BD22-002AC0F49B15}" srcOrd="0" destOrd="0" presId="urn:microsoft.com/office/officeart/2005/8/layout/vList2"/>
    <dgm:cxn modelId="{CE5659BE-6C76-4478-A330-2CA59203B017}" type="presParOf" srcId="{EDA8FB21-0B0A-49F9-B183-AD9E66C4C04C}" destId="{638BC138-1441-4131-A909-25EA14AB133B}" srcOrd="1" destOrd="0" presId="urn:microsoft.com/office/officeart/2005/8/layout/vList2"/>
    <dgm:cxn modelId="{4B1CEBB7-B8C4-4060-98DA-B93FC7F30AD2}" type="presParOf" srcId="{EDA8FB21-0B0A-49F9-B183-AD9E66C4C04C}" destId="{F9817F55-49B9-4354-A1B0-9F259D93F591}" srcOrd="2" destOrd="0" presId="urn:microsoft.com/office/officeart/2005/8/layout/vList2"/>
    <dgm:cxn modelId="{DD0A0368-092A-4681-B2E8-D44F79FB0B5D}" type="presParOf" srcId="{EDA8FB21-0B0A-49F9-B183-AD9E66C4C04C}" destId="{827843B0-38DB-4DF2-A068-1611CA2E3EC3}" srcOrd="3" destOrd="0" presId="urn:microsoft.com/office/officeart/2005/8/layout/vList2"/>
    <dgm:cxn modelId="{0D4D6038-10E8-4060-98C6-5B4D5521F6FD}" type="presParOf" srcId="{EDA8FB21-0B0A-49F9-B183-AD9E66C4C04C}" destId="{CBC18B02-FC2F-4353-BB0C-BAACFB156ED4}" srcOrd="4" destOrd="0" presId="urn:microsoft.com/office/officeart/2005/8/layout/vList2"/>
    <dgm:cxn modelId="{394A50B8-6E29-4458-904A-A6540F95DCD4}" type="presParOf" srcId="{EDA8FB21-0B0A-49F9-B183-AD9E66C4C04C}" destId="{EE6AC288-E36B-4AB7-AF45-6DA905B1EE70}" srcOrd="5" destOrd="0" presId="urn:microsoft.com/office/officeart/2005/8/layout/vList2"/>
    <dgm:cxn modelId="{40E2D7E3-4942-4B68-944F-369CA250A079}" type="presParOf" srcId="{EDA8FB21-0B0A-49F9-B183-AD9E66C4C04C}" destId="{C51380E4-C82B-4C28-8480-E9F75BA592B7}" srcOrd="6" destOrd="0" presId="urn:microsoft.com/office/officeart/2005/8/layout/vList2"/>
    <dgm:cxn modelId="{68A8B105-5FD0-4365-906C-12451A0AC9FA}" type="presParOf" srcId="{EDA8FB21-0B0A-49F9-B183-AD9E66C4C04C}" destId="{029FDE1A-905E-4B46-AEE1-F7D26376AD61}" srcOrd="7" destOrd="0" presId="urn:microsoft.com/office/officeart/2005/8/layout/vList2"/>
    <dgm:cxn modelId="{D8206381-ABF2-4B97-B241-A67023D48263}" type="presParOf" srcId="{EDA8FB21-0B0A-49F9-B183-AD9E66C4C04C}" destId="{EBC0EB31-2130-40A5-8E6D-F59FE86A0818}" srcOrd="8" destOrd="0" presId="urn:microsoft.com/office/officeart/2005/8/layout/vList2"/>
    <dgm:cxn modelId="{EEF9B6E1-C37B-463F-ACCB-C1FEF930255A}" type="presParOf" srcId="{EDA8FB21-0B0A-49F9-B183-AD9E66C4C04C}" destId="{6A1FD3DC-78DA-4110-96AF-5043A667C178}" srcOrd="9" destOrd="0" presId="urn:microsoft.com/office/officeart/2005/8/layout/vList2"/>
    <dgm:cxn modelId="{474C580F-1371-4D62-8371-46F12407FAEE}" type="presParOf" srcId="{EDA8FB21-0B0A-49F9-B183-AD9E66C4C04C}" destId="{BE087179-4879-487F-9909-DC869DE9CE6B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1A32465-DC29-4CB4-BED2-7BF7CF11A93B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49EDBB71-540F-4917-BBC3-3FF330D0A677}">
      <dgm:prSet/>
      <dgm:spPr/>
      <dgm:t>
        <a:bodyPr/>
        <a:lstStyle/>
        <a:p>
          <a:pPr rtl="0"/>
          <a:r>
            <a:rPr lang="vi-VN" i="1" dirty="0" smtClean="0"/>
            <a:t>Миха́йло Льво́вич Воро́нін</a:t>
          </a:r>
          <a:r>
            <a:rPr lang="uk-UA" i="1" dirty="0" smtClean="0"/>
            <a:t> </a:t>
          </a:r>
          <a:r>
            <a:rPr lang="vi-VN" i="1" dirty="0" smtClean="0"/>
            <a:t>— український дизайнер і виробник класичного одягу, доктор технічних наук.</a:t>
          </a:r>
          <a:endParaRPr lang="ru-RU" dirty="0"/>
        </a:p>
      </dgm:t>
    </dgm:pt>
    <dgm:pt modelId="{044E7BAD-274A-4BD9-BE09-28220E869525}" type="parTrans" cxnId="{974E19A1-CAF2-4DC7-8357-7C74DAA46910}">
      <dgm:prSet/>
      <dgm:spPr/>
      <dgm:t>
        <a:bodyPr/>
        <a:lstStyle/>
        <a:p>
          <a:endParaRPr lang="ru-RU"/>
        </a:p>
      </dgm:t>
    </dgm:pt>
    <dgm:pt modelId="{CCEDC98E-53A8-4CB7-9DCD-F042CB78F896}" type="sibTrans" cxnId="{974E19A1-CAF2-4DC7-8357-7C74DAA46910}">
      <dgm:prSet/>
      <dgm:spPr/>
      <dgm:t>
        <a:bodyPr/>
        <a:lstStyle/>
        <a:p>
          <a:endParaRPr lang="ru-RU"/>
        </a:p>
      </dgm:t>
    </dgm:pt>
    <dgm:pt modelId="{20B601EA-29A5-4AED-A170-C0E08393EAC3}">
      <dgm:prSet/>
      <dgm:spPr/>
      <dgm:t>
        <a:bodyPr/>
        <a:lstStyle/>
        <a:p>
          <a:pPr rtl="0"/>
          <a:r>
            <a:rPr lang="ru-RU" i="1" dirty="0" smtClean="0"/>
            <a:t>Автор </a:t>
          </a:r>
          <a:r>
            <a:rPr lang="ru-RU" i="1" dirty="0" err="1" smtClean="0"/>
            <a:t>унікального</a:t>
          </a:r>
          <a:r>
            <a:rPr lang="ru-RU" i="1" dirty="0" smtClean="0"/>
            <a:t> </a:t>
          </a:r>
          <a:r>
            <a:rPr lang="ru-RU" i="1" dirty="0" err="1" smtClean="0"/>
            <a:t>жилетно</a:t>
          </a:r>
          <a:r>
            <a:rPr lang="ru-RU" i="1" dirty="0" smtClean="0"/>
            <a:t>-макетного методу </a:t>
          </a:r>
          <a:r>
            <a:rPr lang="ru-RU" i="1" dirty="0" err="1" smtClean="0"/>
            <a:t>пошиття</a:t>
          </a:r>
          <a:r>
            <a:rPr lang="ru-RU" i="1" dirty="0" smtClean="0"/>
            <a:t> </a:t>
          </a:r>
          <a:r>
            <a:rPr lang="ru-RU" i="1" dirty="0" err="1" smtClean="0"/>
            <a:t>чоловічого</a:t>
          </a:r>
          <a:r>
            <a:rPr lang="ru-RU" i="1" dirty="0" smtClean="0"/>
            <a:t> </a:t>
          </a:r>
          <a:r>
            <a:rPr lang="ru-RU" i="1" dirty="0" err="1" smtClean="0"/>
            <a:t>одягу</a:t>
          </a:r>
          <a:r>
            <a:rPr lang="ru-RU" i="1" dirty="0" smtClean="0"/>
            <a:t> без </a:t>
          </a:r>
          <a:r>
            <a:rPr lang="ru-RU" i="1" dirty="0" err="1" smtClean="0"/>
            <a:t>примірок</a:t>
          </a:r>
          <a:r>
            <a:rPr lang="ru-RU" i="1" dirty="0" smtClean="0"/>
            <a:t>, патент на </a:t>
          </a:r>
          <a:r>
            <a:rPr lang="ru-RU" i="1" dirty="0" err="1" smtClean="0"/>
            <a:t>який</a:t>
          </a:r>
          <a:r>
            <a:rPr lang="ru-RU" i="1" dirty="0" smtClean="0"/>
            <a:t> видано </a:t>
          </a:r>
          <a:r>
            <a:rPr lang="ru-RU" i="1" dirty="0" err="1" smtClean="0"/>
            <a:t>ще</a:t>
          </a:r>
          <a:r>
            <a:rPr lang="ru-RU" i="1" dirty="0" smtClean="0"/>
            <a:t> 1970 року.</a:t>
          </a:r>
          <a:endParaRPr lang="ru-RU" dirty="0"/>
        </a:p>
      </dgm:t>
    </dgm:pt>
    <dgm:pt modelId="{60C194C8-F261-440F-8941-564AC4F30149}" type="parTrans" cxnId="{5A3E6363-4175-4A40-9087-E1DFE935285F}">
      <dgm:prSet/>
      <dgm:spPr/>
      <dgm:t>
        <a:bodyPr/>
        <a:lstStyle/>
        <a:p>
          <a:endParaRPr lang="ru-RU"/>
        </a:p>
      </dgm:t>
    </dgm:pt>
    <dgm:pt modelId="{F2595048-AD22-4D43-8762-F926785C81AD}" type="sibTrans" cxnId="{5A3E6363-4175-4A40-9087-E1DFE935285F}">
      <dgm:prSet/>
      <dgm:spPr/>
      <dgm:t>
        <a:bodyPr/>
        <a:lstStyle/>
        <a:p>
          <a:endParaRPr lang="ru-RU"/>
        </a:p>
      </dgm:t>
    </dgm:pt>
    <dgm:pt modelId="{55D10D6B-8F6A-4DCA-8555-42C40CD878EB}">
      <dgm:prSet/>
      <dgm:spPr/>
      <dgm:t>
        <a:bodyPr/>
        <a:lstStyle/>
        <a:p>
          <a:pPr rtl="0"/>
          <a:r>
            <a:rPr lang="ru-RU" i="1" smtClean="0"/>
            <a:t>Перший авторський показ моделей (загалом 30) дизайнера у Голівуді (США) відбувся 1989 року. Костюми у Вороніна замовляли Сільвестр Сталлоне, Роман Віктюк, Володимир Гришко, Микола Басков, інші відомі політики, спортсмени і актори.</a:t>
          </a:r>
          <a:endParaRPr lang="ru-RU"/>
        </a:p>
      </dgm:t>
    </dgm:pt>
    <dgm:pt modelId="{15C1D3BB-923F-4B19-92F2-D4D75AB71F5A}" type="parTrans" cxnId="{4753228A-C8B3-4573-B493-63F4800F591C}">
      <dgm:prSet/>
      <dgm:spPr/>
      <dgm:t>
        <a:bodyPr/>
        <a:lstStyle/>
        <a:p>
          <a:endParaRPr lang="ru-RU"/>
        </a:p>
      </dgm:t>
    </dgm:pt>
    <dgm:pt modelId="{79EB9E4F-2AD1-4E75-A0AD-970DC2D56724}" type="sibTrans" cxnId="{4753228A-C8B3-4573-B493-63F4800F591C}">
      <dgm:prSet/>
      <dgm:spPr/>
      <dgm:t>
        <a:bodyPr/>
        <a:lstStyle/>
        <a:p>
          <a:endParaRPr lang="ru-RU"/>
        </a:p>
      </dgm:t>
    </dgm:pt>
    <dgm:pt modelId="{F0A6B553-D620-498F-8630-C80FB17EEB05}">
      <dgm:prSet/>
      <dgm:spPr/>
      <dgm:t>
        <a:bodyPr/>
        <a:lstStyle/>
        <a:p>
          <a:pPr rtl="0"/>
          <a:r>
            <a:rPr lang="ru-RU" i="1" smtClean="0"/>
            <a:t>Михайло Воронін – єдиний модельєр-рекордсмен «Книги рекордів Гіннеса» за пошиття найбільшого у світі смокінґа. 2002 року Михайло Воронін пошив смокінг 500-го розміру (заввишки з триповерховий будинок) встановив світовий рекорд розміру смокінга.</a:t>
          </a:r>
          <a:endParaRPr lang="ru-RU"/>
        </a:p>
      </dgm:t>
    </dgm:pt>
    <dgm:pt modelId="{3AAF25B9-527A-44DB-AEED-99AF5EB0D150}" type="parTrans" cxnId="{3D4DAE6E-A4E0-44D6-AB44-3747568E750D}">
      <dgm:prSet/>
      <dgm:spPr/>
      <dgm:t>
        <a:bodyPr/>
        <a:lstStyle/>
        <a:p>
          <a:endParaRPr lang="ru-RU"/>
        </a:p>
      </dgm:t>
    </dgm:pt>
    <dgm:pt modelId="{A3099C9F-A2C6-46E5-8CC3-388C755EAB64}" type="sibTrans" cxnId="{3D4DAE6E-A4E0-44D6-AB44-3747568E750D}">
      <dgm:prSet/>
      <dgm:spPr/>
      <dgm:t>
        <a:bodyPr/>
        <a:lstStyle/>
        <a:p>
          <a:endParaRPr lang="ru-RU"/>
        </a:p>
      </dgm:t>
    </dgm:pt>
    <dgm:pt modelId="{89EFF3A8-1BDF-45B0-B732-B086CF239CB7}">
      <dgm:prSet/>
      <dgm:spPr/>
      <dgm:t>
        <a:bodyPr/>
        <a:lstStyle/>
        <a:p>
          <a:pPr rtl="0"/>
          <a:r>
            <a:rPr lang="ru-RU" i="1" smtClean="0"/>
            <a:t>Гідним продовжувачем справи життя Михайла Вороніна та власницею міжнародного бренду </a:t>
          </a:r>
          <a:r>
            <a:rPr lang="en-US" i="1" smtClean="0"/>
            <a:t>Voronin </a:t>
          </a:r>
          <a:r>
            <a:rPr lang="ru-RU" i="1" smtClean="0"/>
            <a:t>стала його дочка – Лариса Вороніна Вона очолює Модний дім «</a:t>
          </a:r>
          <a:r>
            <a:rPr lang="en-US" i="1" smtClean="0"/>
            <a:t>Voronin»</a:t>
          </a:r>
          <a:r>
            <a:rPr lang="ru-RU" i="1" smtClean="0"/>
            <a:t>, під її керівництвом розробляються нові колекції та зберігаються традиції справжньої класики.</a:t>
          </a:r>
          <a:endParaRPr lang="ru-RU"/>
        </a:p>
      </dgm:t>
    </dgm:pt>
    <dgm:pt modelId="{4BD4DCAD-DE4A-4119-BF13-75016590CFDC}" type="parTrans" cxnId="{03793144-44B6-4C54-9865-B800ED969783}">
      <dgm:prSet/>
      <dgm:spPr/>
      <dgm:t>
        <a:bodyPr/>
        <a:lstStyle/>
        <a:p>
          <a:endParaRPr lang="ru-RU"/>
        </a:p>
      </dgm:t>
    </dgm:pt>
    <dgm:pt modelId="{2B40E3F9-54B7-43A2-BD0D-682EE2F29C7F}" type="sibTrans" cxnId="{03793144-44B6-4C54-9865-B800ED969783}">
      <dgm:prSet/>
      <dgm:spPr/>
      <dgm:t>
        <a:bodyPr/>
        <a:lstStyle/>
        <a:p>
          <a:endParaRPr lang="ru-RU"/>
        </a:p>
      </dgm:t>
    </dgm:pt>
    <dgm:pt modelId="{6E5F2DE0-1789-4A8C-9512-035AE2E640E6}" type="pres">
      <dgm:prSet presAssocID="{91A32465-DC29-4CB4-BED2-7BF7CF11A9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E0489C-FD86-4C20-A17B-6FE52234861D}" type="pres">
      <dgm:prSet presAssocID="{49EDBB71-540F-4917-BBC3-3FF330D0A677}" presName="parentText" presStyleLbl="node1" presStyleIdx="0" presStyleCnt="5" custScaleY="621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E4A151-4BA3-4FCF-8B6F-42D912A64797}" type="pres">
      <dgm:prSet presAssocID="{CCEDC98E-53A8-4CB7-9DCD-F042CB78F896}" presName="spacer" presStyleCnt="0"/>
      <dgm:spPr/>
    </dgm:pt>
    <dgm:pt modelId="{32107A67-73D8-498B-BF53-1BEEA5B70DB9}" type="pres">
      <dgm:prSet presAssocID="{20B601EA-29A5-4AED-A170-C0E08393EAC3}" presName="parentText" presStyleLbl="node1" presStyleIdx="1" presStyleCnt="5" custScaleY="688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14257C-4E7F-484A-B68D-999B40E001B7}" type="pres">
      <dgm:prSet presAssocID="{F2595048-AD22-4D43-8762-F926785C81AD}" presName="spacer" presStyleCnt="0"/>
      <dgm:spPr/>
    </dgm:pt>
    <dgm:pt modelId="{BDD6C285-36A3-4406-B942-E58C1A74353D}" type="pres">
      <dgm:prSet presAssocID="{55D10D6B-8F6A-4DCA-8555-42C40CD878EB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ACA611-2C24-463A-AD4D-ECC619B59AF5}" type="pres">
      <dgm:prSet presAssocID="{79EB9E4F-2AD1-4E75-A0AD-970DC2D56724}" presName="spacer" presStyleCnt="0"/>
      <dgm:spPr/>
    </dgm:pt>
    <dgm:pt modelId="{D25CD7FB-54EF-473D-9942-373F9600C0D4}" type="pres">
      <dgm:prSet presAssocID="{F0A6B553-D620-498F-8630-C80FB17EEB05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4CC1A5-EB52-4197-A4D0-BF49D6F50D08}" type="pres">
      <dgm:prSet presAssocID="{A3099C9F-A2C6-46E5-8CC3-388C755EAB64}" presName="spacer" presStyleCnt="0"/>
      <dgm:spPr/>
    </dgm:pt>
    <dgm:pt modelId="{3E5CEBA8-F48A-4EBD-BCEC-763C4A77811D}" type="pres">
      <dgm:prSet presAssocID="{89EFF3A8-1BDF-45B0-B732-B086CF239CB7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4E19A1-CAF2-4DC7-8357-7C74DAA46910}" srcId="{91A32465-DC29-4CB4-BED2-7BF7CF11A93B}" destId="{49EDBB71-540F-4917-BBC3-3FF330D0A677}" srcOrd="0" destOrd="0" parTransId="{044E7BAD-274A-4BD9-BE09-28220E869525}" sibTransId="{CCEDC98E-53A8-4CB7-9DCD-F042CB78F896}"/>
    <dgm:cxn modelId="{18BDC65F-6D28-4FFE-A76E-CFDA15B69215}" type="presOf" srcId="{F0A6B553-D620-498F-8630-C80FB17EEB05}" destId="{D25CD7FB-54EF-473D-9942-373F9600C0D4}" srcOrd="0" destOrd="0" presId="urn:microsoft.com/office/officeart/2005/8/layout/vList2"/>
    <dgm:cxn modelId="{5A3E6363-4175-4A40-9087-E1DFE935285F}" srcId="{91A32465-DC29-4CB4-BED2-7BF7CF11A93B}" destId="{20B601EA-29A5-4AED-A170-C0E08393EAC3}" srcOrd="1" destOrd="0" parTransId="{60C194C8-F261-440F-8941-564AC4F30149}" sibTransId="{F2595048-AD22-4D43-8762-F926785C81AD}"/>
    <dgm:cxn modelId="{03793144-44B6-4C54-9865-B800ED969783}" srcId="{91A32465-DC29-4CB4-BED2-7BF7CF11A93B}" destId="{89EFF3A8-1BDF-45B0-B732-B086CF239CB7}" srcOrd="4" destOrd="0" parTransId="{4BD4DCAD-DE4A-4119-BF13-75016590CFDC}" sibTransId="{2B40E3F9-54B7-43A2-BD0D-682EE2F29C7F}"/>
    <dgm:cxn modelId="{3D4DAE6E-A4E0-44D6-AB44-3747568E750D}" srcId="{91A32465-DC29-4CB4-BED2-7BF7CF11A93B}" destId="{F0A6B553-D620-498F-8630-C80FB17EEB05}" srcOrd="3" destOrd="0" parTransId="{3AAF25B9-527A-44DB-AEED-99AF5EB0D150}" sibTransId="{A3099C9F-A2C6-46E5-8CC3-388C755EAB64}"/>
    <dgm:cxn modelId="{4753228A-C8B3-4573-B493-63F4800F591C}" srcId="{91A32465-DC29-4CB4-BED2-7BF7CF11A93B}" destId="{55D10D6B-8F6A-4DCA-8555-42C40CD878EB}" srcOrd="2" destOrd="0" parTransId="{15C1D3BB-923F-4B19-92F2-D4D75AB71F5A}" sibTransId="{79EB9E4F-2AD1-4E75-A0AD-970DC2D56724}"/>
    <dgm:cxn modelId="{30E00E51-D243-42AF-84E2-3639F41BA574}" type="presOf" srcId="{55D10D6B-8F6A-4DCA-8555-42C40CD878EB}" destId="{BDD6C285-36A3-4406-B942-E58C1A74353D}" srcOrd="0" destOrd="0" presId="urn:microsoft.com/office/officeart/2005/8/layout/vList2"/>
    <dgm:cxn modelId="{52A9C3DC-E4C7-4148-B8F2-39245E61EABC}" type="presOf" srcId="{49EDBB71-540F-4917-BBC3-3FF330D0A677}" destId="{F7E0489C-FD86-4C20-A17B-6FE52234861D}" srcOrd="0" destOrd="0" presId="urn:microsoft.com/office/officeart/2005/8/layout/vList2"/>
    <dgm:cxn modelId="{25210609-0D78-4A4A-B69A-E614CD494860}" type="presOf" srcId="{89EFF3A8-1BDF-45B0-B732-B086CF239CB7}" destId="{3E5CEBA8-F48A-4EBD-BCEC-763C4A77811D}" srcOrd="0" destOrd="0" presId="urn:microsoft.com/office/officeart/2005/8/layout/vList2"/>
    <dgm:cxn modelId="{DAC14D47-DD3A-4F80-8E17-4071CD1C5D79}" type="presOf" srcId="{91A32465-DC29-4CB4-BED2-7BF7CF11A93B}" destId="{6E5F2DE0-1789-4A8C-9512-035AE2E640E6}" srcOrd="0" destOrd="0" presId="urn:microsoft.com/office/officeart/2005/8/layout/vList2"/>
    <dgm:cxn modelId="{B6270BDD-BADF-44E9-B83D-5C24523A992C}" type="presOf" srcId="{20B601EA-29A5-4AED-A170-C0E08393EAC3}" destId="{32107A67-73D8-498B-BF53-1BEEA5B70DB9}" srcOrd="0" destOrd="0" presId="urn:microsoft.com/office/officeart/2005/8/layout/vList2"/>
    <dgm:cxn modelId="{D69865FF-B6DC-4E8C-A093-7046A800B6C7}" type="presParOf" srcId="{6E5F2DE0-1789-4A8C-9512-035AE2E640E6}" destId="{F7E0489C-FD86-4C20-A17B-6FE52234861D}" srcOrd="0" destOrd="0" presId="urn:microsoft.com/office/officeart/2005/8/layout/vList2"/>
    <dgm:cxn modelId="{B8FE4685-7CC2-4EFA-9924-FB4C7AD60968}" type="presParOf" srcId="{6E5F2DE0-1789-4A8C-9512-035AE2E640E6}" destId="{85E4A151-4BA3-4FCF-8B6F-42D912A64797}" srcOrd="1" destOrd="0" presId="urn:microsoft.com/office/officeart/2005/8/layout/vList2"/>
    <dgm:cxn modelId="{90CE54F8-BE72-4F55-B5E7-1907B5665C78}" type="presParOf" srcId="{6E5F2DE0-1789-4A8C-9512-035AE2E640E6}" destId="{32107A67-73D8-498B-BF53-1BEEA5B70DB9}" srcOrd="2" destOrd="0" presId="urn:microsoft.com/office/officeart/2005/8/layout/vList2"/>
    <dgm:cxn modelId="{E1918E68-F0C7-41A6-90C6-8C44D3290AD7}" type="presParOf" srcId="{6E5F2DE0-1789-4A8C-9512-035AE2E640E6}" destId="{9D14257C-4E7F-484A-B68D-999B40E001B7}" srcOrd="3" destOrd="0" presId="urn:microsoft.com/office/officeart/2005/8/layout/vList2"/>
    <dgm:cxn modelId="{14F2E21D-BD15-44E6-BC21-24EB6BE1E5D3}" type="presParOf" srcId="{6E5F2DE0-1789-4A8C-9512-035AE2E640E6}" destId="{BDD6C285-36A3-4406-B942-E58C1A74353D}" srcOrd="4" destOrd="0" presId="urn:microsoft.com/office/officeart/2005/8/layout/vList2"/>
    <dgm:cxn modelId="{A1C68355-5B77-4EA1-8313-374AEF00BB89}" type="presParOf" srcId="{6E5F2DE0-1789-4A8C-9512-035AE2E640E6}" destId="{F7ACA611-2C24-463A-AD4D-ECC619B59AF5}" srcOrd="5" destOrd="0" presId="urn:microsoft.com/office/officeart/2005/8/layout/vList2"/>
    <dgm:cxn modelId="{584641A4-FD3A-4C9E-91C2-4435A3A6F0D9}" type="presParOf" srcId="{6E5F2DE0-1789-4A8C-9512-035AE2E640E6}" destId="{D25CD7FB-54EF-473D-9942-373F9600C0D4}" srcOrd="6" destOrd="0" presId="urn:microsoft.com/office/officeart/2005/8/layout/vList2"/>
    <dgm:cxn modelId="{86DC3BD6-B5D6-47DE-94B2-A5373C5CE5A8}" type="presParOf" srcId="{6E5F2DE0-1789-4A8C-9512-035AE2E640E6}" destId="{424CC1A5-EB52-4197-A4D0-BF49D6F50D08}" srcOrd="7" destOrd="0" presId="urn:microsoft.com/office/officeart/2005/8/layout/vList2"/>
    <dgm:cxn modelId="{9AC47CAB-15FD-4349-B98E-61BBE8130C1A}" type="presParOf" srcId="{6E5F2DE0-1789-4A8C-9512-035AE2E640E6}" destId="{3E5CEBA8-F48A-4EBD-BCEC-763C4A77811D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C9274D4-7707-4C9B-91B5-707D19DE4330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C33C6BAC-7468-422D-AE58-8C63B762E0E8}">
      <dgm:prSet/>
      <dgm:spPr/>
      <dgm:t>
        <a:bodyPr/>
        <a:lstStyle/>
        <a:p>
          <a:pPr rtl="0"/>
          <a:r>
            <a:rPr lang="ru-RU" dirty="0" smtClean="0"/>
            <a:t>Оксана Муха — дизайнер </a:t>
          </a:r>
          <a:r>
            <a:rPr lang="ru-RU" dirty="0" err="1" smtClean="0"/>
            <a:t>весільної</a:t>
          </a:r>
          <a:r>
            <a:rPr lang="ru-RU" dirty="0" smtClean="0"/>
            <a:t> і </a:t>
          </a:r>
          <a:r>
            <a:rPr lang="ru-RU" dirty="0" err="1" smtClean="0"/>
            <a:t>вечірньої</a:t>
          </a:r>
          <a:r>
            <a:rPr lang="ru-RU" dirty="0" smtClean="0"/>
            <a:t> </a:t>
          </a:r>
          <a:r>
            <a:rPr lang="ru-RU" dirty="0" err="1" smtClean="0"/>
            <a:t>моди</a:t>
          </a:r>
          <a:r>
            <a:rPr lang="ru-RU" dirty="0" smtClean="0"/>
            <a:t>, входить в </a:t>
          </a:r>
          <a:r>
            <a:rPr lang="ru-RU" dirty="0" err="1" smtClean="0"/>
            <a:t>п'ятірку</a:t>
          </a:r>
          <a:r>
            <a:rPr lang="ru-RU" dirty="0" smtClean="0"/>
            <a:t> </a:t>
          </a:r>
          <a:r>
            <a:rPr lang="ru-RU" dirty="0" err="1" smtClean="0"/>
            <a:t>найкращих</a:t>
          </a:r>
          <a:r>
            <a:rPr lang="ru-RU" dirty="0" smtClean="0"/>
            <a:t> </a:t>
          </a:r>
          <a:r>
            <a:rPr lang="ru-RU" dirty="0" err="1" smtClean="0"/>
            <a:t>дизайнерів</a:t>
          </a:r>
          <a:r>
            <a:rPr lang="ru-RU" dirty="0" smtClean="0"/>
            <a:t> </a:t>
          </a:r>
          <a:r>
            <a:rPr lang="ru-RU" dirty="0" err="1" smtClean="0"/>
            <a:t>Європи</a:t>
          </a:r>
          <a:r>
            <a:rPr lang="ru-RU" dirty="0" smtClean="0"/>
            <a:t>, </a:t>
          </a:r>
          <a:r>
            <a:rPr lang="ru-RU" dirty="0" err="1" smtClean="0"/>
            <a:t>уродженка</a:t>
          </a:r>
          <a:r>
            <a:rPr lang="ru-RU" dirty="0" smtClean="0"/>
            <a:t> Львова. </a:t>
          </a:r>
          <a:endParaRPr lang="ru-RU" dirty="0"/>
        </a:p>
      </dgm:t>
    </dgm:pt>
    <dgm:pt modelId="{001D89AA-A498-428E-8774-D601A5747AE6}" type="parTrans" cxnId="{D3172410-13D8-40C3-A127-46EB38571B9C}">
      <dgm:prSet/>
      <dgm:spPr/>
      <dgm:t>
        <a:bodyPr/>
        <a:lstStyle/>
        <a:p>
          <a:endParaRPr lang="ru-RU"/>
        </a:p>
      </dgm:t>
    </dgm:pt>
    <dgm:pt modelId="{816C6A01-6CC3-4130-ACE6-7062A14D37C6}" type="sibTrans" cxnId="{D3172410-13D8-40C3-A127-46EB38571B9C}">
      <dgm:prSet/>
      <dgm:spPr/>
      <dgm:t>
        <a:bodyPr/>
        <a:lstStyle/>
        <a:p>
          <a:endParaRPr lang="ru-RU"/>
        </a:p>
      </dgm:t>
    </dgm:pt>
    <dgm:pt modelId="{42765102-F2CF-43FD-8709-1365BEF7E70C}">
      <dgm:prSet/>
      <dgm:spPr/>
      <dgm:t>
        <a:bodyPr/>
        <a:lstStyle/>
        <a:p>
          <a:pPr rtl="0"/>
          <a:r>
            <a:rPr lang="ru-RU" dirty="0" smtClean="0"/>
            <a:t>У 1991 </a:t>
          </a:r>
          <a:r>
            <a:rPr lang="ru-RU" dirty="0" err="1" smtClean="0"/>
            <a:t>році</a:t>
          </a:r>
          <a:r>
            <a:rPr lang="ru-RU" dirty="0" smtClean="0"/>
            <a:t> Оксана Муха почала </a:t>
          </a:r>
          <a:r>
            <a:rPr lang="ru-RU" dirty="0" err="1" smtClean="0"/>
            <a:t>створювати</a:t>
          </a:r>
          <a:r>
            <a:rPr lang="ru-RU" dirty="0" smtClean="0"/>
            <a:t> </a:t>
          </a:r>
          <a:r>
            <a:rPr lang="ru-RU" dirty="0" err="1" smtClean="0"/>
            <a:t>весільні</a:t>
          </a:r>
          <a:r>
            <a:rPr lang="ru-RU" dirty="0" smtClean="0"/>
            <a:t> </a:t>
          </a:r>
          <a:r>
            <a:rPr lang="ru-RU" dirty="0" err="1" smtClean="0"/>
            <a:t>сукні</a:t>
          </a:r>
          <a:r>
            <a:rPr lang="ru-RU" dirty="0" smtClean="0"/>
            <a:t> у </a:t>
          </a:r>
          <a:r>
            <a:rPr lang="ru-RU" dirty="0" err="1" smtClean="0"/>
            <a:t>своїй</a:t>
          </a:r>
          <a:r>
            <a:rPr lang="ru-RU" dirty="0" smtClean="0"/>
            <a:t> </a:t>
          </a:r>
          <a:r>
            <a:rPr lang="ru-RU" dirty="0" err="1" smtClean="0"/>
            <a:t>квартирі</a:t>
          </a:r>
          <a:r>
            <a:rPr lang="ru-RU" dirty="0" smtClean="0"/>
            <a:t>, де вона жила </a:t>
          </a:r>
          <a:r>
            <a:rPr lang="ru-RU" dirty="0" err="1" smtClean="0"/>
            <a:t>зі</a:t>
          </a:r>
          <a:r>
            <a:rPr lang="ru-RU" dirty="0" smtClean="0"/>
            <a:t> </a:t>
          </a:r>
          <a:r>
            <a:rPr lang="ru-RU" dirty="0" err="1" smtClean="0"/>
            <a:t>своєю</a:t>
          </a:r>
          <a:r>
            <a:rPr lang="ru-RU" dirty="0" smtClean="0"/>
            <a:t> </a:t>
          </a:r>
          <a:r>
            <a:rPr lang="ru-RU" dirty="0" err="1" smtClean="0"/>
            <a:t>сім'єю</a:t>
          </a:r>
          <a:r>
            <a:rPr lang="ru-RU" dirty="0" smtClean="0"/>
            <a:t>. </a:t>
          </a:r>
          <a:r>
            <a:rPr lang="ru-RU" dirty="0" err="1" smtClean="0"/>
            <a:t>Починаючи</a:t>
          </a:r>
          <a:r>
            <a:rPr lang="ru-RU" dirty="0" smtClean="0"/>
            <a:t> </a:t>
          </a:r>
          <a:r>
            <a:rPr lang="ru-RU" dirty="0" err="1" smtClean="0"/>
            <a:t>зі</a:t>
          </a:r>
          <a:r>
            <a:rPr lang="ru-RU" dirty="0" smtClean="0"/>
            <a:t> Львова та </a:t>
          </a:r>
          <a:r>
            <a:rPr lang="ru-RU" dirty="0" err="1" smtClean="0"/>
            <a:t>України</a:t>
          </a:r>
          <a:r>
            <a:rPr lang="ru-RU" dirty="0" smtClean="0"/>
            <a:t>, </a:t>
          </a:r>
          <a:r>
            <a:rPr lang="ru-RU" dirty="0" err="1" smtClean="0"/>
            <a:t>компанія</a:t>
          </a:r>
          <a:r>
            <a:rPr lang="ru-RU" dirty="0" smtClean="0"/>
            <a:t> </a:t>
          </a:r>
          <a:r>
            <a:rPr lang="ru-RU" dirty="0" err="1" smtClean="0"/>
            <a:t>поступово</a:t>
          </a:r>
          <a:r>
            <a:rPr lang="ru-RU" dirty="0" smtClean="0"/>
            <a:t> </a:t>
          </a:r>
          <a:r>
            <a:rPr lang="ru-RU" dirty="0" err="1" smtClean="0"/>
            <a:t>завойовує</a:t>
          </a:r>
          <a:r>
            <a:rPr lang="ru-RU" dirty="0" smtClean="0"/>
            <a:t> ринки </a:t>
          </a:r>
          <a:r>
            <a:rPr lang="ru-RU" dirty="0" err="1" smtClean="0"/>
            <a:t>Росії</a:t>
          </a:r>
          <a:r>
            <a:rPr lang="ru-RU" dirty="0" smtClean="0"/>
            <a:t> і </a:t>
          </a:r>
          <a:r>
            <a:rPr lang="ru-RU" dirty="0" err="1" smtClean="0"/>
            <a:t>країн</a:t>
          </a:r>
          <a:r>
            <a:rPr lang="ru-RU" dirty="0" smtClean="0"/>
            <a:t> </a:t>
          </a:r>
          <a:r>
            <a:rPr lang="ru-RU" dirty="0" err="1" smtClean="0"/>
            <a:t>Західної</a:t>
          </a:r>
          <a:r>
            <a:rPr lang="ru-RU" dirty="0" smtClean="0"/>
            <a:t> </a:t>
          </a:r>
          <a:r>
            <a:rPr lang="ru-RU" dirty="0" err="1" smtClean="0"/>
            <a:t>Європи</a:t>
          </a:r>
          <a:r>
            <a:rPr lang="ru-RU" dirty="0" smtClean="0"/>
            <a:t>.</a:t>
          </a:r>
          <a:endParaRPr lang="ru-RU" dirty="0"/>
        </a:p>
      </dgm:t>
    </dgm:pt>
    <dgm:pt modelId="{DFD3616C-AE87-4B77-9660-0440DCA2ED94}" type="parTrans" cxnId="{5F0249FB-9D5F-4092-A52E-EB5D9D8EBD8E}">
      <dgm:prSet/>
      <dgm:spPr/>
      <dgm:t>
        <a:bodyPr/>
        <a:lstStyle/>
        <a:p>
          <a:endParaRPr lang="ru-RU"/>
        </a:p>
      </dgm:t>
    </dgm:pt>
    <dgm:pt modelId="{0D307D3C-CD4B-4C54-97DB-3130A18BD81B}" type="sibTrans" cxnId="{5F0249FB-9D5F-4092-A52E-EB5D9D8EBD8E}">
      <dgm:prSet/>
      <dgm:spPr/>
      <dgm:t>
        <a:bodyPr/>
        <a:lstStyle/>
        <a:p>
          <a:endParaRPr lang="ru-RU"/>
        </a:p>
      </dgm:t>
    </dgm:pt>
    <dgm:pt modelId="{4459089D-648A-45A8-B4C0-9CADB5B65839}">
      <dgm:prSet/>
      <dgm:spPr/>
      <dgm:t>
        <a:bodyPr/>
        <a:lstStyle/>
        <a:p>
          <a:pPr rtl="0"/>
          <a:r>
            <a:rPr lang="ru-RU" dirty="0" err="1" smtClean="0"/>
            <a:t>Здобула</a:t>
          </a:r>
          <a:r>
            <a:rPr lang="ru-RU" dirty="0" smtClean="0"/>
            <a:t> </a:t>
          </a:r>
          <a:r>
            <a:rPr lang="ru-RU" dirty="0" err="1" smtClean="0"/>
            <a:t>визнання</a:t>
          </a:r>
          <a:r>
            <a:rPr lang="ru-RU" dirty="0" smtClean="0"/>
            <a:t> у 2009 коли </a:t>
          </a:r>
          <a:r>
            <a:rPr lang="ru-RU" dirty="0" err="1" smtClean="0"/>
            <a:t>після</a:t>
          </a:r>
          <a:r>
            <a:rPr lang="ru-RU" dirty="0" smtClean="0"/>
            <a:t> строгого </a:t>
          </a:r>
          <a:r>
            <a:rPr lang="ru-RU" dirty="0" err="1" smtClean="0"/>
            <a:t>відбору</a:t>
          </a:r>
          <a:r>
            <a:rPr lang="ru-RU" dirty="0" smtClean="0"/>
            <a:t> в </a:t>
          </a:r>
          <a:r>
            <a:rPr lang="en-US" dirty="0" smtClean="0"/>
            <a:t>Carrousel du Louvre </a:t>
          </a:r>
          <a:r>
            <a:rPr lang="ru-RU" dirty="0" err="1" smtClean="0"/>
            <a:t>її</a:t>
          </a:r>
          <a:r>
            <a:rPr lang="ru-RU" dirty="0" smtClean="0"/>
            <a:t> </a:t>
          </a:r>
          <a:r>
            <a:rPr lang="ru-RU" dirty="0" err="1" smtClean="0"/>
            <a:t>колекція</a:t>
          </a:r>
          <a:r>
            <a:rPr lang="ru-RU" dirty="0" smtClean="0"/>
            <a:t> </a:t>
          </a:r>
          <a:r>
            <a:rPr lang="ru-RU" dirty="0" err="1" smtClean="0"/>
            <a:t>експонується</a:t>
          </a:r>
          <a:r>
            <a:rPr lang="ru-RU" dirty="0" smtClean="0"/>
            <a:t> на </a:t>
          </a:r>
          <a:r>
            <a:rPr lang="ru-RU" dirty="0" err="1" smtClean="0"/>
            <a:t>подіумі</a:t>
          </a:r>
          <a:r>
            <a:rPr lang="ru-RU" dirty="0" smtClean="0"/>
            <a:t> в </a:t>
          </a:r>
          <a:r>
            <a:rPr lang="ru-RU" dirty="0" err="1" smtClean="0"/>
            <a:t>Луврі</a:t>
          </a:r>
          <a:r>
            <a:rPr lang="ru-RU" dirty="0" smtClean="0"/>
            <a:t>. Зараз </a:t>
          </a:r>
          <a:r>
            <a:rPr lang="ru-RU" dirty="0" err="1" smtClean="0"/>
            <a:t>представництва</a:t>
          </a:r>
          <a:r>
            <a:rPr lang="ru-RU" dirty="0" smtClean="0"/>
            <a:t> </a:t>
          </a:r>
          <a:r>
            <a:rPr lang="en-US" dirty="0" smtClean="0"/>
            <a:t>Oksana </a:t>
          </a:r>
          <a:r>
            <a:rPr lang="en-US" dirty="0" err="1" smtClean="0"/>
            <a:t>Mukha</a:t>
          </a:r>
          <a:r>
            <a:rPr lang="en-US" dirty="0" smtClean="0"/>
            <a:t> </a:t>
          </a:r>
          <a:r>
            <a:rPr lang="ru-RU" dirty="0" err="1" smtClean="0"/>
            <a:t>відкриті</a:t>
          </a:r>
          <a:r>
            <a:rPr lang="ru-RU" dirty="0" smtClean="0"/>
            <a:t> у </a:t>
          </a:r>
          <a:r>
            <a:rPr lang="ru-RU" dirty="0" err="1" smtClean="0"/>
            <a:t>Парижі</a:t>
          </a:r>
          <a:r>
            <a:rPr lang="ru-RU" dirty="0" smtClean="0"/>
            <a:t>, </a:t>
          </a:r>
          <a:r>
            <a:rPr lang="ru-RU" dirty="0" err="1" smtClean="0"/>
            <a:t>Празі</a:t>
          </a:r>
          <a:r>
            <a:rPr lang="ru-RU" dirty="0" smtClean="0"/>
            <a:t>, Торонто, </a:t>
          </a:r>
          <a:r>
            <a:rPr lang="ru-RU" dirty="0" err="1" smtClean="0"/>
            <a:t>Мельбурні</a:t>
          </a:r>
          <a:r>
            <a:rPr lang="ru-RU" dirty="0" smtClean="0"/>
            <a:t> — </a:t>
          </a:r>
          <a:r>
            <a:rPr lang="ru-RU" dirty="0" err="1" smtClean="0"/>
            <a:t>Австралія</a:t>
          </a:r>
          <a:r>
            <a:rPr lang="ru-RU" dirty="0" smtClean="0"/>
            <a:t>, в </a:t>
          </a:r>
          <a:r>
            <a:rPr lang="ru-RU" dirty="0" err="1" smtClean="0"/>
            <a:t>місті</a:t>
          </a:r>
          <a:r>
            <a:rPr lang="ru-RU" dirty="0" smtClean="0"/>
            <a:t> Дортмунд — </a:t>
          </a:r>
          <a:r>
            <a:rPr lang="ru-RU" dirty="0" err="1" smtClean="0"/>
            <a:t>Німеччина</a:t>
          </a:r>
          <a:r>
            <a:rPr lang="ru-RU" dirty="0" smtClean="0"/>
            <a:t>, Падуя — </a:t>
          </a:r>
          <a:r>
            <a:rPr lang="ru-RU" dirty="0" err="1" smtClean="0"/>
            <a:t>Італія</a:t>
          </a:r>
          <a:r>
            <a:rPr lang="ru-RU" dirty="0" smtClean="0"/>
            <a:t>, </a:t>
          </a:r>
          <a:r>
            <a:rPr lang="ru-RU" dirty="0" err="1" smtClean="0"/>
            <a:t>Каунасі</a:t>
          </a:r>
          <a:r>
            <a:rPr lang="ru-RU" dirty="0" smtClean="0"/>
            <a:t> — Литва, </a:t>
          </a:r>
          <a:r>
            <a:rPr lang="ru-RU" dirty="0" err="1" smtClean="0"/>
            <a:t>Ризі</a:t>
          </a:r>
          <a:r>
            <a:rPr lang="ru-RU" dirty="0" smtClean="0"/>
            <a:t>, </a:t>
          </a:r>
          <a:r>
            <a:rPr lang="ru-RU" dirty="0" err="1" smtClean="0"/>
            <a:t>Таллінні</a:t>
          </a:r>
          <a:r>
            <a:rPr lang="ru-RU" dirty="0" smtClean="0"/>
            <a:t>, </a:t>
          </a:r>
          <a:r>
            <a:rPr lang="ru-RU" dirty="0" err="1" smtClean="0"/>
            <a:t>Варшаві</a:t>
          </a:r>
          <a:r>
            <a:rPr lang="ru-RU" dirty="0" smtClean="0"/>
            <a:t>, </a:t>
          </a:r>
          <a:r>
            <a:rPr lang="ru-RU" dirty="0" err="1" smtClean="0"/>
            <a:t>Ташкенті</a:t>
          </a:r>
          <a:r>
            <a:rPr lang="ru-RU" dirty="0" smtClean="0"/>
            <a:t>, Алма-</a:t>
          </a:r>
          <a:r>
            <a:rPr lang="ru-RU" dirty="0" err="1" smtClean="0"/>
            <a:t>Аті</a:t>
          </a:r>
          <a:r>
            <a:rPr lang="ru-RU" dirty="0" smtClean="0"/>
            <a:t>, </a:t>
          </a:r>
          <a:r>
            <a:rPr lang="ru-RU" dirty="0" err="1" smtClean="0"/>
            <a:t>Москві</a:t>
          </a:r>
          <a:r>
            <a:rPr lang="ru-RU" dirty="0" smtClean="0"/>
            <a:t> та Санкт-</a:t>
          </a:r>
          <a:r>
            <a:rPr lang="ru-RU" dirty="0" err="1" smtClean="0"/>
            <a:t>Петербурзі</a:t>
          </a:r>
          <a:r>
            <a:rPr lang="ru-RU" dirty="0" smtClean="0"/>
            <a:t>, </a:t>
          </a:r>
          <a:r>
            <a:rPr lang="ru-RU" dirty="0" err="1" smtClean="0"/>
            <a:t>Мінську</a:t>
          </a:r>
          <a:r>
            <a:rPr lang="ru-RU" dirty="0" smtClean="0"/>
            <a:t> та </a:t>
          </a:r>
          <a:r>
            <a:rPr lang="ru-RU" dirty="0" err="1" smtClean="0"/>
            <a:t>ін</a:t>
          </a:r>
          <a:r>
            <a:rPr lang="ru-RU" dirty="0" smtClean="0"/>
            <a:t>.</a:t>
          </a:r>
          <a:endParaRPr lang="ru-RU" dirty="0"/>
        </a:p>
      </dgm:t>
    </dgm:pt>
    <dgm:pt modelId="{B9FAFC57-5B35-4695-9284-F485393140C5}" type="parTrans" cxnId="{1EAF97B1-D8E8-4DE4-8F87-D71DCFDCA0E4}">
      <dgm:prSet/>
      <dgm:spPr/>
      <dgm:t>
        <a:bodyPr/>
        <a:lstStyle/>
        <a:p>
          <a:endParaRPr lang="ru-RU"/>
        </a:p>
      </dgm:t>
    </dgm:pt>
    <dgm:pt modelId="{D35F8607-FC64-4330-ACC2-BD78AAF1CCC1}" type="sibTrans" cxnId="{1EAF97B1-D8E8-4DE4-8F87-D71DCFDCA0E4}">
      <dgm:prSet/>
      <dgm:spPr/>
      <dgm:t>
        <a:bodyPr/>
        <a:lstStyle/>
        <a:p>
          <a:endParaRPr lang="ru-RU"/>
        </a:p>
      </dgm:t>
    </dgm:pt>
    <dgm:pt modelId="{17B1B0E9-A1F0-4126-B96A-883F6AAA405F}" type="pres">
      <dgm:prSet presAssocID="{BC9274D4-7707-4C9B-91B5-707D19DE433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98C310-3A7A-4FB6-9BB4-3B8DCA7B63A4}" type="pres">
      <dgm:prSet presAssocID="{C33C6BAC-7468-422D-AE58-8C63B762E0E8}" presName="parentText" presStyleLbl="node1" presStyleIdx="0" presStyleCnt="3" custScaleY="514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05E649-E2F2-434C-BFF4-AFB5D5098293}" type="pres">
      <dgm:prSet presAssocID="{816C6A01-6CC3-4130-ACE6-7062A14D37C6}" presName="spacer" presStyleCnt="0"/>
      <dgm:spPr/>
    </dgm:pt>
    <dgm:pt modelId="{3298C03C-1AA8-4608-B6D6-3534F0522F11}" type="pres">
      <dgm:prSet presAssocID="{42765102-F2CF-43FD-8709-1365BEF7E70C}" presName="parentText" presStyleLbl="node1" presStyleIdx="1" presStyleCnt="3" custScaleY="7687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7C6F3E-F232-4577-AD81-CEAEFA3A6DAF}" type="pres">
      <dgm:prSet presAssocID="{0D307D3C-CD4B-4C54-97DB-3130A18BD81B}" presName="spacer" presStyleCnt="0"/>
      <dgm:spPr/>
    </dgm:pt>
    <dgm:pt modelId="{338FE2EC-E4EF-4112-A5CB-38028290A02D}" type="pres">
      <dgm:prSet presAssocID="{4459089D-648A-45A8-B4C0-9CADB5B6583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172410-13D8-40C3-A127-46EB38571B9C}" srcId="{BC9274D4-7707-4C9B-91B5-707D19DE4330}" destId="{C33C6BAC-7468-422D-AE58-8C63B762E0E8}" srcOrd="0" destOrd="0" parTransId="{001D89AA-A498-428E-8774-D601A5747AE6}" sibTransId="{816C6A01-6CC3-4130-ACE6-7062A14D37C6}"/>
    <dgm:cxn modelId="{1EAF97B1-D8E8-4DE4-8F87-D71DCFDCA0E4}" srcId="{BC9274D4-7707-4C9B-91B5-707D19DE4330}" destId="{4459089D-648A-45A8-B4C0-9CADB5B65839}" srcOrd="2" destOrd="0" parTransId="{B9FAFC57-5B35-4695-9284-F485393140C5}" sibTransId="{D35F8607-FC64-4330-ACC2-BD78AAF1CCC1}"/>
    <dgm:cxn modelId="{36D67124-FC35-48CB-8E9E-E23EB13FC603}" type="presOf" srcId="{4459089D-648A-45A8-B4C0-9CADB5B65839}" destId="{338FE2EC-E4EF-4112-A5CB-38028290A02D}" srcOrd="0" destOrd="0" presId="urn:microsoft.com/office/officeart/2005/8/layout/vList2"/>
    <dgm:cxn modelId="{A0BE9D9D-B520-4480-BB02-CC1581AD2263}" type="presOf" srcId="{BC9274D4-7707-4C9B-91B5-707D19DE4330}" destId="{17B1B0E9-A1F0-4126-B96A-883F6AAA405F}" srcOrd="0" destOrd="0" presId="urn:microsoft.com/office/officeart/2005/8/layout/vList2"/>
    <dgm:cxn modelId="{5F0249FB-9D5F-4092-A52E-EB5D9D8EBD8E}" srcId="{BC9274D4-7707-4C9B-91B5-707D19DE4330}" destId="{42765102-F2CF-43FD-8709-1365BEF7E70C}" srcOrd="1" destOrd="0" parTransId="{DFD3616C-AE87-4B77-9660-0440DCA2ED94}" sibTransId="{0D307D3C-CD4B-4C54-97DB-3130A18BD81B}"/>
    <dgm:cxn modelId="{2624441D-49A7-49F9-B6E7-8A94BEB97948}" type="presOf" srcId="{42765102-F2CF-43FD-8709-1365BEF7E70C}" destId="{3298C03C-1AA8-4608-B6D6-3534F0522F11}" srcOrd="0" destOrd="0" presId="urn:microsoft.com/office/officeart/2005/8/layout/vList2"/>
    <dgm:cxn modelId="{6C7D8A8F-A860-40EE-9107-9B9EEA5B34DA}" type="presOf" srcId="{C33C6BAC-7468-422D-AE58-8C63B762E0E8}" destId="{6598C310-3A7A-4FB6-9BB4-3B8DCA7B63A4}" srcOrd="0" destOrd="0" presId="urn:microsoft.com/office/officeart/2005/8/layout/vList2"/>
    <dgm:cxn modelId="{73E85357-7928-4516-883E-853978FEC0D5}" type="presParOf" srcId="{17B1B0E9-A1F0-4126-B96A-883F6AAA405F}" destId="{6598C310-3A7A-4FB6-9BB4-3B8DCA7B63A4}" srcOrd="0" destOrd="0" presId="urn:microsoft.com/office/officeart/2005/8/layout/vList2"/>
    <dgm:cxn modelId="{4D6DAF8D-93F9-490F-8BE0-21AC0E30780F}" type="presParOf" srcId="{17B1B0E9-A1F0-4126-B96A-883F6AAA405F}" destId="{0005E649-E2F2-434C-BFF4-AFB5D5098293}" srcOrd="1" destOrd="0" presId="urn:microsoft.com/office/officeart/2005/8/layout/vList2"/>
    <dgm:cxn modelId="{3541D99F-482B-4A47-B93B-4B31BFB5A473}" type="presParOf" srcId="{17B1B0E9-A1F0-4126-B96A-883F6AAA405F}" destId="{3298C03C-1AA8-4608-B6D6-3534F0522F11}" srcOrd="2" destOrd="0" presId="urn:microsoft.com/office/officeart/2005/8/layout/vList2"/>
    <dgm:cxn modelId="{2984C6F8-C92A-4636-9102-A789736D9A66}" type="presParOf" srcId="{17B1B0E9-A1F0-4126-B96A-883F6AAA405F}" destId="{F67C6F3E-F232-4577-AD81-CEAEFA3A6DAF}" srcOrd="3" destOrd="0" presId="urn:microsoft.com/office/officeart/2005/8/layout/vList2"/>
    <dgm:cxn modelId="{132990FD-2203-420D-8C57-93F85403FB56}" type="presParOf" srcId="{17B1B0E9-A1F0-4126-B96A-883F6AAA405F}" destId="{338FE2EC-E4EF-4112-A5CB-38028290A02D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9EF6C01-EE6B-4F15-B39D-3418FEC2EC7A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/>
      <dgm:spPr/>
      <dgm:t>
        <a:bodyPr/>
        <a:lstStyle/>
        <a:p>
          <a:endParaRPr lang="ru-RU"/>
        </a:p>
      </dgm:t>
    </dgm:pt>
    <dgm:pt modelId="{589C30AB-2091-4D89-9A8F-3CCDD39E447A}">
      <dgm:prSet/>
      <dgm:spPr/>
      <dgm:t>
        <a:bodyPr/>
        <a:lstStyle/>
        <a:p>
          <a:pPr rtl="0"/>
          <a:r>
            <a:rPr lang="ru-RU" smtClean="0"/>
            <a:t>Діана Дорожкіна — український модельєр-дизайнер, телеведуча.</a:t>
          </a:r>
          <a:endParaRPr lang="ru-RU"/>
        </a:p>
      </dgm:t>
    </dgm:pt>
    <dgm:pt modelId="{8CE39692-AD0F-4999-95D9-86439523682F}" type="parTrans" cxnId="{EE814408-E3BA-4A34-9044-841C23C68D64}">
      <dgm:prSet/>
      <dgm:spPr/>
      <dgm:t>
        <a:bodyPr/>
        <a:lstStyle/>
        <a:p>
          <a:endParaRPr lang="ru-RU"/>
        </a:p>
      </dgm:t>
    </dgm:pt>
    <dgm:pt modelId="{059C5155-5508-421C-B719-3D5251A8490F}" type="sibTrans" cxnId="{EE814408-E3BA-4A34-9044-841C23C68D64}">
      <dgm:prSet/>
      <dgm:spPr/>
      <dgm:t>
        <a:bodyPr/>
        <a:lstStyle/>
        <a:p>
          <a:endParaRPr lang="ru-RU"/>
        </a:p>
      </dgm:t>
    </dgm:pt>
    <dgm:pt modelId="{2CAE7086-7C09-4702-9154-5CF967DCFCFA}">
      <dgm:prSet/>
      <dgm:spPr/>
      <dgm:t>
        <a:bodyPr/>
        <a:lstStyle/>
        <a:p>
          <a:pPr rtl="0"/>
          <a:r>
            <a:rPr lang="uk-UA" smtClean="0"/>
            <a:t>Зкінчила </a:t>
          </a:r>
          <a:r>
            <a:rPr lang="ru-RU" smtClean="0"/>
            <a:t>Київський державний педагогічний університет ім. Драгоманова та Київський національний університет технології та дизайну.</a:t>
          </a:r>
          <a:endParaRPr lang="ru-RU"/>
        </a:p>
      </dgm:t>
    </dgm:pt>
    <dgm:pt modelId="{01E22446-7EB4-4534-953A-D17454125B8F}" type="parTrans" cxnId="{5A79A746-4FD8-429B-A21A-3A92009B071F}">
      <dgm:prSet/>
      <dgm:spPr/>
      <dgm:t>
        <a:bodyPr/>
        <a:lstStyle/>
        <a:p>
          <a:endParaRPr lang="ru-RU"/>
        </a:p>
      </dgm:t>
    </dgm:pt>
    <dgm:pt modelId="{0A6AF698-8EF6-4BEE-BCBB-2D6F79D92EF7}" type="sibTrans" cxnId="{5A79A746-4FD8-429B-A21A-3A92009B071F}">
      <dgm:prSet/>
      <dgm:spPr/>
      <dgm:t>
        <a:bodyPr/>
        <a:lstStyle/>
        <a:p>
          <a:endParaRPr lang="ru-RU"/>
        </a:p>
      </dgm:t>
    </dgm:pt>
    <dgm:pt modelId="{1E97AD88-692C-4EBC-AC3A-112EA79D7B2A}">
      <dgm:prSet/>
      <dgm:spPr/>
      <dgm:t>
        <a:bodyPr/>
        <a:lstStyle/>
        <a:p>
          <a:pPr rtl="0"/>
          <a:r>
            <a:rPr lang="ru-RU" smtClean="0"/>
            <a:t>Розробляє одяг з хутра та шкіри. Визнана на одному з найпрестижніших міжнародних конкурсів молодих дизайнерів у Бельгії «Еталь де ля мод». </a:t>
          </a:r>
          <a:endParaRPr lang="ru-RU"/>
        </a:p>
      </dgm:t>
    </dgm:pt>
    <dgm:pt modelId="{15C17249-799A-47A5-A62B-275A1B681F98}" type="parTrans" cxnId="{7BA5F116-B2C4-4B39-896D-3DD93EA33464}">
      <dgm:prSet/>
      <dgm:spPr/>
      <dgm:t>
        <a:bodyPr/>
        <a:lstStyle/>
        <a:p>
          <a:endParaRPr lang="ru-RU"/>
        </a:p>
      </dgm:t>
    </dgm:pt>
    <dgm:pt modelId="{7B3ADCF3-A29F-4EE8-AE78-FE5B790BDD76}" type="sibTrans" cxnId="{7BA5F116-B2C4-4B39-896D-3DD93EA33464}">
      <dgm:prSet/>
      <dgm:spPr/>
      <dgm:t>
        <a:bodyPr/>
        <a:lstStyle/>
        <a:p>
          <a:endParaRPr lang="ru-RU"/>
        </a:p>
      </dgm:t>
    </dgm:pt>
    <dgm:pt modelId="{7EEB13E7-6AB9-436C-8944-503FAFDA5F0B}">
      <dgm:prSet/>
      <dgm:spPr/>
      <dgm:t>
        <a:bodyPr/>
        <a:lstStyle/>
        <a:p>
          <a:pPr rtl="0"/>
          <a:r>
            <a:rPr lang="ru-RU" smtClean="0"/>
            <a:t>Головний об'єкт у працях — </a:t>
          </a:r>
          <a:r>
            <a:rPr lang="ru-RU" u="sng" smtClean="0"/>
            <a:t>корсет.</a:t>
          </a:r>
          <a:endParaRPr lang="ru-RU"/>
        </a:p>
      </dgm:t>
    </dgm:pt>
    <dgm:pt modelId="{2C74F7B5-FAE8-4660-8CFF-71C39D22CDE3}" type="parTrans" cxnId="{708C7848-1C7B-4BFA-BEDA-D31D01DEE2BC}">
      <dgm:prSet/>
      <dgm:spPr/>
      <dgm:t>
        <a:bodyPr/>
        <a:lstStyle/>
        <a:p>
          <a:endParaRPr lang="ru-RU"/>
        </a:p>
      </dgm:t>
    </dgm:pt>
    <dgm:pt modelId="{037BE57E-4361-4DD4-9F49-48F8FBF10E44}" type="sibTrans" cxnId="{708C7848-1C7B-4BFA-BEDA-D31D01DEE2BC}">
      <dgm:prSet/>
      <dgm:spPr/>
      <dgm:t>
        <a:bodyPr/>
        <a:lstStyle/>
        <a:p>
          <a:endParaRPr lang="ru-RU"/>
        </a:p>
      </dgm:t>
    </dgm:pt>
    <dgm:pt modelId="{E95A2089-C8BA-4041-8442-51C77DDF4392}" type="pres">
      <dgm:prSet presAssocID="{09EF6C01-EE6B-4F15-B39D-3418FEC2EC7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152DFD-D727-48D9-BEDE-57E00EF0AFE9}" type="pres">
      <dgm:prSet presAssocID="{589C30AB-2091-4D89-9A8F-3CCDD39E447A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9F80C9-C30B-46FF-8610-33DC81B28EBF}" type="pres">
      <dgm:prSet presAssocID="{059C5155-5508-421C-B719-3D5251A8490F}" presName="spacer" presStyleCnt="0"/>
      <dgm:spPr/>
    </dgm:pt>
    <dgm:pt modelId="{621F4F6C-128A-4ABC-845E-A1A3989B1D86}" type="pres">
      <dgm:prSet presAssocID="{2CAE7086-7C09-4702-9154-5CF967DCFCF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ABBABE-0FB5-4390-8A02-F31B5BCEC9BB}" type="pres">
      <dgm:prSet presAssocID="{0A6AF698-8EF6-4BEE-BCBB-2D6F79D92EF7}" presName="spacer" presStyleCnt="0"/>
      <dgm:spPr/>
    </dgm:pt>
    <dgm:pt modelId="{A907E69C-5429-46A5-9197-28158261A5ED}" type="pres">
      <dgm:prSet presAssocID="{1E97AD88-692C-4EBC-AC3A-112EA79D7B2A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322366-2713-424B-97DB-5EA0B74E9913}" type="pres">
      <dgm:prSet presAssocID="{7B3ADCF3-A29F-4EE8-AE78-FE5B790BDD76}" presName="spacer" presStyleCnt="0"/>
      <dgm:spPr/>
    </dgm:pt>
    <dgm:pt modelId="{E6882B1C-EF96-415E-AB9F-7223FB9AD00C}" type="pres">
      <dgm:prSet presAssocID="{7EEB13E7-6AB9-436C-8944-503FAFDA5F0B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8C7848-1C7B-4BFA-BEDA-D31D01DEE2BC}" srcId="{09EF6C01-EE6B-4F15-B39D-3418FEC2EC7A}" destId="{7EEB13E7-6AB9-436C-8944-503FAFDA5F0B}" srcOrd="3" destOrd="0" parTransId="{2C74F7B5-FAE8-4660-8CFF-71C39D22CDE3}" sibTransId="{037BE57E-4361-4DD4-9F49-48F8FBF10E44}"/>
    <dgm:cxn modelId="{EE814408-E3BA-4A34-9044-841C23C68D64}" srcId="{09EF6C01-EE6B-4F15-B39D-3418FEC2EC7A}" destId="{589C30AB-2091-4D89-9A8F-3CCDD39E447A}" srcOrd="0" destOrd="0" parTransId="{8CE39692-AD0F-4999-95D9-86439523682F}" sibTransId="{059C5155-5508-421C-B719-3D5251A8490F}"/>
    <dgm:cxn modelId="{054FC2D1-8183-4B2E-B452-C8F8D23DDC3D}" type="presOf" srcId="{589C30AB-2091-4D89-9A8F-3CCDD39E447A}" destId="{CF152DFD-D727-48D9-BEDE-57E00EF0AFE9}" srcOrd="0" destOrd="0" presId="urn:microsoft.com/office/officeart/2005/8/layout/vList2"/>
    <dgm:cxn modelId="{A547E517-B4DE-4E94-B6DA-7B2E225BF303}" type="presOf" srcId="{09EF6C01-EE6B-4F15-B39D-3418FEC2EC7A}" destId="{E95A2089-C8BA-4041-8442-51C77DDF4392}" srcOrd="0" destOrd="0" presId="urn:microsoft.com/office/officeart/2005/8/layout/vList2"/>
    <dgm:cxn modelId="{7BA5F116-B2C4-4B39-896D-3DD93EA33464}" srcId="{09EF6C01-EE6B-4F15-B39D-3418FEC2EC7A}" destId="{1E97AD88-692C-4EBC-AC3A-112EA79D7B2A}" srcOrd="2" destOrd="0" parTransId="{15C17249-799A-47A5-A62B-275A1B681F98}" sibTransId="{7B3ADCF3-A29F-4EE8-AE78-FE5B790BDD76}"/>
    <dgm:cxn modelId="{08473604-472C-47F7-B087-DA58AE6BC7E8}" type="presOf" srcId="{2CAE7086-7C09-4702-9154-5CF967DCFCFA}" destId="{621F4F6C-128A-4ABC-845E-A1A3989B1D86}" srcOrd="0" destOrd="0" presId="urn:microsoft.com/office/officeart/2005/8/layout/vList2"/>
    <dgm:cxn modelId="{5A79A746-4FD8-429B-A21A-3A92009B071F}" srcId="{09EF6C01-EE6B-4F15-B39D-3418FEC2EC7A}" destId="{2CAE7086-7C09-4702-9154-5CF967DCFCFA}" srcOrd="1" destOrd="0" parTransId="{01E22446-7EB4-4534-953A-D17454125B8F}" sibTransId="{0A6AF698-8EF6-4BEE-BCBB-2D6F79D92EF7}"/>
    <dgm:cxn modelId="{0B71A927-D9F6-44E2-A142-430AE20B2217}" type="presOf" srcId="{7EEB13E7-6AB9-436C-8944-503FAFDA5F0B}" destId="{E6882B1C-EF96-415E-AB9F-7223FB9AD00C}" srcOrd="0" destOrd="0" presId="urn:microsoft.com/office/officeart/2005/8/layout/vList2"/>
    <dgm:cxn modelId="{C4AE9409-ADB7-48CD-861B-8B9143068F56}" type="presOf" srcId="{1E97AD88-692C-4EBC-AC3A-112EA79D7B2A}" destId="{A907E69C-5429-46A5-9197-28158261A5ED}" srcOrd="0" destOrd="0" presId="urn:microsoft.com/office/officeart/2005/8/layout/vList2"/>
    <dgm:cxn modelId="{ACD2A43C-A7F0-4E7B-8347-F5F17C8ECC32}" type="presParOf" srcId="{E95A2089-C8BA-4041-8442-51C77DDF4392}" destId="{CF152DFD-D727-48D9-BEDE-57E00EF0AFE9}" srcOrd="0" destOrd="0" presId="urn:microsoft.com/office/officeart/2005/8/layout/vList2"/>
    <dgm:cxn modelId="{A28FB20C-8D40-405F-A532-4ADBD6739563}" type="presParOf" srcId="{E95A2089-C8BA-4041-8442-51C77DDF4392}" destId="{C99F80C9-C30B-46FF-8610-33DC81B28EBF}" srcOrd="1" destOrd="0" presId="urn:microsoft.com/office/officeart/2005/8/layout/vList2"/>
    <dgm:cxn modelId="{A42C9AC3-9B6B-4F1C-9838-A5E1012186DB}" type="presParOf" srcId="{E95A2089-C8BA-4041-8442-51C77DDF4392}" destId="{621F4F6C-128A-4ABC-845E-A1A3989B1D86}" srcOrd="2" destOrd="0" presId="urn:microsoft.com/office/officeart/2005/8/layout/vList2"/>
    <dgm:cxn modelId="{D4C13707-2C5C-49E9-8BE1-8C8D9C15CDCD}" type="presParOf" srcId="{E95A2089-C8BA-4041-8442-51C77DDF4392}" destId="{38ABBABE-0FB5-4390-8A02-F31B5BCEC9BB}" srcOrd="3" destOrd="0" presId="urn:microsoft.com/office/officeart/2005/8/layout/vList2"/>
    <dgm:cxn modelId="{B10B9D00-601E-4FC1-A0EA-A85696908CDF}" type="presParOf" srcId="{E95A2089-C8BA-4041-8442-51C77DDF4392}" destId="{A907E69C-5429-46A5-9197-28158261A5ED}" srcOrd="4" destOrd="0" presId="urn:microsoft.com/office/officeart/2005/8/layout/vList2"/>
    <dgm:cxn modelId="{03551D97-44B9-4A1D-8F72-7EF76123F446}" type="presParOf" srcId="{E95A2089-C8BA-4041-8442-51C77DDF4392}" destId="{D6322366-2713-424B-97DB-5EA0B74E9913}" srcOrd="5" destOrd="0" presId="urn:microsoft.com/office/officeart/2005/8/layout/vList2"/>
    <dgm:cxn modelId="{3BC79447-A7DD-4BC3-BF7C-19A9B030659B}" type="presParOf" srcId="{E95A2089-C8BA-4041-8442-51C77DDF4392}" destId="{E6882B1C-EF96-415E-AB9F-7223FB9AD00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C270A9F-FDCB-4DDA-8EAF-5923C5295FD7}" type="doc">
      <dgm:prSet loTypeId="urn:microsoft.com/office/officeart/2005/8/layout/pList2#3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620AF1B3-C4D8-4C7E-B1BB-35D9AAF52209}">
      <dgm:prSet/>
      <dgm:spPr/>
      <dgm:t>
        <a:bodyPr/>
        <a:lstStyle/>
        <a:p>
          <a:pPr rtl="0"/>
          <a:r>
            <a:rPr lang="ru-RU" b="0" i="0" dirty="0" smtClean="0"/>
            <a:t>Ральф Лорен</a:t>
          </a:r>
          <a:endParaRPr lang="ru-RU" dirty="0"/>
        </a:p>
      </dgm:t>
    </dgm:pt>
    <dgm:pt modelId="{BB901CB3-38CA-4269-AE99-380FF06F54AE}" type="parTrans" cxnId="{05FE320F-1DAF-4D8A-B532-4AE3692F5B92}">
      <dgm:prSet/>
      <dgm:spPr/>
      <dgm:t>
        <a:bodyPr/>
        <a:lstStyle/>
        <a:p>
          <a:endParaRPr lang="ru-RU"/>
        </a:p>
      </dgm:t>
    </dgm:pt>
    <dgm:pt modelId="{77FB1EFE-BFD3-45E2-9D86-0A6E55AD1378}" type="sibTrans" cxnId="{05FE320F-1DAF-4D8A-B532-4AE3692F5B92}">
      <dgm:prSet/>
      <dgm:spPr/>
      <dgm:t>
        <a:bodyPr/>
        <a:lstStyle/>
        <a:p>
          <a:endParaRPr lang="ru-RU"/>
        </a:p>
      </dgm:t>
    </dgm:pt>
    <dgm:pt modelId="{F71AF965-1B13-4CD9-948A-20E80EC6D366}">
      <dgm:prSet/>
      <dgm:spPr/>
      <dgm:t>
        <a:bodyPr/>
        <a:lstStyle/>
        <a:p>
          <a:pPr rtl="0"/>
          <a:r>
            <a:rPr lang="ru-RU" b="0" i="0" dirty="0" smtClean="0"/>
            <a:t>Жан Поль </a:t>
          </a:r>
          <a:r>
            <a:rPr lang="ru-RU" b="0" i="0" dirty="0" err="1" smtClean="0"/>
            <a:t>Готьє</a:t>
          </a:r>
          <a:endParaRPr lang="ru-RU" dirty="0"/>
        </a:p>
      </dgm:t>
    </dgm:pt>
    <dgm:pt modelId="{6D228E43-98B1-40B8-BCC7-88584B0817FA}" type="parTrans" cxnId="{688FC548-FECD-4D1C-8DE6-A4B37C5FE2AA}">
      <dgm:prSet/>
      <dgm:spPr/>
      <dgm:t>
        <a:bodyPr/>
        <a:lstStyle/>
        <a:p>
          <a:endParaRPr lang="ru-RU"/>
        </a:p>
      </dgm:t>
    </dgm:pt>
    <dgm:pt modelId="{A89CF24B-9E19-4F38-86C3-DAA6741EDAF0}" type="sibTrans" cxnId="{688FC548-FECD-4D1C-8DE6-A4B37C5FE2AA}">
      <dgm:prSet/>
      <dgm:spPr/>
      <dgm:t>
        <a:bodyPr/>
        <a:lstStyle/>
        <a:p>
          <a:endParaRPr lang="ru-RU"/>
        </a:p>
      </dgm:t>
    </dgm:pt>
    <dgm:pt modelId="{7026E331-22F4-4E91-BBFC-E864880D2DA9}">
      <dgm:prSet/>
      <dgm:spPr/>
      <dgm:t>
        <a:bodyPr/>
        <a:lstStyle/>
        <a:p>
          <a:pPr rtl="0"/>
          <a:r>
            <a:rPr lang="ru-RU" b="0" i="0" dirty="0" err="1" smtClean="0"/>
            <a:t>Крістіан</a:t>
          </a:r>
          <a:r>
            <a:rPr lang="ru-RU" b="0" i="0" dirty="0" smtClean="0"/>
            <a:t> </a:t>
          </a:r>
          <a:r>
            <a:rPr lang="ru-RU" b="0" i="0" dirty="0" err="1" smtClean="0"/>
            <a:t>Лакруа</a:t>
          </a:r>
          <a:endParaRPr lang="ru-RU" dirty="0"/>
        </a:p>
      </dgm:t>
    </dgm:pt>
    <dgm:pt modelId="{4EB29120-AF44-4555-983D-30C172EEE340}" type="parTrans" cxnId="{5B75DD4D-1163-499E-98B5-988AC7B0E197}">
      <dgm:prSet/>
      <dgm:spPr/>
      <dgm:t>
        <a:bodyPr/>
        <a:lstStyle/>
        <a:p>
          <a:endParaRPr lang="ru-RU"/>
        </a:p>
      </dgm:t>
    </dgm:pt>
    <dgm:pt modelId="{21A0F645-A549-4C02-9879-901457D7FC52}" type="sibTrans" cxnId="{5B75DD4D-1163-499E-98B5-988AC7B0E197}">
      <dgm:prSet/>
      <dgm:spPr/>
      <dgm:t>
        <a:bodyPr/>
        <a:lstStyle/>
        <a:p>
          <a:endParaRPr lang="ru-RU"/>
        </a:p>
      </dgm:t>
    </dgm:pt>
    <dgm:pt modelId="{93140765-DDBD-4076-A2A6-4960F30B4B14}">
      <dgm:prSet/>
      <dgm:spPr/>
      <dgm:t>
        <a:bodyPr/>
        <a:lstStyle/>
        <a:p>
          <a:pPr rtl="0"/>
          <a:r>
            <a:rPr lang="uk-UA" dirty="0" err="1" smtClean="0"/>
            <a:t>Міучча</a:t>
          </a:r>
          <a:r>
            <a:rPr lang="uk-UA" dirty="0" smtClean="0"/>
            <a:t> </a:t>
          </a:r>
          <a:r>
            <a:rPr lang="uk-UA" dirty="0" err="1" smtClean="0"/>
            <a:t>Прада</a:t>
          </a:r>
          <a:endParaRPr lang="ru-RU" dirty="0"/>
        </a:p>
      </dgm:t>
    </dgm:pt>
    <dgm:pt modelId="{2DDCDB54-30E3-43FC-BB4B-4977DCDE8624}" type="parTrans" cxnId="{78E0DE4F-FC6F-4C3A-B70E-7AF627A4F5BF}">
      <dgm:prSet/>
      <dgm:spPr/>
      <dgm:t>
        <a:bodyPr/>
        <a:lstStyle/>
        <a:p>
          <a:endParaRPr lang="ru-RU"/>
        </a:p>
      </dgm:t>
    </dgm:pt>
    <dgm:pt modelId="{3CCEFC84-3BA1-43CE-8161-3889F393E8CE}" type="sibTrans" cxnId="{78E0DE4F-FC6F-4C3A-B70E-7AF627A4F5BF}">
      <dgm:prSet/>
      <dgm:spPr/>
      <dgm:t>
        <a:bodyPr/>
        <a:lstStyle/>
        <a:p>
          <a:endParaRPr lang="ru-RU"/>
        </a:p>
      </dgm:t>
    </dgm:pt>
    <dgm:pt modelId="{0863E4AF-E167-4D32-BE27-1800E8F1BDF2}">
      <dgm:prSet/>
      <dgm:spPr/>
      <dgm:t>
        <a:bodyPr/>
        <a:lstStyle/>
        <a:p>
          <a:pPr rtl="0"/>
          <a:r>
            <a:rPr lang="ru-RU" b="0" i="0" dirty="0" err="1" smtClean="0"/>
            <a:t>Джорджіо</a:t>
          </a:r>
          <a:r>
            <a:rPr lang="ru-RU" b="0" i="0" dirty="0" smtClean="0"/>
            <a:t> </a:t>
          </a:r>
          <a:r>
            <a:rPr lang="ru-RU" b="0" i="0" dirty="0" err="1" smtClean="0"/>
            <a:t>Армані</a:t>
          </a:r>
          <a:endParaRPr lang="ru-RU" dirty="0"/>
        </a:p>
      </dgm:t>
    </dgm:pt>
    <dgm:pt modelId="{5AB6E660-2D6B-4084-A2C1-D907FDC83ECB}" type="parTrans" cxnId="{C7A8E325-04E6-462B-9DEB-E0B4167B5BAB}">
      <dgm:prSet/>
      <dgm:spPr/>
      <dgm:t>
        <a:bodyPr/>
        <a:lstStyle/>
        <a:p>
          <a:endParaRPr lang="ru-RU"/>
        </a:p>
      </dgm:t>
    </dgm:pt>
    <dgm:pt modelId="{2F84F605-E19F-4D2E-BB94-516A12840ED3}" type="sibTrans" cxnId="{C7A8E325-04E6-462B-9DEB-E0B4167B5BAB}">
      <dgm:prSet/>
      <dgm:spPr/>
      <dgm:t>
        <a:bodyPr/>
        <a:lstStyle/>
        <a:p>
          <a:endParaRPr lang="ru-RU"/>
        </a:p>
      </dgm:t>
    </dgm:pt>
    <dgm:pt modelId="{5C40096B-8EE1-4602-9157-4F88C010FD38}" type="pres">
      <dgm:prSet presAssocID="{DC270A9F-FDCB-4DDA-8EAF-5923C5295FD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5FA2BE-4DCE-4DC4-9715-C6ED0217C747}" type="pres">
      <dgm:prSet presAssocID="{DC270A9F-FDCB-4DDA-8EAF-5923C5295FD7}" presName="bkgdShp" presStyleLbl="alignAccFollowNode1" presStyleIdx="0" presStyleCnt="1"/>
      <dgm:spPr/>
    </dgm:pt>
    <dgm:pt modelId="{5E1E8169-2A8C-4F1A-925A-967CB35EE843}" type="pres">
      <dgm:prSet presAssocID="{DC270A9F-FDCB-4DDA-8EAF-5923C5295FD7}" presName="linComp" presStyleCnt="0"/>
      <dgm:spPr/>
    </dgm:pt>
    <dgm:pt modelId="{CB49AF1D-1F3C-4EC8-8B76-22490FA203F3}" type="pres">
      <dgm:prSet presAssocID="{620AF1B3-C4D8-4C7E-B1BB-35D9AAF52209}" presName="compNode" presStyleCnt="0"/>
      <dgm:spPr/>
    </dgm:pt>
    <dgm:pt modelId="{7858D3AB-ADA8-42FE-A0CD-3F514AC7E75F}" type="pres">
      <dgm:prSet presAssocID="{620AF1B3-C4D8-4C7E-B1BB-35D9AAF52209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8DB380-B252-4BFE-B90F-98E9B1EF83D4}" type="pres">
      <dgm:prSet presAssocID="{620AF1B3-C4D8-4C7E-B1BB-35D9AAF52209}" presName="invisiNode" presStyleLbl="node1" presStyleIdx="0" presStyleCnt="5"/>
      <dgm:spPr/>
    </dgm:pt>
    <dgm:pt modelId="{8DC87C9B-0FE2-4802-AF81-7975D2CD8220}" type="pres">
      <dgm:prSet presAssocID="{620AF1B3-C4D8-4C7E-B1BB-35D9AAF52209}" presName="imagNode" presStyleLbl="fgImgPlace1" presStyleIdx="0" presStyleCnt="5" custScaleX="72527" custScaleY="10621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C64F12E-03C3-4756-AE02-C39A2E247C00}" type="pres">
      <dgm:prSet presAssocID="{77FB1EFE-BFD3-45E2-9D86-0A6E55AD137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5779F25-CAAD-46E4-B820-1E843B541F0F}" type="pres">
      <dgm:prSet presAssocID="{F71AF965-1B13-4CD9-948A-20E80EC6D366}" presName="compNode" presStyleCnt="0"/>
      <dgm:spPr/>
    </dgm:pt>
    <dgm:pt modelId="{A921294E-C519-487C-A448-94CA67B5C78D}" type="pres">
      <dgm:prSet presAssocID="{F71AF965-1B13-4CD9-948A-20E80EC6D36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EA89DE-E46E-4F5E-A62B-E6B9E00C7B77}" type="pres">
      <dgm:prSet presAssocID="{F71AF965-1B13-4CD9-948A-20E80EC6D366}" presName="invisiNode" presStyleLbl="node1" presStyleIdx="1" presStyleCnt="5"/>
      <dgm:spPr/>
    </dgm:pt>
    <dgm:pt modelId="{987B062C-3E1A-44A7-9231-A8BDFA6CB428}" type="pres">
      <dgm:prSet presAssocID="{F71AF965-1B13-4CD9-948A-20E80EC6D366}" presName="imagNode" presStyleLbl="fgImgPlace1" presStyleIdx="1" presStyleCnt="5" custScaleX="86177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6146F78-FE3C-45EC-851B-24588551E289}" type="pres">
      <dgm:prSet presAssocID="{A89CF24B-9E19-4F38-86C3-DAA6741EDAF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DFF7621-4E62-410A-8BE0-5EAB6617C53F}" type="pres">
      <dgm:prSet presAssocID="{7026E331-22F4-4E91-BBFC-E864880D2DA9}" presName="compNode" presStyleCnt="0"/>
      <dgm:spPr/>
    </dgm:pt>
    <dgm:pt modelId="{8B3531E3-30D0-485D-BE2E-669AEFD98951}" type="pres">
      <dgm:prSet presAssocID="{7026E331-22F4-4E91-BBFC-E864880D2DA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95DD60-5E9E-48C6-B9E5-650548C0A473}" type="pres">
      <dgm:prSet presAssocID="{7026E331-22F4-4E91-BBFC-E864880D2DA9}" presName="invisiNode" presStyleLbl="node1" presStyleIdx="2" presStyleCnt="5"/>
      <dgm:spPr/>
    </dgm:pt>
    <dgm:pt modelId="{BEB639EE-0018-4D0D-A552-FE835E6018C9}" type="pres">
      <dgm:prSet presAssocID="{7026E331-22F4-4E91-BBFC-E864880D2DA9}" presName="imagNode" presStyleLbl="fgImgPlace1" presStyleIdx="2" presStyleCnt="5" custScaleX="80356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AF5310F-F4D2-4B1B-88C2-39910B53D8F8}" type="pres">
      <dgm:prSet presAssocID="{21A0F645-A549-4C02-9879-901457D7FC5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D40328F-0B49-4483-B259-7500DF5BE275}" type="pres">
      <dgm:prSet presAssocID="{93140765-DDBD-4076-A2A6-4960F30B4B14}" presName="compNode" presStyleCnt="0"/>
      <dgm:spPr/>
    </dgm:pt>
    <dgm:pt modelId="{A50F9A25-4729-4C1F-8658-891F4DBCC0D8}" type="pres">
      <dgm:prSet presAssocID="{93140765-DDBD-4076-A2A6-4960F30B4B14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51E6FF-00B3-483B-B14E-61B6F6169E71}" type="pres">
      <dgm:prSet presAssocID="{93140765-DDBD-4076-A2A6-4960F30B4B14}" presName="invisiNode" presStyleLbl="node1" presStyleIdx="3" presStyleCnt="5"/>
      <dgm:spPr/>
    </dgm:pt>
    <dgm:pt modelId="{169952CE-CF57-43F7-8033-9A7DCD07EE6B}" type="pres">
      <dgm:prSet presAssocID="{93140765-DDBD-4076-A2A6-4960F30B4B14}" presName="imagNode" presStyleLbl="fgImgPlace1" presStyleIdx="3" presStyleCnt="5" custScaleX="94006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F0A5A8E-25A1-4260-B5AD-5EB38379E3EF}" type="pres">
      <dgm:prSet presAssocID="{3CCEFC84-3BA1-43CE-8161-3889F393E8C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9A646DC-2B6F-47C4-9F9A-1CBF01769D50}" type="pres">
      <dgm:prSet presAssocID="{0863E4AF-E167-4D32-BE27-1800E8F1BDF2}" presName="compNode" presStyleCnt="0"/>
      <dgm:spPr/>
    </dgm:pt>
    <dgm:pt modelId="{FEEE4CEC-5059-41EF-A5C3-241DE16579CA}" type="pres">
      <dgm:prSet presAssocID="{0863E4AF-E167-4D32-BE27-1800E8F1BDF2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6FA503-16E2-40C2-94AA-4905F80B92DE}" type="pres">
      <dgm:prSet presAssocID="{0863E4AF-E167-4D32-BE27-1800E8F1BDF2}" presName="invisiNode" presStyleLbl="node1" presStyleIdx="4" presStyleCnt="5"/>
      <dgm:spPr/>
    </dgm:pt>
    <dgm:pt modelId="{E92AB475-C692-4F06-AF53-081256EBC92F}" type="pres">
      <dgm:prSet presAssocID="{0863E4AF-E167-4D32-BE27-1800E8F1BDF2}" presName="imagNode" presStyleLbl="fgImgPlace1" presStyleIdx="4" presStyleCnt="5" custScaleX="78450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1607C47C-7E2A-4858-B5D7-03EF2837B332}" type="presOf" srcId="{93140765-DDBD-4076-A2A6-4960F30B4B14}" destId="{A50F9A25-4729-4C1F-8658-891F4DBCC0D8}" srcOrd="0" destOrd="0" presId="urn:microsoft.com/office/officeart/2005/8/layout/pList2#3"/>
    <dgm:cxn modelId="{E72E5E88-1E57-4E06-A94C-CBD1B68600C8}" type="presOf" srcId="{0863E4AF-E167-4D32-BE27-1800E8F1BDF2}" destId="{FEEE4CEC-5059-41EF-A5C3-241DE16579CA}" srcOrd="0" destOrd="0" presId="urn:microsoft.com/office/officeart/2005/8/layout/pList2#3"/>
    <dgm:cxn modelId="{292FACE1-1833-4D19-9757-E556AC5D3ED0}" type="presOf" srcId="{77FB1EFE-BFD3-45E2-9D86-0A6E55AD1378}" destId="{CC64F12E-03C3-4756-AE02-C39A2E247C00}" srcOrd="0" destOrd="0" presId="urn:microsoft.com/office/officeart/2005/8/layout/pList2#3"/>
    <dgm:cxn modelId="{46C7DA98-EA18-41AA-B44F-A2D30EE864BF}" type="presOf" srcId="{620AF1B3-C4D8-4C7E-B1BB-35D9AAF52209}" destId="{7858D3AB-ADA8-42FE-A0CD-3F514AC7E75F}" srcOrd="0" destOrd="0" presId="urn:microsoft.com/office/officeart/2005/8/layout/pList2#3"/>
    <dgm:cxn modelId="{28F88576-14A8-4AFA-AECD-746D9C63AD6D}" type="presOf" srcId="{F71AF965-1B13-4CD9-948A-20E80EC6D366}" destId="{A921294E-C519-487C-A448-94CA67B5C78D}" srcOrd="0" destOrd="0" presId="urn:microsoft.com/office/officeart/2005/8/layout/pList2#3"/>
    <dgm:cxn modelId="{688FC548-FECD-4D1C-8DE6-A4B37C5FE2AA}" srcId="{DC270A9F-FDCB-4DDA-8EAF-5923C5295FD7}" destId="{F71AF965-1B13-4CD9-948A-20E80EC6D366}" srcOrd="1" destOrd="0" parTransId="{6D228E43-98B1-40B8-BCC7-88584B0817FA}" sibTransId="{A89CF24B-9E19-4F38-86C3-DAA6741EDAF0}"/>
    <dgm:cxn modelId="{05FE320F-1DAF-4D8A-B532-4AE3692F5B92}" srcId="{DC270A9F-FDCB-4DDA-8EAF-5923C5295FD7}" destId="{620AF1B3-C4D8-4C7E-B1BB-35D9AAF52209}" srcOrd="0" destOrd="0" parTransId="{BB901CB3-38CA-4269-AE99-380FF06F54AE}" sibTransId="{77FB1EFE-BFD3-45E2-9D86-0A6E55AD1378}"/>
    <dgm:cxn modelId="{82569989-CBED-4692-9DDB-DBDF1686CC3D}" type="presOf" srcId="{21A0F645-A549-4C02-9879-901457D7FC52}" destId="{CAF5310F-F4D2-4B1B-88C2-39910B53D8F8}" srcOrd="0" destOrd="0" presId="urn:microsoft.com/office/officeart/2005/8/layout/pList2#3"/>
    <dgm:cxn modelId="{7CD1E96E-6125-47C3-85B2-7AB8799A7BA8}" type="presOf" srcId="{A89CF24B-9E19-4F38-86C3-DAA6741EDAF0}" destId="{06146F78-FE3C-45EC-851B-24588551E289}" srcOrd="0" destOrd="0" presId="urn:microsoft.com/office/officeart/2005/8/layout/pList2#3"/>
    <dgm:cxn modelId="{4E6E4786-5C8A-4A90-B530-2FFE4C0180E3}" type="presOf" srcId="{3CCEFC84-3BA1-43CE-8161-3889F393E8CE}" destId="{3F0A5A8E-25A1-4260-B5AD-5EB38379E3EF}" srcOrd="0" destOrd="0" presId="urn:microsoft.com/office/officeart/2005/8/layout/pList2#3"/>
    <dgm:cxn modelId="{78E0DE4F-FC6F-4C3A-B70E-7AF627A4F5BF}" srcId="{DC270A9F-FDCB-4DDA-8EAF-5923C5295FD7}" destId="{93140765-DDBD-4076-A2A6-4960F30B4B14}" srcOrd="3" destOrd="0" parTransId="{2DDCDB54-30E3-43FC-BB4B-4977DCDE8624}" sibTransId="{3CCEFC84-3BA1-43CE-8161-3889F393E8CE}"/>
    <dgm:cxn modelId="{5B75DD4D-1163-499E-98B5-988AC7B0E197}" srcId="{DC270A9F-FDCB-4DDA-8EAF-5923C5295FD7}" destId="{7026E331-22F4-4E91-BBFC-E864880D2DA9}" srcOrd="2" destOrd="0" parTransId="{4EB29120-AF44-4555-983D-30C172EEE340}" sibTransId="{21A0F645-A549-4C02-9879-901457D7FC52}"/>
    <dgm:cxn modelId="{C7A8E325-04E6-462B-9DEB-E0B4167B5BAB}" srcId="{DC270A9F-FDCB-4DDA-8EAF-5923C5295FD7}" destId="{0863E4AF-E167-4D32-BE27-1800E8F1BDF2}" srcOrd="4" destOrd="0" parTransId="{5AB6E660-2D6B-4084-A2C1-D907FDC83ECB}" sibTransId="{2F84F605-E19F-4D2E-BB94-516A12840ED3}"/>
    <dgm:cxn modelId="{5C2C9D62-1B6E-4998-9221-2BE4F1887860}" type="presOf" srcId="{DC270A9F-FDCB-4DDA-8EAF-5923C5295FD7}" destId="{5C40096B-8EE1-4602-9157-4F88C010FD38}" srcOrd="0" destOrd="0" presId="urn:microsoft.com/office/officeart/2005/8/layout/pList2#3"/>
    <dgm:cxn modelId="{612C0A25-B054-477A-8643-FC42B1A3AB20}" type="presOf" srcId="{7026E331-22F4-4E91-BBFC-E864880D2DA9}" destId="{8B3531E3-30D0-485D-BE2E-669AEFD98951}" srcOrd="0" destOrd="0" presId="urn:microsoft.com/office/officeart/2005/8/layout/pList2#3"/>
    <dgm:cxn modelId="{18F5CDD2-BB13-4BF0-B83C-356A690A5DE9}" type="presParOf" srcId="{5C40096B-8EE1-4602-9157-4F88C010FD38}" destId="{515FA2BE-4DCE-4DC4-9715-C6ED0217C747}" srcOrd="0" destOrd="0" presId="urn:microsoft.com/office/officeart/2005/8/layout/pList2#3"/>
    <dgm:cxn modelId="{705B782C-E292-4C4D-954D-B1EF14CFE03B}" type="presParOf" srcId="{5C40096B-8EE1-4602-9157-4F88C010FD38}" destId="{5E1E8169-2A8C-4F1A-925A-967CB35EE843}" srcOrd="1" destOrd="0" presId="urn:microsoft.com/office/officeart/2005/8/layout/pList2#3"/>
    <dgm:cxn modelId="{2278205F-1524-4489-B676-65364C5999B5}" type="presParOf" srcId="{5E1E8169-2A8C-4F1A-925A-967CB35EE843}" destId="{CB49AF1D-1F3C-4EC8-8B76-22490FA203F3}" srcOrd="0" destOrd="0" presId="urn:microsoft.com/office/officeart/2005/8/layout/pList2#3"/>
    <dgm:cxn modelId="{F121105C-B670-4E6F-A8D8-6FF4C92831B5}" type="presParOf" srcId="{CB49AF1D-1F3C-4EC8-8B76-22490FA203F3}" destId="{7858D3AB-ADA8-42FE-A0CD-3F514AC7E75F}" srcOrd="0" destOrd="0" presId="urn:microsoft.com/office/officeart/2005/8/layout/pList2#3"/>
    <dgm:cxn modelId="{7AAD4670-3138-47AB-A5F6-10607E6B83C5}" type="presParOf" srcId="{CB49AF1D-1F3C-4EC8-8B76-22490FA203F3}" destId="{EC8DB380-B252-4BFE-B90F-98E9B1EF83D4}" srcOrd="1" destOrd="0" presId="urn:microsoft.com/office/officeart/2005/8/layout/pList2#3"/>
    <dgm:cxn modelId="{1077055E-D23F-44A8-BBA9-D74DA2A69C61}" type="presParOf" srcId="{CB49AF1D-1F3C-4EC8-8B76-22490FA203F3}" destId="{8DC87C9B-0FE2-4802-AF81-7975D2CD8220}" srcOrd="2" destOrd="0" presId="urn:microsoft.com/office/officeart/2005/8/layout/pList2#3"/>
    <dgm:cxn modelId="{0D0526E1-BC78-4DC1-8A4D-D836542B356B}" type="presParOf" srcId="{5E1E8169-2A8C-4F1A-925A-967CB35EE843}" destId="{CC64F12E-03C3-4756-AE02-C39A2E247C00}" srcOrd="1" destOrd="0" presId="urn:microsoft.com/office/officeart/2005/8/layout/pList2#3"/>
    <dgm:cxn modelId="{2482EBA1-2302-4784-9C5E-34B887996D3A}" type="presParOf" srcId="{5E1E8169-2A8C-4F1A-925A-967CB35EE843}" destId="{05779F25-CAAD-46E4-B820-1E843B541F0F}" srcOrd="2" destOrd="0" presId="urn:microsoft.com/office/officeart/2005/8/layout/pList2#3"/>
    <dgm:cxn modelId="{E5E02ACD-EBEA-4FF6-8F87-E42A5C80C1DA}" type="presParOf" srcId="{05779F25-CAAD-46E4-B820-1E843B541F0F}" destId="{A921294E-C519-487C-A448-94CA67B5C78D}" srcOrd="0" destOrd="0" presId="urn:microsoft.com/office/officeart/2005/8/layout/pList2#3"/>
    <dgm:cxn modelId="{22AF68C3-D33D-4D44-A8F1-B508D4A30F7E}" type="presParOf" srcId="{05779F25-CAAD-46E4-B820-1E843B541F0F}" destId="{E4EA89DE-E46E-4F5E-A62B-E6B9E00C7B77}" srcOrd="1" destOrd="0" presId="urn:microsoft.com/office/officeart/2005/8/layout/pList2#3"/>
    <dgm:cxn modelId="{20737FEC-B87D-4D1B-870B-8EFD7A89BF53}" type="presParOf" srcId="{05779F25-CAAD-46E4-B820-1E843B541F0F}" destId="{987B062C-3E1A-44A7-9231-A8BDFA6CB428}" srcOrd="2" destOrd="0" presId="urn:microsoft.com/office/officeart/2005/8/layout/pList2#3"/>
    <dgm:cxn modelId="{57D6ABBA-07C3-499B-8C41-27B323964B39}" type="presParOf" srcId="{5E1E8169-2A8C-4F1A-925A-967CB35EE843}" destId="{06146F78-FE3C-45EC-851B-24588551E289}" srcOrd="3" destOrd="0" presId="urn:microsoft.com/office/officeart/2005/8/layout/pList2#3"/>
    <dgm:cxn modelId="{7FFF29B6-1357-4E4E-A0C3-821478FC3937}" type="presParOf" srcId="{5E1E8169-2A8C-4F1A-925A-967CB35EE843}" destId="{4DFF7621-4E62-410A-8BE0-5EAB6617C53F}" srcOrd="4" destOrd="0" presId="urn:microsoft.com/office/officeart/2005/8/layout/pList2#3"/>
    <dgm:cxn modelId="{84F94663-AAFB-4CC2-9958-B0D46073F532}" type="presParOf" srcId="{4DFF7621-4E62-410A-8BE0-5EAB6617C53F}" destId="{8B3531E3-30D0-485D-BE2E-669AEFD98951}" srcOrd="0" destOrd="0" presId="urn:microsoft.com/office/officeart/2005/8/layout/pList2#3"/>
    <dgm:cxn modelId="{89FEF1F3-1CE6-4187-9D30-6DF55CF3416E}" type="presParOf" srcId="{4DFF7621-4E62-410A-8BE0-5EAB6617C53F}" destId="{8895DD60-5E9E-48C6-B9E5-650548C0A473}" srcOrd="1" destOrd="0" presId="urn:microsoft.com/office/officeart/2005/8/layout/pList2#3"/>
    <dgm:cxn modelId="{3782F661-5F4A-4EE5-9D23-6191106ADB5F}" type="presParOf" srcId="{4DFF7621-4E62-410A-8BE0-5EAB6617C53F}" destId="{BEB639EE-0018-4D0D-A552-FE835E6018C9}" srcOrd="2" destOrd="0" presId="urn:microsoft.com/office/officeart/2005/8/layout/pList2#3"/>
    <dgm:cxn modelId="{08DF2A1B-F2B6-495E-A016-CF3C5E5FDFCE}" type="presParOf" srcId="{5E1E8169-2A8C-4F1A-925A-967CB35EE843}" destId="{CAF5310F-F4D2-4B1B-88C2-39910B53D8F8}" srcOrd="5" destOrd="0" presId="urn:microsoft.com/office/officeart/2005/8/layout/pList2#3"/>
    <dgm:cxn modelId="{1B4E1356-6CBD-4E1A-AAC6-0F8B5B355CF1}" type="presParOf" srcId="{5E1E8169-2A8C-4F1A-925A-967CB35EE843}" destId="{3D40328F-0B49-4483-B259-7500DF5BE275}" srcOrd="6" destOrd="0" presId="urn:microsoft.com/office/officeart/2005/8/layout/pList2#3"/>
    <dgm:cxn modelId="{DE32D1E5-8202-41BF-AEAA-4BAA37FC1068}" type="presParOf" srcId="{3D40328F-0B49-4483-B259-7500DF5BE275}" destId="{A50F9A25-4729-4C1F-8658-891F4DBCC0D8}" srcOrd="0" destOrd="0" presId="urn:microsoft.com/office/officeart/2005/8/layout/pList2#3"/>
    <dgm:cxn modelId="{16BBB2CC-FA70-4A4A-803D-2D9BE71E2D6B}" type="presParOf" srcId="{3D40328F-0B49-4483-B259-7500DF5BE275}" destId="{EC51E6FF-00B3-483B-B14E-61B6F6169E71}" srcOrd="1" destOrd="0" presId="urn:microsoft.com/office/officeart/2005/8/layout/pList2#3"/>
    <dgm:cxn modelId="{778A965E-0EE5-4092-98F9-FD8888E41467}" type="presParOf" srcId="{3D40328F-0B49-4483-B259-7500DF5BE275}" destId="{169952CE-CF57-43F7-8033-9A7DCD07EE6B}" srcOrd="2" destOrd="0" presId="urn:microsoft.com/office/officeart/2005/8/layout/pList2#3"/>
    <dgm:cxn modelId="{42B7D200-AC8D-41AE-9E57-33D5B806290C}" type="presParOf" srcId="{5E1E8169-2A8C-4F1A-925A-967CB35EE843}" destId="{3F0A5A8E-25A1-4260-B5AD-5EB38379E3EF}" srcOrd="7" destOrd="0" presId="urn:microsoft.com/office/officeart/2005/8/layout/pList2#3"/>
    <dgm:cxn modelId="{B14FE961-FBB6-40BC-8C03-0339C1D941F2}" type="presParOf" srcId="{5E1E8169-2A8C-4F1A-925A-967CB35EE843}" destId="{99A646DC-2B6F-47C4-9F9A-1CBF01769D50}" srcOrd="8" destOrd="0" presId="urn:microsoft.com/office/officeart/2005/8/layout/pList2#3"/>
    <dgm:cxn modelId="{BF1F6285-C506-4555-9CBA-A62B79B2220F}" type="presParOf" srcId="{99A646DC-2B6F-47C4-9F9A-1CBF01769D50}" destId="{FEEE4CEC-5059-41EF-A5C3-241DE16579CA}" srcOrd="0" destOrd="0" presId="urn:microsoft.com/office/officeart/2005/8/layout/pList2#3"/>
    <dgm:cxn modelId="{51AF9394-E9B3-47E2-A48D-601AB5F8C328}" type="presParOf" srcId="{99A646DC-2B6F-47C4-9F9A-1CBF01769D50}" destId="{606FA503-16E2-40C2-94AA-4905F80B92DE}" srcOrd="1" destOrd="0" presId="urn:microsoft.com/office/officeart/2005/8/layout/pList2#3"/>
    <dgm:cxn modelId="{ACFFE7A5-C273-43FE-8EB7-A4D37909FE33}" type="presParOf" srcId="{99A646DC-2B6F-47C4-9F9A-1CBF01769D50}" destId="{E92AB475-C692-4F06-AF53-081256EBC92F}" srcOrd="2" destOrd="0" presId="urn:microsoft.com/office/officeart/2005/8/layout/pList2#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C270A9F-FDCB-4DDA-8EAF-5923C5295FD7}" type="doc">
      <dgm:prSet loTypeId="urn:microsoft.com/office/officeart/2005/8/layout/pList2#4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620AF1B3-C4D8-4C7E-B1BB-35D9AAF52209}">
      <dgm:prSet/>
      <dgm:spPr/>
      <dgm:t>
        <a:bodyPr/>
        <a:lstStyle/>
        <a:p>
          <a:pPr rtl="0"/>
          <a:r>
            <a:rPr lang="uk-UA" dirty="0" smtClean="0"/>
            <a:t>П</a:t>
          </a:r>
          <a:r>
            <a:rPr lang="en-US" dirty="0" smtClean="0"/>
            <a:t>’</a:t>
          </a:r>
          <a:r>
            <a:rPr lang="uk-UA" dirty="0" err="1" smtClean="0"/>
            <a:t>єр</a:t>
          </a:r>
          <a:r>
            <a:rPr lang="uk-UA" dirty="0" smtClean="0"/>
            <a:t> Карден</a:t>
          </a:r>
          <a:endParaRPr lang="ru-RU" dirty="0"/>
        </a:p>
      </dgm:t>
    </dgm:pt>
    <dgm:pt modelId="{BB901CB3-38CA-4269-AE99-380FF06F54AE}" type="parTrans" cxnId="{05FE320F-1DAF-4D8A-B532-4AE3692F5B92}">
      <dgm:prSet/>
      <dgm:spPr/>
      <dgm:t>
        <a:bodyPr/>
        <a:lstStyle/>
        <a:p>
          <a:endParaRPr lang="ru-RU"/>
        </a:p>
      </dgm:t>
    </dgm:pt>
    <dgm:pt modelId="{77FB1EFE-BFD3-45E2-9D86-0A6E55AD1378}" type="sibTrans" cxnId="{05FE320F-1DAF-4D8A-B532-4AE3692F5B92}">
      <dgm:prSet/>
      <dgm:spPr/>
      <dgm:t>
        <a:bodyPr/>
        <a:lstStyle/>
        <a:p>
          <a:endParaRPr lang="ru-RU"/>
        </a:p>
      </dgm:t>
    </dgm:pt>
    <dgm:pt modelId="{F71AF965-1B13-4CD9-948A-20E80EC6D366}">
      <dgm:prSet/>
      <dgm:spPr/>
      <dgm:t>
        <a:bodyPr/>
        <a:lstStyle/>
        <a:p>
          <a:pPr rtl="0"/>
          <a:r>
            <a:rPr lang="ru-RU" b="0" i="0" dirty="0" smtClean="0"/>
            <a:t>Роберто </a:t>
          </a:r>
          <a:r>
            <a:rPr lang="ru-RU" b="0" i="0" dirty="0" err="1" smtClean="0"/>
            <a:t>Каваллі</a:t>
          </a:r>
          <a:endParaRPr lang="ru-RU" dirty="0"/>
        </a:p>
      </dgm:t>
    </dgm:pt>
    <dgm:pt modelId="{6D228E43-98B1-40B8-BCC7-88584B0817FA}" type="parTrans" cxnId="{688FC548-FECD-4D1C-8DE6-A4B37C5FE2AA}">
      <dgm:prSet/>
      <dgm:spPr/>
      <dgm:t>
        <a:bodyPr/>
        <a:lstStyle/>
        <a:p>
          <a:endParaRPr lang="ru-RU"/>
        </a:p>
      </dgm:t>
    </dgm:pt>
    <dgm:pt modelId="{A89CF24B-9E19-4F38-86C3-DAA6741EDAF0}" type="sibTrans" cxnId="{688FC548-FECD-4D1C-8DE6-A4B37C5FE2AA}">
      <dgm:prSet/>
      <dgm:spPr/>
      <dgm:t>
        <a:bodyPr/>
        <a:lstStyle/>
        <a:p>
          <a:endParaRPr lang="ru-RU"/>
        </a:p>
      </dgm:t>
    </dgm:pt>
    <dgm:pt modelId="{7026E331-22F4-4E91-BBFC-E864880D2DA9}">
      <dgm:prSet/>
      <dgm:spPr/>
      <dgm:t>
        <a:bodyPr/>
        <a:lstStyle/>
        <a:p>
          <a:pPr rtl="0"/>
          <a:r>
            <a:rPr lang="ru-RU" b="0" i="0" dirty="0" err="1" smtClean="0"/>
            <a:t>Доменіко</a:t>
          </a:r>
          <a:r>
            <a:rPr lang="ru-RU" b="0" i="0" dirty="0" smtClean="0"/>
            <a:t> Дольче і </a:t>
          </a:r>
          <a:r>
            <a:rPr lang="ru-RU" b="0" i="0" dirty="0" err="1" smtClean="0"/>
            <a:t>Стефано</a:t>
          </a:r>
          <a:r>
            <a:rPr lang="ru-RU" b="0" i="0" dirty="0" smtClean="0"/>
            <a:t> </a:t>
          </a:r>
          <a:r>
            <a:rPr lang="ru-RU" b="0" i="0" dirty="0" err="1" smtClean="0"/>
            <a:t>Габбана</a:t>
          </a:r>
          <a:endParaRPr lang="ru-RU" dirty="0"/>
        </a:p>
      </dgm:t>
    </dgm:pt>
    <dgm:pt modelId="{4EB29120-AF44-4555-983D-30C172EEE340}" type="parTrans" cxnId="{5B75DD4D-1163-499E-98B5-988AC7B0E197}">
      <dgm:prSet/>
      <dgm:spPr/>
      <dgm:t>
        <a:bodyPr/>
        <a:lstStyle/>
        <a:p>
          <a:endParaRPr lang="ru-RU"/>
        </a:p>
      </dgm:t>
    </dgm:pt>
    <dgm:pt modelId="{21A0F645-A549-4C02-9879-901457D7FC52}" type="sibTrans" cxnId="{5B75DD4D-1163-499E-98B5-988AC7B0E197}">
      <dgm:prSet/>
      <dgm:spPr/>
      <dgm:t>
        <a:bodyPr/>
        <a:lstStyle/>
        <a:p>
          <a:endParaRPr lang="ru-RU"/>
        </a:p>
      </dgm:t>
    </dgm:pt>
    <dgm:pt modelId="{93140765-DDBD-4076-A2A6-4960F30B4B14}">
      <dgm:prSet/>
      <dgm:spPr/>
      <dgm:t>
        <a:bodyPr/>
        <a:lstStyle/>
        <a:p>
          <a:pPr rtl="0"/>
          <a:r>
            <a:rPr lang="ru-RU" b="0" i="0" dirty="0" smtClean="0"/>
            <a:t>Карл Отто </a:t>
          </a:r>
          <a:r>
            <a:rPr lang="ru-RU" b="0" i="0" dirty="0" err="1" smtClean="0"/>
            <a:t>Лагерфельд</a:t>
          </a:r>
          <a:endParaRPr lang="ru-RU" dirty="0"/>
        </a:p>
      </dgm:t>
    </dgm:pt>
    <dgm:pt modelId="{2DDCDB54-30E3-43FC-BB4B-4977DCDE8624}" type="parTrans" cxnId="{78E0DE4F-FC6F-4C3A-B70E-7AF627A4F5BF}">
      <dgm:prSet/>
      <dgm:spPr/>
      <dgm:t>
        <a:bodyPr/>
        <a:lstStyle/>
        <a:p>
          <a:endParaRPr lang="ru-RU"/>
        </a:p>
      </dgm:t>
    </dgm:pt>
    <dgm:pt modelId="{3CCEFC84-3BA1-43CE-8161-3889F393E8CE}" type="sibTrans" cxnId="{78E0DE4F-FC6F-4C3A-B70E-7AF627A4F5BF}">
      <dgm:prSet/>
      <dgm:spPr/>
      <dgm:t>
        <a:bodyPr/>
        <a:lstStyle/>
        <a:p>
          <a:endParaRPr lang="ru-RU"/>
        </a:p>
      </dgm:t>
    </dgm:pt>
    <dgm:pt modelId="{0863E4AF-E167-4D32-BE27-1800E8F1BDF2}">
      <dgm:prSet/>
      <dgm:spPr/>
      <dgm:t>
        <a:bodyPr/>
        <a:lstStyle/>
        <a:p>
          <a:pPr rtl="0"/>
          <a:r>
            <a:rPr lang="ru-RU" b="0" i="0" dirty="0" err="1" smtClean="0"/>
            <a:t>Віра</a:t>
          </a:r>
          <a:r>
            <a:rPr lang="ru-RU" b="0" i="0" dirty="0" smtClean="0"/>
            <a:t> Вонг</a:t>
          </a:r>
          <a:endParaRPr lang="ru-RU" dirty="0"/>
        </a:p>
      </dgm:t>
    </dgm:pt>
    <dgm:pt modelId="{5AB6E660-2D6B-4084-A2C1-D907FDC83ECB}" type="parTrans" cxnId="{C7A8E325-04E6-462B-9DEB-E0B4167B5BAB}">
      <dgm:prSet/>
      <dgm:spPr/>
      <dgm:t>
        <a:bodyPr/>
        <a:lstStyle/>
        <a:p>
          <a:endParaRPr lang="ru-RU"/>
        </a:p>
      </dgm:t>
    </dgm:pt>
    <dgm:pt modelId="{2F84F605-E19F-4D2E-BB94-516A12840ED3}" type="sibTrans" cxnId="{C7A8E325-04E6-462B-9DEB-E0B4167B5BAB}">
      <dgm:prSet/>
      <dgm:spPr/>
      <dgm:t>
        <a:bodyPr/>
        <a:lstStyle/>
        <a:p>
          <a:endParaRPr lang="ru-RU"/>
        </a:p>
      </dgm:t>
    </dgm:pt>
    <dgm:pt modelId="{5C40096B-8EE1-4602-9157-4F88C010FD38}" type="pres">
      <dgm:prSet presAssocID="{DC270A9F-FDCB-4DDA-8EAF-5923C5295FD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5FA2BE-4DCE-4DC4-9715-C6ED0217C747}" type="pres">
      <dgm:prSet presAssocID="{DC270A9F-FDCB-4DDA-8EAF-5923C5295FD7}" presName="bkgdShp" presStyleLbl="alignAccFollowNode1" presStyleIdx="0" presStyleCnt="1" custLinFactNeighborX="-591" custLinFactNeighborY="1446"/>
      <dgm:spPr/>
    </dgm:pt>
    <dgm:pt modelId="{5E1E8169-2A8C-4F1A-925A-967CB35EE843}" type="pres">
      <dgm:prSet presAssocID="{DC270A9F-FDCB-4DDA-8EAF-5923C5295FD7}" presName="linComp" presStyleCnt="0"/>
      <dgm:spPr/>
    </dgm:pt>
    <dgm:pt modelId="{CB49AF1D-1F3C-4EC8-8B76-22490FA203F3}" type="pres">
      <dgm:prSet presAssocID="{620AF1B3-C4D8-4C7E-B1BB-35D9AAF52209}" presName="compNode" presStyleCnt="0"/>
      <dgm:spPr/>
    </dgm:pt>
    <dgm:pt modelId="{7858D3AB-ADA8-42FE-A0CD-3F514AC7E75F}" type="pres">
      <dgm:prSet presAssocID="{620AF1B3-C4D8-4C7E-B1BB-35D9AAF52209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8DB380-B252-4BFE-B90F-98E9B1EF83D4}" type="pres">
      <dgm:prSet presAssocID="{620AF1B3-C4D8-4C7E-B1BB-35D9AAF52209}" presName="invisiNode" presStyleLbl="node1" presStyleIdx="0" presStyleCnt="5"/>
      <dgm:spPr/>
    </dgm:pt>
    <dgm:pt modelId="{8DC87C9B-0FE2-4802-AF81-7975D2CD8220}" type="pres">
      <dgm:prSet presAssocID="{620AF1B3-C4D8-4C7E-B1BB-35D9AAF52209}" presName="imagNode" presStyleLbl="fgImgPlace1" presStyleIdx="0" presStyleCnt="5" custScaleX="82262" custScaleY="9424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C64F12E-03C3-4756-AE02-C39A2E247C00}" type="pres">
      <dgm:prSet presAssocID="{77FB1EFE-BFD3-45E2-9D86-0A6E55AD137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5779F25-CAAD-46E4-B820-1E843B541F0F}" type="pres">
      <dgm:prSet presAssocID="{F71AF965-1B13-4CD9-948A-20E80EC6D366}" presName="compNode" presStyleCnt="0"/>
      <dgm:spPr/>
    </dgm:pt>
    <dgm:pt modelId="{A921294E-C519-487C-A448-94CA67B5C78D}" type="pres">
      <dgm:prSet presAssocID="{F71AF965-1B13-4CD9-948A-20E80EC6D36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EA89DE-E46E-4F5E-A62B-E6B9E00C7B77}" type="pres">
      <dgm:prSet presAssocID="{F71AF965-1B13-4CD9-948A-20E80EC6D366}" presName="invisiNode" presStyleLbl="node1" presStyleIdx="1" presStyleCnt="5"/>
      <dgm:spPr/>
    </dgm:pt>
    <dgm:pt modelId="{987B062C-3E1A-44A7-9231-A8BDFA6CB428}" type="pres">
      <dgm:prSet presAssocID="{F71AF965-1B13-4CD9-948A-20E80EC6D366}" presName="imagNode" presStyleLbl="fgImgPlace1" presStyleIdx="1" presStyleCnt="5" custScaleX="86177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6146F78-FE3C-45EC-851B-24588551E289}" type="pres">
      <dgm:prSet presAssocID="{A89CF24B-9E19-4F38-86C3-DAA6741EDAF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DFF7621-4E62-410A-8BE0-5EAB6617C53F}" type="pres">
      <dgm:prSet presAssocID="{7026E331-22F4-4E91-BBFC-E864880D2DA9}" presName="compNode" presStyleCnt="0"/>
      <dgm:spPr/>
    </dgm:pt>
    <dgm:pt modelId="{8B3531E3-30D0-485D-BE2E-669AEFD98951}" type="pres">
      <dgm:prSet presAssocID="{7026E331-22F4-4E91-BBFC-E864880D2DA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95DD60-5E9E-48C6-B9E5-650548C0A473}" type="pres">
      <dgm:prSet presAssocID="{7026E331-22F4-4E91-BBFC-E864880D2DA9}" presName="invisiNode" presStyleLbl="node1" presStyleIdx="2" presStyleCnt="5"/>
      <dgm:spPr/>
    </dgm:pt>
    <dgm:pt modelId="{BEB639EE-0018-4D0D-A552-FE835E6018C9}" type="pres">
      <dgm:prSet presAssocID="{7026E331-22F4-4E91-BBFC-E864880D2DA9}" presName="imagNode" presStyleLbl="fgImgPlace1" presStyleIdx="2" presStyleCnt="5" custScaleX="80356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AF5310F-F4D2-4B1B-88C2-39910B53D8F8}" type="pres">
      <dgm:prSet presAssocID="{21A0F645-A549-4C02-9879-901457D7FC5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D40328F-0B49-4483-B259-7500DF5BE275}" type="pres">
      <dgm:prSet presAssocID="{93140765-DDBD-4076-A2A6-4960F30B4B14}" presName="compNode" presStyleCnt="0"/>
      <dgm:spPr/>
    </dgm:pt>
    <dgm:pt modelId="{A50F9A25-4729-4C1F-8658-891F4DBCC0D8}" type="pres">
      <dgm:prSet presAssocID="{93140765-DDBD-4076-A2A6-4960F30B4B14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51E6FF-00B3-483B-B14E-61B6F6169E71}" type="pres">
      <dgm:prSet presAssocID="{93140765-DDBD-4076-A2A6-4960F30B4B14}" presName="invisiNode" presStyleLbl="node1" presStyleIdx="3" presStyleCnt="5"/>
      <dgm:spPr/>
    </dgm:pt>
    <dgm:pt modelId="{169952CE-CF57-43F7-8033-9A7DCD07EE6B}" type="pres">
      <dgm:prSet presAssocID="{93140765-DDBD-4076-A2A6-4960F30B4B14}" presName="imagNode" presStyleLbl="fgImgPlace1" presStyleIdx="3" presStyleCnt="5" custScaleX="74535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F0A5A8E-25A1-4260-B5AD-5EB38379E3EF}" type="pres">
      <dgm:prSet presAssocID="{3CCEFC84-3BA1-43CE-8161-3889F393E8C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9A646DC-2B6F-47C4-9F9A-1CBF01769D50}" type="pres">
      <dgm:prSet presAssocID="{0863E4AF-E167-4D32-BE27-1800E8F1BDF2}" presName="compNode" presStyleCnt="0"/>
      <dgm:spPr/>
    </dgm:pt>
    <dgm:pt modelId="{FEEE4CEC-5059-41EF-A5C3-241DE16579CA}" type="pres">
      <dgm:prSet presAssocID="{0863E4AF-E167-4D32-BE27-1800E8F1BDF2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6FA503-16E2-40C2-94AA-4905F80B92DE}" type="pres">
      <dgm:prSet presAssocID="{0863E4AF-E167-4D32-BE27-1800E8F1BDF2}" presName="invisiNode" presStyleLbl="node1" presStyleIdx="4" presStyleCnt="5"/>
      <dgm:spPr/>
    </dgm:pt>
    <dgm:pt modelId="{E92AB475-C692-4F06-AF53-081256EBC92F}" type="pres">
      <dgm:prSet presAssocID="{0863E4AF-E167-4D32-BE27-1800E8F1BDF2}" presName="imagNode" presStyleLbl="fgImgPlace1" presStyleIdx="4" presStyleCnt="5" custScaleX="78450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05FE320F-1DAF-4D8A-B532-4AE3692F5B92}" srcId="{DC270A9F-FDCB-4DDA-8EAF-5923C5295FD7}" destId="{620AF1B3-C4D8-4C7E-B1BB-35D9AAF52209}" srcOrd="0" destOrd="0" parTransId="{BB901CB3-38CA-4269-AE99-380FF06F54AE}" sibTransId="{77FB1EFE-BFD3-45E2-9D86-0A6E55AD1378}"/>
    <dgm:cxn modelId="{55C68BF8-13B2-43D2-806A-21CAA449CA45}" type="presOf" srcId="{620AF1B3-C4D8-4C7E-B1BB-35D9AAF52209}" destId="{7858D3AB-ADA8-42FE-A0CD-3F514AC7E75F}" srcOrd="0" destOrd="0" presId="urn:microsoft.com/office/officeart/2005/8/layout/pList2#4"/>
    <dgm:cxn modelId="{688FC548-FECD-4D1C-8DE6-A4B37C5FE2AA}" srcId="{DC270A9F-FDCB-4DDA-8EAF-5923C5295FD7}" destId="{F71AF965-1B13-4CD9-948A-20E80EC6D366}" srcOrd="1" destOrd="0" parTransId="{6D228E43-98B1-40B8-BCC7-88584B0817FA}" sibTransId="{A89CF24B-9E19-4F38-86C3-DAA6741EDAF0}"/>
    <dgm:cxn modelId="{DDF92074-7A58-4965-8C9E-1DABE913A0B5}" type="presOf" srcId="{7026E331-22F4-4E91-BBFC-E864880D2DA9}" destId="{8B3531E3-30D0-485D-BE2E-669AEFD98951}" srcOrd="0" destOrd="0" presId="urn:microsoft.com/office/officeart/2005/8/layout/pList2#4"/>
    <dgm:cxn modelId="{33D757E9-C8F1-49DA-8C0F-8694A6A770CA}" type="presOf" srcId="{3CCEFC84-3BA1-43CE-8161-3889F393E8CE}" destId="{3F0A5A8E-25A1-4260-B5AD-5EB38379E3EF}" srcOrd="0" destOrd="0" presId="urn:microsoft.com/office/officeart/2005/8/layout/pList2#4"/>
    <dgm:cxn modelId="{C0316E50-E5FE-4F28-B887-B9D79641091F}" type="presOf" srcId="{21A0F645-A549-4C02-9879-901457D7FC52}" destId="{CAF5310F-F4D2-4B1B-88C2-39910B53D8F8}" srcOrd="0" destOrd="0" presId="urn:microsoft.com/office/officeart/2005/8/layout/pList2#4"/>
    <dgm:cxn modelId="{6D2AF3CD-D561-4AAE-898C-7BCD937D705D}" type="presOf" srcId="{0863E4AF-E167-4D32-BE27-1800E8F1BDF2}" destId="{FEEE4CEC-5059-41EF-A5C3-241DE16579CA}" srcOrd="0" destOrd="0" presId="urn:microsoft.com/office/officeart/2005/8/layout/pList2#4"/>
    <dgm:cxn modelId="{78E0DE4F-FC6F-4C3A-B70E-7AF627A4F5BF}" srcId="{DC270A9F-FDCB-4DDA-8EAF-5923C5295FD7}" destId="{93140765-DDBD-4076-A2A6-4960F30B4B14}" srcOrd="3" destOrd="0" parTransId="{2DDCDB54-30E3-43FC-BB4B-4977DCDE8624}" sibTransId="{3CCEFC84-3BA1-43CE-8161-3889F393E8CE}"/>
    <dgm:cxn modelId="{CC2EB60A-72F9-49D7-AD0E-D06AA10E5FC9}" type="presOf" srcId="{93140765-DDBD-4076-A2A6-4960F30B4B14}" destId="{A50F9A25-4729-4C1F-8658-891F4DBCC0D8}" srcOrd="0" destOrd="0" presId="urn:microsoft.com/office/officeart/2005/8/layout/pList2#4"/>
    <dgm:cxn modelId="{A8C8152A-6F1C-4147-A3EA-30552C6B2C45}" type="presOf" srcId="{DC270A9F-FDCB-4DDA-8EAF-5923C5295FD7}" destId="{5C40096B-8EE1-4602-9157-4F88C010FD38}" srcOrd="0" destOrd="0" presId="urn:microsoft.com/office/officeart/2005/8/layout/pList2#4"/>
    <dgm:cxn modelId="{3DC277BA-D4EC-46A9-8EB3-B4AB4AA9EC79}" type="presOf" srcId="{A89CF24B-9E19-4F38-86C3-DAA6741EDAF0}" destId="{06146F78-FE3C-45EC-851B-24588551E289}" srcOrd="0" destOrd="0" presId="urn:microsoft.com/office/officeart/2005/8/layout/pList2#4"/>
    <dgm:cxn modelId="{8CF64BBF-A86C-4BD7-9809-3B7883921375}" type="presOf" srcId="{F71AF965-1B13-4CD9-948A-20E80EC6D366}" destId="{A921294E-C519-487C-A448-94CA67B5C78D}" srcOrd="0" destOrd="0" presId="urn:microsoft.com/office/officeart/2005/8/layout/pList2#4"/>
    <dgm:cxn modelId="{5B75DD4D-1163-499E-98B5-988AC7B0E197}" srcId="{DC270A9F-FDCB-4DDA-8EAF-5923C5295FD7}" destId="{7026E331-22F4-4E91-BBFC-E864880D2DA9}" srcOrd="2" destOrd="0" parTransId="{4EB29120-AF44-4555-983D-30C172EEE340}" sibTransId="{21A0F645-A549-4C02-9879-901457D7FC52}"/>
    <dgm:cxn modelId="{C7A8E325-04E6-462B-9DEB-E0B4167B5BAB}" srcId="{DC270A9F-FDCB-4DDA-8EAF-5923C5295FD7}" destId="{0863E4AF-E167-4D32-BE27-1800E8F1BDF2}" srcOrd="4" destOrd="0" parTransId="{5AB6E660-2D6B-4084-A2C1-D907FDC83ECB}" sibTransId="{2F84F605-E19F-4D2E-BB94-516A12840ED3}"/>
    <dgm:cxn modelId="{1E4528D4-93C3-44F6-B906-84DAF32CD0FD}" type="presOf" srcId="{77FB1EFE-BFD3-45E2-9D86-0A6E55AD1378}" destId="{CC64F12E-03C3-4756-AE02-C39A2E247C00}" srcOrd="0" destOrd="0" presId="urn:microsoft.com/office/officeart/2005/8/layout/pList2#4"/>
    <dgm:cxn modelId="{70FD1AC8-15D7-4BA7-8260-78F30FCDD8FB}" type="presParOf" srcId="{5C40096B-8EE1-4602-9157-4F88C010FD38}" destId="{515FA2BE-4DCE-4DC4-9715-C6ED0217C747}" srcOrd="0" destOrd="0" presId="urn:microsoft.com/office/officeart/2005/8/layout/pList2#4"/>
    <dgm:cxn modelId="{5CD2DCFE-1A0D-4BF8-AF15-353F80A23F63}" type="presParOf" srcId="{5C40096B-8EE1-4602-9157-4F88C010FD38}" destId="{5E1E8169-2A8C-4F1A-925A-967CB35EE843}" srcOrd="1" destOrd="0" presId="urn:microsoft.com/office/officeart/2005/8/layout/pList2#4"/>
    <dgm:cxn modelId="{CBCE378D-0ABA-49E8-A3E2-3A6567C0089E}" type="presParOf" srcId="{5E1E8169-2A8C-4F1A-925A-967CB35EE843}" destId="{CB49AF1D-1F3C-4EC8-8B76-22490FA203F3}" srcOrd="0" destOrd="0" presId="urn:microsoft.com/office/officeart/2005/8/layout/pList2#4"/>
    <dgm:cxn modelId="{6A147734-42A2-4621-8C99-E6E6ECF107F6}" type="presParOf" srcId="{CB49AF1D-1F3C-4EC8-8B76-22490FA203F3}" destId="{7858D3AB-ADA8-42FE-A0CD-3F514AC7E75F}" srcOrd="0" destOrd="0" presId="urn:microsoft.com/office/officeart/2005/8/layout/pList2#4"/>
    <dgm:cxn modelId="{BEBC784E-7CBC-4D81-80EF-691A5CC6EC4E}" type="presParOf" srcId="{CB49AF1D-1F3C-4EC8-8B76-22490FA203F3}" destId="{EC8DB380-B252-4BFE-B90F-98E9B1EF83D4}" srcOrd="1" destOrd="0" presId="urn:microsoft.com/office/officeart/2005/8/layout/pList2#4"/>
    <dgm:cxn modelId="{3C7A971E-5D21-45E3-AE08-A2161A257596}" type="presParOf" srcId="{CB49AF1D-1F3C-4EC8-8B76-22490FA203F3}" destId="{8DC87C9B-0FE2-4802-AF81-7975D2CD8220}" srcOrd="2" destOrd="0" presId="urn:microsoft.com/office/officeart/2005/8/layout/pList2#4"/>
    <dgm:cxn modelId="{E74F79E3-E0FE-446F-B61C-253BD3F8C4B2}" type="presParOf" srcId="{5E1E8169-2A8C-4F1A-925A-967CB35EE843}" destId="{CC64F12E-03C3-4756-AE02-C39A2E247C00}" srcOrd="1" destOrd="0" presId="urn:microsoft.com/office/officeart/2005/8/layout/pList2#4"/>
    <dgm:cxn modelId="{ECE7D125-DA35-4E44-BD70-0FDC773ABAC7}" type="presParOf" srcId="{5E1E8169-2A8C-4F1A-925A-967CB35EE843}" destId="{05779F25-CAAD-46E4-B820-1E843B541F0F}" srcOrd="2" destOrd="0" presId="urn:microsoft.com/office/officeart/2005/8/layout/pList2#4"/>
    <dgm:cxn modelId="{47EF6995-85D5-4481-B4F0-F59D1A5E345D}" type="presParOf" srcId="{05779F25-CAAD-46E4-B820-1E843B541F0F}" destId="{A921294E-C519-487C-A448-94CA67B5C78D}" srcOrd="0" destOrd="0" presId="urn:microsoft.com/office/officeart/2005/8/layout/pList2#4"/>
    <dgm:cxn modelId="{87D32278-A5BC-476C-89B1-5C520B824B79}" type="presParOf" srcId="{05779F25-CAAD-46E4-B820-1E843B541F0F}" destId="{E4EA89DE-E46E-4F5E-A62B-E6B9E00C7B77}" srcOrd="1" destOrd="0" presId="urn:microsoft.com/office/officeart/2005/8/layout/pList2#4"/>
    <dgm:cxn modelId="{7300DF67-2C4C-47A3-9C48-32EC4A7D4803}" type="presParOf" srcId="{05779F25-CAAD-46E4-B820-1E843B541F0F}" destId="{987B062C-3E1A-44A7-9231-A8BDFA6CB428}" srcOrd="2" destOrd="0" presId="urn:microsoft.com/office/officeart/2005/8/layout/pList2#4"/>
    <dgm:cxn modelId="{E964BAD0-AE75-424E-A24E-21192DC02E5A}" type="presParOf" srcId="{5E1E8169-2A8C-4F1A-925A-967CB35EE843}" destId="{06146F78-FE3C-45EC-851B-24588551E289}" srcOrd="3" destOrd="0" presId="urn:microsoft.com/office/officeart/2005/8/layout/pList2#4"/>
    <dgm:cxn modelId="{AFC0F590-7D23-4DAC-AD5A-D70CAC85F691}" type="presParOf" srcId="{5E1E8169-2A8C-4F1A-925A-967CB35EE843}" destId="{4DFF7621-4E62-410A-8BE0-5EAB6617C53F}" srcOrd="4" destOrd="0" presId="urn:microsoft.com/office/officeart/2005/8/layout/pList2#4"/>
    <dgm:cxn modelId="{5F5548B8-0714-496C-A897-DC58BD3CCD26}" type="presParOf" srcId="{4DFF7621-4E62-410A-8BE0-5EAB6617C53F}" destId="{8B3531E3-30D0-485D-BE2E-669AEFD98951}" srcOrd="0" destOrd="0" presId="urn:microsoft.com/office/officeart/2005/8/layout/pList2#4"/>
    <dgm:cxn modelId="{65FB1E4C-E70F-4DD8-8A42-6D23BEC80DA8}" type="presParOf" srcId="{4DFF7621-4E62-410A-8BE0-5EAB6617C53F}" destId="{8895DD60-5E9E-48C6-B9E5-650548C0A473}" srcOrd="1" destOrd="0" presId="urn:microsoft.com/office/officeart/2005/8/layout/pList2#4"/>
    <dgm:cxn modelId="{4E39C756-5589-4057-90EA-AAFD126750BA}" type="presParOf" srcId="{4DFF7621-4E62-410A-8BE0-5EAB6617C53F}" destId="{BEB639EE-0018-4D0D-A552-FE835E6018C9}" srcOrd="2" destOrd="0" presId="urn:microsoft.com/office/officeart/2005/8/layout/pList2#4"/>
    <dgm:cxn modelId="{AFF33E87-C1B0-4C72-B242-2030B414E44F}" type="presParOf" srcId="{5E1E8169-2A8C-4F1A-925A-967CB35EE843}" destId="{CAF5310F-F4D2-4B1B-88C2-39910B53D8F8}" srcOrd="5" destOrd="0" presId="urn:microsoft.com/office/officeart/2005/8/layout/pList2#4"/>
    <dgm:cxn modelId="{2C58724D-AA47-4160-99CC-D44EB49CFB3B}" type="presParOf" srcId="{5E1E8169-2A8C-4F1A-925A-967CB35EE843}" destId="{3D40328F-0B49-4483-B259-7500DF5BE275}" srcOrd="6" destOrd="0" presId="urn:microsoft.com/office/officeart/2005/8/layout/pList2#4"/>
    <dgm:cxn modelId="{50E0B4F2-21F7-48BC-AF32-F2980AC14BD6}" type="presParOf" srcId="{3D40328F-0B49-4483-B259-7500DF5BE275}" destId="{A50F9A25-4729-4C1F-8658-891F4DBCC0D8}" srcOrd="0" destOrd="0" presId="urn:microsoft.com/office/officeart/2005/8/layout/pList2#4"/>
    <dgm:cxn modelId="{72BE4187-74BF-4DDC-9CEC-A19BF05EDF8B}" type="presParOf" srcId="{3D40328F-0B49-4483-B259-7500DF5BE275}" destId="{EC51E6FF-00B3-483B-B14E-61B6F6169E71}" srcOrd="1" destOrd="0" presId="urn:microsoft.com/office/officeart/2005/8/layout/pList2#4"/>
    <dgm:cxn modelId="{70E35817-BBC0-4731-BD23-8E337695066B}" type="presParOf" srcId="{3D40328F-0B49-4483-B259-7500DF5BE275}" destId="{169952CE-CF57-43F7-8033-9A7DCD07EE6B}" srcOrd="2" destOrd="0" presId="urn:microsoft.com/office/officeart/2005/8/layout/pList2#4"/>
    <dgm:cxn modelId="{BB7B1867-098E-44F5-8C02-FEE234288E45}" type="presParOf" srcId="{5E1E8169-2A8C-4F1A-925A-967CB35EE843}" destId="{3F0A5A8E-25A1-4260-B5AD-5EB38379E3EF}" srcOrd="7" destOrd="0" presId="urn:microsoft.com/office/officeart/2005/8/layout/pList2#4"/>
    <dgm:cxn modelId="{2035E297-8AD7-4678-AF16-85013F2073A3}" type="presParOf" srcId="{5E1E8169-2A8C-4F1A-925A-967CB35EE843}" destId="{99A646DC-2B6F-47C4-9F9A-1CBF01769D50}" srcOrd="8" destOrd="0" presId="urn:microsoft.com/office/officeart/2005/8/layout/pList2#4"/>
    <dgm:cxn modelId="{44633633-16A5-4B0C-93E9-06255B1D447F}" type="presParOf" srcId="{99A646DC-2B6F-47C4-9F9A-1CBF01769D50}" destId="{FEEE4CEC-5059-41EF-A5C3-241DE16579CA}" srcOrd="0" destOrd="0" presId="urn:microsoft.com/office/officeart/2005/8/layout/pList2#4"/>
    <dgm:cxn modelId="{3236D2C9-827D-4F1F-8659-7562FEA2921A}" type="presParOf" srcId="{99A646DC-2B6F-47C4-9F9A-1CBF01769D50}" destId="{606FA503-16E2-40C2-94AA-4905F80B92DE}" srcOrd="1" destOrd="0" presId="urn:microsoft.com/office/officeart/2005/8/layout/pList2#4"/>
    <dgm:cxn modelId="{2F7D2B1F-CCDA-47EE-BFEB-25305085C6CC}" type="presParOf" srcId="{99A646DC-2B6F-47C4-9F9A-1CBF01769D50}" destId="{E92AB475-C692-4F06-AF53-081256EBC92F}" srcOrd="2" destOrd="0" presId="urn:microsoft.com/office/officeart/2005/8/layout/pList2#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C270A9F-FDCB-4DDA-8EAF-5923C5295FD7}" type="doc">
      <dgm:prSet loTypeId="urn:microsoft.com/office/officeart/2005/8/layout/pList2#5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620AF1B3-C4D8-4C7E-B1BB-35D9AAF52209}">
      <dgm:prSet/>
      <dgm:spPr/>
      <dgm:t>
        <a:bodyPr/>
        <a:lstStyle/>
        <a:p>
          <a:pPr rtl="0"/>
          <a:r>
            <a:rPr lang="uk-UA" dirty="0" smtClean="0"/>
            <a:t>Коко</a:t>
          </a:r>
          <a:r>
            <a:rPr lang="uk-UA" baseline="0" dirty="0" smtClean="0"/>
            <a:t> Шанель</a:t>
          </a:r>
          <a:endParaRPr lang="ru-RU" dirty="0"/>
        </a:p>
      </dgm:t>
    </dgm:pt>
    <dgm:pt modelId="{BB901CB3-38CA-4269-AE99-380FF06F54AE}" type="parTrans" cxnId="{05FE320F-1DAF-4D8A-B532-4AE3692F5B92}">
      <dgm:prSet/>
      <dgm:spPr/>
      <dgm:t>
        <a:bodyPr/>
        <a:lstStyle/>
        <a:p>
          <a:endParaRPr lang="ru-RU"/>
        </a:p>
      </dgm:t>
    </dgm:pt>
    <dgm:pt modelId="{77FB1EFE-BFD3-45E2-9D86-0A6E55AD1378}" type="sibTrans" cxnId="{05FE320F-1DAF-4D8A-B532-4AE3692F5B92}">
      <dgm:prSet/>
      <dgm:spPr/>
      <dgm:t>
        <a:bodyPr/>
        <a:lstStyle/>
        <a:p>
          <a:endParaRPr lang="ru-RU"/>
        </a:p>
      </dgm:t>
    </dgm:pt>
    <dgm:pt modelId="{F71AF965-1B13-4CD9-948A-20E80EC6D366}">
      <dgm:prSet/>
      <dgm:spPr/>
      <dgm:t>
        <a:bodyPr/>
        <a:lstStyle/>
        <a:p>
          <a:pPr rtl="0"/>
          <a:r>
            <a:rPr lang="ru-RU" b="0" i="0" dirty="0" err="1" smtClean="0"/>
            <a:t>Крістіан</a:t>
          </a:r>
          <a:r>
            <a:rPr lang="ru-RU" b="0" i="0" dirty="0" smtClean="0"/>
            <a:t> </a:t>
          </a:r>
          <a:r>
            <a:rPr lang="ru-RU" b="0" i="0" dirty="0" err="1" smtClean="0"/>
            <a:t>Діор</a:t>
          </a:r>
          <a:endParaRPr lang="ru-RU" dirty="0"/>
        </a:p>
      </dgm:t>
    </dgm:pt>
    <dgm:pt modelId="{6D228E43-98B1-40B8-BCC7-88584B0817FA}" type="parTrans" cxnId="{688FC548-FECD-4D1C-8DE6-A4B37C5FE2AA}">
      <dgm:prSet/>
      <dgm:spPr/>
      <dgm:t>
        <a:bodyPr/>
        <a:lstStyle/>
        <a:p>
          <a:endParaRPr lang="ru-RU"/>
        </a:p>
      </dgm:t>
    </dgm:pt>
    <dgm:pt modelId="{A89CF24B-9E19-4F38-86C3-DAA6741EDAF0}" type="sibTrans" cxnId="{688FC548-FECD-4D1C-8DE6-A4B37C5FE2AA}">
      <dgm:prSet/>
      <dgm:spPr/>
      <dgm:t>
        <a:bodyPr/>
        <a:lstStyle/>
        <a:p>
          <a:endParaRPr lang="ru-RU"/>
        </a:p>
      </dgm:t>
    </dgm:pt>
    <dgm:pt modelId="{7026E331-22F4-4E91-BBFC-E864880D2DA9}">
      <dgm:prSet/>
      <dgm:spPr/>
      <dgm:t>
        <a:bodyPr/>
        <a:lstStyle/>
        <a:p>
          <a:pPr rtl="0"/>
          <a:r>
            <a:rPr lang="ru-RU" b="0" i="0" dirty="0" err="1" smtClean="0"/>
            <a:t>Гуччіо</a:t>
          </a:r>
          <a:r>
            <a:rPr lang="ru-RU" b="0" i="0" dirty="0" smtClean="0"/>
            <a:t> </a:t>
          </a:r>
          <a:r>
            <a:rPr lang="ru-RU" b="0" i="0" dirty="0" err="1" smtClean="0"/>
            <a:t>Гуччі</a:t>
          </a:r>
          <a:endParaRPr lang="ru-RU" dirty="0"/>
        </a:p>
      </dgm:t>
    </dgm:pt>
    <dgm:pt modelId="{4EB29120-AF44-4555-983D-30C172EEE340}" type="parTrans" cxnId="{5B75DD4D-1163-499E-98B5-988AC7B0E197}">
      <dgm:prSet/>
      <dgm:spPr/>
      <dgm:t>
        <a:bodyPr/>
        <a:lstStyle/>
        <a:p>
          <a:endParaRPr lang="ru-RU"/>
        </a:p>
      </dgm:t>
    </dgm:pt>
    <dgm:pt modelId="{21A0F645-A549-4C02-9879-901457D7FC52}" type="sibTrans" cxnId="{5B75DD4D-1163-499E-98B5-988AC7B0E197}">
      <dgm:prSet/>
      <dgm:spPr/>
      <dgm:t>
        <a:bodyPr/>
        <a:lstStyle/>
        <a:p>
          <a:endParaRPr lang="ru-RU"/>
        </a:p>
      </dgm:t>
    </dgm:pt>
    <dgm:pt modelId="{93140765-DDBD-4076-A2A6-4960F30B4B14}">
      <dgm:prSet/>
      <dgm:spPr/>
      <dgm:t>
        <a:bodyPr/>
        <a:lstStyle/>
        <a:p>
          <a:pPr rtl="0"/>
          <a:r>
            <a:rPr lang="ru-RU" b="0" i="0" dirty="0" err="1" smtClean="0"/>
            <a:t>Джанні</a:t>
          </a:r>
          <a:r>
            <a:rPr lang="ru-RU" b="0" i="0" dirty="0" smtClean="0"/>
            <a:t> Версаче</a:t>
          </a:r>
          <a:endParaRPr lang="ru-RU" dirty="0"/>
        </a:p>
      </dgm:t>
    </dgm:pt>
    <dgm:pt modelId="{2DDCDB54-30E3-43FC-BB4B-4977DCDE8624}" type="parTrans" cxnId="{78E0DE4F-FC6F-4C3A-B70E-7AF627A4F5BF}">
      <dgm:prSet/>
      <dgm:spPr/>
      <dgm:t>
        <a:bodyPr/>
        <a:lstStyle/>
        <a:p>
          <a:endParaRPr lang="ru-RU"/>
        </a:p>
      </dgm:t>
    </dgm:pt>
    <dgm:pt modelId="{3CCEFC84-3BA1-43CE-8161-3889F393E8CE}" type="sibTrans" cxnId="{78E0DE4F-FC6F-4C3A-B70E-7AF627A4F5BF}">
      <dgm:prSet/>
      <dgm:spPr/>
      <dgm:t>
        <a:bodyPr/>
        <a:lstStyle/>
        <a:p>
          <a:endParaRPr lang="ru-RU"/>
        </a:p>
      </dgm:t>
    </dgm:pt>
    <dgm:pt modelId="{0863E4AF-E167-4D32-BE27-1800E8F1BDF2}">
      <dgm:prSet/>
      <dgm:spPr/>
      <dgm:t>
        <a:bodyPr/>
        <a:lstStyle/>
        <a:p>
          <a:pPr rtl="0"/>
          <a:r>
            <a:rPr lang="ru-RU" b="0" i="0" dirty="0" err="1" smtClean="0"/>
            <a:t>Луї</a:t>
          </a:r>
          <a:r>
            <a:rPr lang="ru-RU" b="0" i="0" dirty="0" smtClean="0"/>
            <a:t> </a:t>
          </a:r>
          <a:r>
            <a:rPr lang="ru-RU" b="0" i="0" dirty="0" err="1" smtClean="0"/>
            <a:t>Віттон</a:t>
          </a:r>
          <a:endParaRPr lang="ru-RU" dirty="0"/>
        </a:p>
      </dgm:t>
    </dgm:pt>
    <dgm:pt modelId="{5AB6E660-2D6B-4084-A2C1-D907FDC83ECB}" type="parTrans" cxnId="{C7A8E325-04E6-462B-9DEB-E0B4167B5BAB}">
      <dgm:prSet/>
      <dgm:spPr/>
      <dgm:t>
        <a:bodyPr/>
        <a:lstStyle/>
        <a:p>
          <a:endParaRPr lang="ru-RU"/>
        </a:p>
      </dgm:t>
    </dgm:pt>
    <dgm:pt modelId="{2F84F605-E19F-4D2E-BB94-516A12840ED3}" type="sibTrans" cxnId="{C7A8E325-04E6-462B-9DEB-E0B4167B5BAB}">
      <dgm:prSet/>
      <dgm:spPr/>
      <dgm:t>
        <a:bodyPr/>
        <a:lstStyle/>
        <a:p>
          <a:endParaRPr lang="ru-RU"/>
        </a:p>
      </dgm:t>
    </dgm:pt>
    <dgm:pt modelId="{5C40096B-8EE1-4602-9157-4F88C010FD38}" type="pres">
      <dgm:prSet presAssocID="{DC270A9F-FDCB-4DDA-8EAF-5923C5295FD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5FA2BE-4DCE-4DC4-9715-C6ED0217C747}" type="pres">
      <dgm:prSet presAssocID="{DC270A9F-FDCB-4DDA-8EAF-5923C5295FD7}" presName="bkgdShp" presStyleLbl="alignAccFollowNode1" presStyleIdx="0" presStyleCnt="1"/>
      <dgm:spPr/>
    </dgm:pt>
    <dgm:pt modelId="{5E1E8169-2A8C-4F1A-925A-967CB35EE843}" type="pres">
      <dgm:prSet presAssocID="{DC270A9F-FDCB-4DDA-8EAF-5923C5295FD7}" presName="linComp" presStyleCnt="0"/>
      <dgm:spPr/>
    </dgm:pt>
    <dgm:pt modelId="{CB49AF1D-1F3C-4EC8-8B76-22490FA203F3}" type="pres">
      <dgm:prSet presAssocID="{620AF1B3-C4D8-4C7E-B1BB-35D9AAF52209}" presName="compNode" presStyleCnt="0"/>
      <dgm:spPr/>
    </dgm:pt>
    <dgm:pt modelId="{7858D3AB-ADA8-42FE-A0CD-3F514AC7E75F}" type="pres">
      <dgm:prSet presAssocID="{620AF1B3-C4D8-4C7E-B1BB-35D9AAF52209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8DB380-B252-4BFE-B90F-98E9B1EF83D4}" type="pres">
      <dgm:prSet presAssocID="{620AF1B3-C4D8-4C7E-B1BB-35D9AAF52209}" presName="invisiNode" presStyleLbl="node1" presStyleIdx="0" presStyleCnt="5"/>
      <dgm:spPr/>
    </dgm:pt>
    <dgm:pt modelId="{8DC87C9B-0FE2-4802-AF81-7975D2CD8220}" type="pres">
      <dgm:prSet presAssocID="{620AF1B3-C4D8-4C7E-B1BB-35D9AAF52209}" presName="imagNode" presStyleLbl="fgImgPlace1" presStyleIdx="0" presStyleCnt="5" custScaleX="72527" custScaleY="9424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C64F12E-03C3-4756-AE02-C39A2E247C00}" type="pres">
      <dgm:prSet presAssocID="{77FB1EFE-BFD3-45E2-9D86-0A6E55AD137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5779F25-CAAD-46E4-B820-1E843B541F0F}" type="pres">
      <dgm:prSet presAssocID="{F71AF965-1B13-4CD9-948A-20E80EC6D366}" presName="compNode" presStyleCnt="0"/>
      <dgm:spPr/>
    </dgm:pt>
    <dgm:pt modelId="{A921294E-C519-487C-A448-94CA67B5C78D}" type="pres">
      <dgm:prSet presAssocID="{F71AF965-1B13-4CD9-948A-20E80EC6D36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EA89DE-E46E-4F5E-A62B-E6B9E00C7B77}" type="pres">
      <dgm:prSet presAssocID="{F71AF965-1B13-4CD9-948A-20E80EC6D366}" presName="invisiNode" presStyleLbl="node1" presStyleIdx="1" presStyleCnt="5"/>
      <dgm:spPr/>
    </dgm:pt>
    <dgm:pt modelId="{987B062C-3E1A-44A7-9231-A8BDFA6CB428}" type="pres">
      <dgm:prSet presAssocID="{F71AF965-1B13-4CD9-948A-20E80EC6D366}" presName="imagNode" presStyleLbl="fgImgPlace1" presStyleIdx="1" presStyleCnt="5" custScaleX="89061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6146F78-FE3C-45EC-851B-24588551E289}" type="pres">
      <dgm:prSet presAssocID="{A89CF24B-9E19-4F38-86C3-DAA6741EDAF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DFF7621-4E62-410A-8BE0-5EAB6617C53F}" type="pres">
      <dgm:prSet presAssocID="{7026E331-22F4-4E91-BBFC-E864880D2DA9}" presName="compNode" presStyleCnt="0"/>
      <dgm:spPr/>
    </dgm:pt>
    <dgm:pt modelId="{8B3531E3-30D0-485D-BE2E-669AEFD98951}" type="pres">
      <dgm:prSet presAssocID="{7026E331-22F4-4E91-BBFC-E864880D2DA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95DD60-5E9E-48C6-B9E5-650548C0A473}" type="pres">
      <dgm:prSet presAssocID="{7026E331-22F4-4E91-BBFC-E864880D2DA9}" presName="invisiNode" presStyleLbl="node1" presStyleIdx="2" presStyleCnt="5"/>
      <dgm:spPr/>
    </dgm:pt>
    <dgm:pt modelId="{BEB639EE-0018-4D0D-A552-FE835E6018C9}" type="pres">
      <dgm:prSet presAssocID="{7026E331-22F4-4E91-BBFC-E864880D2DA9}" presName="imagNode" presStyleLbl="fgImgPlace1" presStyleIdx="2" presStyleCnt="5" custScaleX="80356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AF5310F-F4D2-4B1B-88C2-39910B53D8F8}" type="pres">
      <dgm:prSet presAssocID="{21A0F645-A549-4C02-9879-901457D7FC5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D40328F-0B49-4483-B259-7500DF5BE275}" type="pres">
      <dgm:prSet presAssocID="{93140765-DDBD-4076-A2A6-4960F30B4B14}" presName="compNode" presStyleCnt="0"/>
      <dgm:spPr/>
    </dgm:pt>
    <dgm:pt modelId="{A50F9A25-4729-4C1F-8658-891F4DBCC0D8}" type="pres">
      <dgm:prSet presAssocID="{93140765-DDBD-4076-A2A6-4960F30B4B14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51E6FF-00B3-483B-B14E-61B6F6169E71}" type="pres">
      <dgm:prSet presAssocID="{93140765-DDBD-4076-A2A6-4960F30B4B14}" presName="invisiNode" presStyleLbl="node1" presStyleIdx="3" presStyleCnt="5"/>
      <dgm:spPr/>
    </dgm:pt>
    <dgm:pt modelId="{169952CE-CF57-43F7-8033-9A7DCD07EE6B}" type="pres">
      <dgm:prSet presAssocID="{93140765-DDBD-4076-A2A6-4960F30B4B14}" presName="imagNode" presStyleLbl="fgImgPlace1" presStyleIdx="3" presStyleCnt="5" custScaleX="84270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F0A5A8E-25A1-4260-B5AD-5EB38379E3EF}" type="pres">
      <dgm:prSet presAssocID="{3CCEFC84-3BA1-43CE-8161-3889F393E8C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9A646DC-2B6F-47C4-9F9A-1CBF01769D50}" type="pres">
      <dgm:prSet presAssocID="{0863E4AF-E167-4D32-BE27-1800E8F1BDF2}" presName="compNode" presStyleCnt="0"/>
      <dgm:spPr/>
    </dgm:pt>
    <dgm:pt modelId="{FEEE4CEC-5059-41EF-A5C3-241DE16579CA}" type="pres">
      <dgm:prSet presAssocID="{0863E4AF-E167-4D32-BE27-1800E8F1BDF2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6FA503-16E2-40C2-94AA-4905F80B92DE}" type="pres">
      <dgm:prSet presAssocID="{0863E4AF-E167-4D32-BE27-1800E8F1BDF2}" presName="invisiNode" presStyleLbl="node1" presStyleIdx="4" presStyleCnt="5"/>
      <dgm:spPr/>
    </dgm:pt>
    <dgm:pt modelId="{E92AB475-C692-4F06-AF53-081256EBC92F}" type="pres">
      <dgm:prSet presAssocID="{0863E4AF-E167-4D32-BE27-1800E8F1BDF2}" presName="imagNode" presStyleLbl="fgImgPlace1" presStyleIdx="4" presStyleCnt="5" custScaleX="78450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05FE320F-1DAF-4D8A-B532-4AE3692F5B92}" srcId="{DC270A9F-FDCB-4DDA-8EAF-5923C5295FD7}" destId="{620AF1B3-C4D8-4C7E-B1BB-35D9AAF52209}" srcOrd="0" destOrd="0" parTransId="{BB901CB3-38CA-4269-AE99-380FF06F54AE}" sibTransId="{77FB1EFE-BFD3-45E2-9D86-0A6E55AD1378}"/>
    <dgm:cxn modelId="{4BE7596C-F01D-4EDC-B8F7-E05EC00070DC}" type="presOf" srcId="{3CCEFC84-3BA1-43CE-8161-3889F393E8CE}" destId="{3F0A5A8E-25A1-4260-B5AD-5EB38379E3EF}" srcOrd="0" destOrd="0" presId="urn:microsoft.com/office/officeart/2005/8/layout/pList2#5"/>
    <dgm:cxn modelId="{688FC548-FECD-4D1C-8DE6-A4B37C5FE2AA}" srcId="{DC270A9F-FDCB-4DDA-8EAF-5923C5295FD7}" destId="{F71AF965-1B13-4CD9-948A-20E80EC6D366}" srcOrd="1" destOrd="0" parTransId="{6D228E43-98B1-40B8-BCC7-88584B0817FA}" sibTransId="{A89CF24B-9E19-4F38-86C3-DAA6741EDAF0}"/>
    <dgm:cxn modelId="{78E0DE4F-FC6F-4C3A-B70E-7AF627A4F5BF}" srcId="{DC270A9F-FDCB-4DDA-8EAF-5923C5295FD7}" destId="{93140765-DDBD-4076-A2A6-4960F30B4B14}" srcOrd="3" destOrd="0" parTransId="{2DDCDB54-30E3-43FC-BB4B-4977DCDE8624}" sibTransId="{3CCEFC84-3BA1-43CE-8161-3889F393E8CE}"/>
    <dgm:cxn modelId="{B13776DC-7479-4292-B51B-A0CA5B5938E5}" type="presOf" srcId="{93140765-DDBD-4076-A2A6-4960F30B4B14}" destId="{A50F9A25-4729-4C1F-8658-891F4DBCC0D8}" srcOrd="0" destOrd="0" presId="urn:microsoft.com/office/officeart/2005/8/layout/pList2#5"/>
    <dgm:cxn modelId="{74166A95-8D61-4B3E-AA1E-2AC6856FB0B4}" type="presOf" srcId="{DC270A9F-FDCB-4DDA-8EAF-5923C5295FD7}" destId="{5C40096B-8EE1-4602-9157-4F88C010FD38}" srcOrd="0" destOrd="0" presId="urn:microsoft.com/office/officeart/2005/8/layout/pList2#5"/>
    <dgm:cxn modelId="{E9E9EE30-D151-4EDE-BDDC-667BD47D09CA}" type="presOf" srcId="{A89CF24B-9E19-4F38-86C3-DAA6741EDAF0}" destId="{06146F78-FE3C-45EC-851B-24588551E289}" srcOrd="0" destOrd="0" presId="urn:microsoft.com/office/officeart/2005/8/layout/pList2#5"/>
    <dgm:cxn modelId="{2F36C41F-2F85-465A-ACED-A58E9E39A126}" type="presOf" srcId="{21A0F645-A549-4C02-9879-901457D7FC52}" destId="{CAF5310F-F4D2-4B1B-88C2-39910B53D8F8}" srcOrd="0" destOrd="0" presId="urn:microsoft.com/office/officeart/2005/8/layout/pList2#5"/>
    <dgm:cxn modelId="{5B75DD4D-1163-499E-98B5-988AC7B0E197}" srcId="{DC270A9F-FDCB-4DDA-8EAF-5923C5295FD7}" destId="{7026E331-22F4-4E91-BBFC-E864880D2DA9}" srcOrd="2" destOrd="0" parTransId="{4EB29120-AF44-4555-983D-30C172EEE340}" sibTransId="{21A0F645-A549-4C02-9879-901457D7FC52}"/>
    <dgm:cxn modelId="{C7A8E325-04E6-462B-9DEB-E0B4167B5BAB}" srcId="{DC270A9F-FDCB-4DDA-8EAF-5923C5295FD7}" destId="{0863E4AF-E167-4D32-BE27-1800E8F1BDF2}" srcOrd="4" destOrd="0" parTransId="{5AB6E660-2D6B-4084-A2C1-D907FDC83ECB}" sibTransId="{2F84F605-E19F-4D2E-BB94-516A12840ED3}"/>
    <dgm:cxn modelId="{1BDE6A75-C927-48D4-B5D2-11929930C59B}" type="presOf" srcId="{77FB1EFE-BFD3-45E2-9D86-0A6E55AD1378}" destId="{CC64F12E-03C3-4756-AE02-C39A2E247C00}" srcOrd="0" destOrd="0" presId="urn:microsoft.com/office/officeart/2005/8/layout/pList2#5"/>
    <dgm:cxn modelId="{BC2F6F96-29A1-4601-B5FF-64E8F88DD362}" type="presOf" srcId="{0863E4AF-E167-4D32-BE27-1800E8F1BDF2}" destId="{FEEE4CEC-5059-41EF-A5C3-241DE16579CA}" srcOrd="0" destOrd="0" presId="urn:microsoft.com/office/officeart/2005/8/layout/pList2#5"/>
    <dgm:cxn modelId="{AD6CAF85-648C-47E0-A155-92874A7F307B}" type="presOf" srcId="{F71AF965-1B13-4CD9-948A-20E80EC6D366}" destId="{A921294E-C519-487C-A448-94CA67B5C78D}" srcOrd="0" destOrd="0" presId="urn:microsoft.com/office/officeart/2005/8/layout/pList2#5"/>
    <dgm:cxn modelId="{CB641142-92F9-4881-88B7-D8CB77B53E06}" type="presOf" srcId="{620AF1B3-C4D8-4C7E-B1BB-35D9AAF52209}" destId="{7858D3AB-ADA8-42FE-A0CD-3F514AC7E75F}" srcOrd="0" destOrd="0" presId="urn:microsoft.com/office/officeart/2005/8/layout/pList2#5"/>
    <dgm:cxn modelId="{C4C9942C-709C-438D-BC6E-CE4BDBEC379E}" type="presOf" srcId="{7026E331-22F4-4E91-BBFC-E864880D2DA9}" destId="{8B3531E3-30D0-485D-BE2E-669AEFD98951}" srcOrd="0" destOrd="0" presId="urn:microsoft.com/office/officeart/2005/8/layout/pList2#5"/>
    <dgm:cxn modelId="{302BC113-2221-4C4B-AAD0-CD3C8B611BBB}" type="presParOf" srcId="{5C40096B-8EE1-4602-9157-4F88C010FD38}" destId="{515FA2BE-4DCE-4DC4-9715-C6ED0217C747}" srcOrd="0" destOrd="0" presId="urn:microsoft.com/office/officeart/2005/8/layout/pList2#5"/>
    <dgm:cxn modelId="{6C83AD12-D22E-4180-A274-31CFAD463358}" type="presParOf" srcId="{5C40096B-8EE1-4602-9157-4F88C010FD38}" destId="{5E1E8169-2A8C-4F1A-925A-967CB35EE843}" srcOrd="1" destOrd="0" presId="urn:microsoft.com/office/officeart/2005/8/layout/pList2#5"/>
    <dgm:cxn modelId="{E9C3B701-D3E6-4BC3-8AED-E54B11B27B03}" type="presParOf" srcId="{5E1E8169-2A8C-4F1A-925A-967CB35EE843}" destId="{CB49AF1D-1F3C-4EC8-8B76-22490FA203F3}" srcOrd="0" destOrd="0" presId="urn:microsoft.com/office/officeart/2005/8/layout/pList2#5"/>
    <dgm:cxn modelId="{F3CC62C1-B736-413F-B2BE-ECB2FB86BD8D}" type="presParOf" srcId="{CB49AF1D-1F3C-4EC8-8B76-22490FA203F3}" destId="{7858D3AB-ADA8-42FE-A0CD-3F514AC7E75F}" srcOrd="0" destOrd="0" presId="urn:microsoft.com/office/officeart/2005/8/layout/pList2#5"/>
    <dgm:cxn modelId="{1D25A67D-C457-482F-AA25-B2E0B31F5610}" type="presParOf" srcId="{CB49AF1D-1F3C-4EC8-8B76-22490FA203F3}" destId="{EC8DB380-B252-4BFE-B90F-98E9B1EF83D4}" srcOrd="1" destOrd="0" presId="urn:microsoft.com/office/officeart/2005/8/layout/pList2#5"/>
    <dgm:cxn modelId="{42E1E0B0-C2EB-43B3-87A9-CB5CDB0B199A}" type="presParOf" srcId="{CB49AF1D-1F3C-4EC8-8B76-22490FA203F3}" destId="{8DC87C9B-0FE2-4802-AF81-7975D2CD8220}" srcOrd="2" destOrd="0" presId="urn:microsoft.com/office/officeart/2005/8/layout/pList2#5"/>
    <dgm:cxn modelId="{9292722D-A618-492E-9381-AF6749A0D659}" type="presParOf" srcId="{5E1E8169-2A8C-4F1A-925A-967CB35EE843}" destId="{CC64F12E-03C3-4756-AE02-C39A2E247C00}" srcOrd="1" destOrd="0" presId="urn:microsoft.com/office/officeart/2005/8/layout/pList2#5"/>
    <dgm:cxn modelId="{E485ED38-3F24-4A96-ACDF-DF4AE9167A8F}" type="presParOf" srcId="{5E1E8169-2A8C-4F1A-925A-967CB35EE843}" destId="{05779F25-CAAD-46E4-B820-1E843B541F0F}" srcOrd="2" destOrd="0" presId="urn:microsoft.com/office/officeart/2005/8/layout/pList2#5"/>
    <dgm:cxn modelId="{0751F47B-8DCC-4357-BCEA-225EA8069A72}" type="presParOf" srcId="{05779F25-CAAD-46E4-B820-1E843B541F0F}" destId="{A921294E-C519-487C-A448-94CA67B5C78D}" srcOrd="0" destOrd="0" presId="urn:microsoft.com/office/officeart/2005/8/layout/pList2#5"/>
    <dgm:cxn modelId="{F48435B1-C6A9-47B4-8BA4-E22A7176CFED}" type="presParOf" srcId="{05779F25-CAAD-46E4-B820-1E843B541F0F}" destId="{E4EA89DE-E46E-4F5E-A62B-E6B9E00C7B77}" srcOrd="1" destOrd="0" presId="urn:microsoft.com/office/officeart/2005/8/layout/pList2#5"/>
    <dgm:cxn modelId="{B72DD123-99B8-4BBF-9FDC-9C5EFDA7A36A}" type="presParOf" srcId="{05779F25-CAAD-46E4-B820-1E843B541F0F}" destId="{987B062C-3E1A-44A7-9231-A8BDFA6CB428}" srcOrd="2" destOrd="0" presId="urn:microsoft.com/office/officeart/2005/8/layout/pList2#5"/>
    <dgm:cxn modelId="{8B30B107-89CD-437C-8FA5-41B37650A550}" type="presParOf" srcId="{5E1E8169-2A8C-4F1A-925A-967CB35EE843}" destId="{06146F78-FE3C-45EC-851B-24588551E289}" srcOrd="3" destOrd="0" presId="urn:microsoft.com/office/officeart/2005/8/layout/pList2#5"/>
    <dgm:cxn modelId="{B77CBC8B-7D20-4C24-B2A3-6E0D46ADD029}" type="presParOf" srcId="{5E1E8169-2A8C-4F1A-925A-967CB35EE843}" destId="{4DFF7621-4E62-410A-8BE0-5EAB6617C53F}" srcOrd="4" destOrd="0" presId="urn:microsoft.com/office/officeart/2005/8/layout/pList2#5"/>
    <dgm:cxn modelId="{89FDA82C-38FE-486D-9085-FFE340EB1BC4}" type="presParOf" srcId="{4DFF7621-4E62-410A-8BE0-5EAB6617C53F}" destId="{8B3531E3-30D0-485D-BE2E-669AEFD98951}" srcOrd="0" destOrd="0" presId="urn:microsoft.com/office/officeart/2005/8/layout/pList2#5"/>
    <dgm:cxn modelId="{A20778AA-8DA1-4C46-81FF-B1E59B2110FE}" type="presParOf" srcId="{4DFF7621-4E62-410A-8BE0-5EAB6617C53F}" destId="{8895DD60-5E9E-48C6-B9E5-650548C0A473}" srcOrd="1" destOrd="0" presId="urn:microsoft.com/office/officeart/2005/8/layout/pList2#5"/>
    <dgm:cxn modelId="{E97A27D4-7AD9-4970-9C5F-4D4E3A4F53AC}" type="presParOf" srcId="{4DFF7621-4E62-410A-8BE0-5EAB6617C53F}" destId="{BEB639EE-0018-4D0D-A552-FE835E6018C9}" srcOrd="2" destOrd="0" presId="urn:microsoft.com/office/officeart/2005/8/layout/pList2#5"/>
    <dgm:cxn modelId="{6DFF5619-3863-4AB5-9FED-ECC9D6F8159A}" type="presParOf" srcId="{5E1E8169-2A8C-4F1A-925A-967CB35EE843}" destId="{CAF5310F-F4D2-4B1B-88C2-39910B53D8F8}" srcOrd="5" destOrd="0" presId="urn:microsoft.com/office/officeart/2005/8/layout/pList2#5"/>
    <dgm:cxn modelId="{E6A6020C-1DDB-4820-ACB5-A09BCCC7F5F5}" type="presParOf" srcId="{5E1E8169-2A8C-4F1A-925A-967CB35EE843}" destId="{3D40328F-0B49-4483-B259-7500DF5BE275}" srcOrd="6" destOrd="0" presId="urn:microsoft.com/office/officeart/2005/8/layout/pList2#5"/>
    <dgm:cxn modelId="{71148A6E-418E-4698-9402-F4D30EDD8669}" type="presParOf" srcId="{3D40328F-0B49-4483-B259-7500DF5BE275}" destId="{A50F9A25-4729-4C1F-8658-891F4DBCC0D8}" srcOrd="0" destOrd="0" presId="urn:microsoft.com/office/officeart/2005/8/layout/pList2#5"/>
    <dgm:cxn modelId="{0641FFF2-AB82-4F5D-87FC-C7907C422D86}" type="presParOf" srcId="{3D40328F-0B49-4483-B259-7500DF5BE275}" destId="{EC51E6FF-00B3-483B-B14E-61B6F6169E71}" srcOrd="1" destOrd="0" presId="urn:microsoft.com/office/officeart/2005/8/layout/pList2#5"/>
    <dgm:cxn modelId="{0BBA75DA-54EF-445A-A236-455A838917AE}" type="presParOf" srcId="{3D40328F-0B49-4483-B259-7500DF5BE275}" destId="{169952CE-CF57-43F7-8033-9A7DCD07EE6B}" srcOrd="2" destOrd="0" presId="urn:microsoft.com/office/officeart/2005/8/layout/pList2#5"/>
    <dgm:cxn modelId="{E3CA8765-1543-4844-BA69-7CAEA226C447}" type="presParOf" srcId="{5E1E8169-2A8C-4F1A-925A-967CB35EE843}" destId="{3F0A5A8E-25A1-4260-B5AD-5EB38379E3EF}" srcOrd="7" destOrd="0" presId="urn:microsoft.com/office/officeart/2005/8/layout/pList2#5"/>
    <dgm:cxn modelId="{5AC4FD63-F996-4D66-BCA3-A2ACE08C8F1C}" type="presParOf" srcId="{5E1E8169-2A8C-4F1A-925A-967CB35EE843}" destId="{99A646DC-2B6F-47C4-9F9A-1CBF01769D50}" srcOrd="8" destOrd="0" presId="urn:microsoft.com/office/officeart/2005/8/layout/pList2#5"/>
    <dgm:cxn modelId="{7EA8063B-0D67-4585-BDBE-2BC7B2EAB5B9}" type="presParOf" srcId="{99A646DC-2B6F-47C4-9F9A-1CBF01769D50}" destId="{FEEE4CEC-5059-41EF-A5C3-241DE16579CA}" srcOrd="0" destOrd="0" presId="urn:microsoft.com/office/officeart/2005/8/layout/pList2#5"/>
    <dgm:cxn modelId="{05192264-57AD-404A-989D-12121B8E81E1}" type="presParOf" srcId="{99A646DC-2B6F-47C4-9F9A-1CBF01769D50}" destId="{606FA503-16E2-40C2-94AA-4905F80B92DE}" srcOrd="1" destOrd="0" presId="urn:microsoft.com/office/officeart/2005/8/layout/pList2#5"/>
    <dgm:cxn modelId="{D53004F8-4AD4-4834-B0D9-82381752D318}" type="presParOf" srcId="{99A646DC-2B6F-47C4-9F9A-1CBF01769D50}" destId="{E92AB475-C692-4F06-AF53-081256EBC92F}" srcOrd="2" destOrd="0" presId="urn:microsoft.com/office/officeart/2005/8/layout/pList2#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7BA1ED3-D684-4946-9972-725F921B4F1A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87AB2A5A-E08A-4129-AF51-B6AFA44BEFD2}">
      <dgm:prSet/>
      <dgm:spPr/>
      <dgm:t>
        <a:bodyPr/>
        <a:lstStyle/>
        <a:p>
          <a:pPr rtl="0"/>
          <a:r>
            <a:rPr lang="ru-RU" i="1" dirty="0" err="1" smtClean="0"/>
            <a:t>Його</a:t>
          </a:r>
          <a:r>
            <a:rPr lang="ru-RU" i="1" dirty="0" smtClean="0"/>
            <a:t> </a:t>
          </a:r>
          <a:r>
            <a:rPr lang="ru-RU" i="1" dirty="0" err="1" smtClean="0"/>
            <a:t>справжнє</a:t>
          </a:r>
          <a:r>
            <a:rPr lang="ru-RU" i="1" dirty="0" smtClean="0"/>
            <a:t> </a:t>
          </a:r>
          <a:r>
            <a:rPr lang="ru-RU" i="1" dirty="0" err="1" smtClean="0"/>
            <a:t>ім'я</a:t>
          </a:r>
          <a:r>
            <a:rPr lang="ru-RU" i="1" dirty="0" smtClean="0"/>
            <a:t> - Ральф </a:t>
          </a:r>
          <a:r>
            <a:rPr lang="ru-RU" i="1" dirty="0" err="1" smtClean="0"/>
            <a:t>Ліфшиць</a:t>
          </a:r>
          <a:r>
            <a:rPr lang="ru-RU" i="1" dirty="0" smtClean="0"/>
            <a:t>. </a:t>
          </a:r>
          <a:r>
            <a:rPr lang="ru-RU" i="1" dirty="0" err="1" smtClean="0"/>
            <a:t>Народився</a:t>
          </a:r>
          <a:r>
            <a:rPr lang="ru-RU" i="1" dirty="0" smtClean="0"/>
            <a:t> в 1939 </a:t>
          </a:r>
          <a:r>
            <a:rPr lang="ru-RU" i="1" dirty="0" err="1" smtClean="0"/>
            <a:t>році</a:t>
          </a:r>
          <a:r>
            <a:rPr lang="ru-RU" i="1" dirty="0" smtClean="0"/>
            <a:t> в Нью-Йорку в </a:t>
          </a:r>
          <a:r>
            <a:rPr lang="ru-RU" i="1" dirty="0" err="1" smtClean="0"/>
            <a:t>бідній</a:t>
          </a:r>
          <a:r>
            <a:rPr lang="ru-RU" i="1" dirty="0" smtClean="0"/>
            <a:t> </a:t>
          </a:r>
          <a:r>
            <a:rPr lang="ru-RU" i="1" dirty="0" err="1" smtClean="0"/>
            <a:t>родині</a:t>
          </a:r>
          <a:r>
            <a:rPr lang="ru-RU" i="1" dirty="0" smtClean="0"/>
            <a:t> </a:t>
          </a:r>
          <a:r>
            <a:rPr lang="ru-RU" i="1" dirty="0" err="1" smtClean="0"/>
            <a:t>єврейських</a:t>
          </a:r>
          <a:r>
            <a:rPr lang="ru-RU" i="1" dirty="0" smtClean="0"/>
            <a:t> </a:t>
          </a:r>
          <a:r>
            <a:rPr lang="ru-RU" i="1" dirty="0" err="1" smtClean="0"/>
            <a:t>іммігрантів</a:t>
          </a:r>
          <a:r>
            <a:rPr lang="ru-RU" i="1" dirty="0" smtClean="0"/>
            <a:t> з </a:t>
          </a:r>
          <a:r>
            <a:rPr lang="ru-RU" i="1" dirty="0" err="1" smtClean="0"/>
            <a:t>Білорусі</a:t>
          </a:r>
          <a:r>
            <a:rPr lang="ru-RU" i="1" dirty="0" smtClean="0"/>
            <a:t>.</a:t>
          </a:r>
          <a:endParaRPr lang="ru-RU" i="1" dirty="0"/>
        </a:p>
      </dgm:t>
    </dgm:pt>
    <dgm:pt modelId="{4824E6FC-F038-44C0-ACED-02D366050CF1}" type="parTrans" cxnId="{5EC39E3C-4C2E-497A-87B1-3C746F8F8F92}">
      <dgm:prSet/>
      <dgm:spPr/>
      <dgm:t>
        <a:bodyPr/>
        <a:lstStyle/>
        <a:p>
          <a:endParaRPr lang="ru-RU"/>
        </a:p>
      </dgm:t>
    </dgm:pt>
    <dgm:pt modelId="{DE8B8D79-22F2-4C29-B724-32735DE0901C}" type="sibTrans" cxnId="{5EC39E3C-4C2E-497A-87B1-3C746F8F8F92}">
      <dgm:prSet/>
      <dgm:spPr/>
      <dgm:t>
        <a:bodyPr/>
        <a:lstStyle/>
        <a:p>
          <a:endParaRPr lang="ru-RU"/>
        </a:p>
      </dgm:t>
    </dgm:pt>
    <dgm:pt modelId="{188350EF-1209-4014-B8D0-11B835BB8E51}">
      <dgm:prSet/>
      <dgm:spPr/>
      <dgm:t>
        <a:bodyPr/>
        <a:lstStyle/>
        <a:p>
          <a:pPr rtl="0"/>
          <a:r>
            <a:rPr lang="ru-RU" i="1" dirty="0" err="1" smtClean="0"/>
            <a:t>Удостоєний</a:t>
          </a:r>
          <a:r>
            <a:rPr lang="ru-RU" i="1" dirty="0" smtClean="0"/>
            <a:t> Радою </a:t>
          </a:r>
          <a:r>
            <a:rPr lang="ru-RU" i="1" dirty="0" err="1" smtClean="0"/>
            <a:t>дизайнерів</a:t>
          </a:r>
          <a:r>
            <a:rPr lang="ru-RU" i="1" dirty="0" smtClean="0"/>
            <a:t> США титулу «Легенда </a:t>
          </a:r>
          <a:r>
            <a:rPr lang="ru-RU" i="1" dirty="0" err="1" smtClean="0"/>
            <a:t>моди</a:t>
          </a:r>
          <a:r>
            <a:rPr lang="ru-RU" i="1" dirty="0" smtClean="0"/>
            <a:t>».</a:t>
          </a:r>
          <a:endParaRPr lang="ru-RU" i="1" dirty="0"/>
        </a:p>
      </dgm:t>
    </dgm:pt>
    <dgm:pt modelId="{F4125437-FCDE-41A7-836E-05870C837AE2}" type="parTrans" cxnId="{2E4E50BB-7C7F-4587-9BA6-5BB70F992867}">
      <dgm:prSet/>
      <dgm:spPr/>
      <dgm:t>
        <a:bodyPr/>
        <a:lstStyle/>
        <a:p>
          <a:endParaRPr lang="ru-RU"/>
        </a:p>
      </dgm:t>
    </dgm:pt>
    <dgm:pt modelId="{51073D65-108A-457C-8DE5-3B65DD516D85}" type="sibTrans" cxnId="{2E4E50BB-7C7F-4587-9BA6-5BB70F992867}">
      <dgm:prSet/>
      <dgm:spPr/>
      <dgm:t>
        <a:bodyPr/>
        <a:lstStyle/>
        <a:p>
          <a:endParaRPr lang="ru-RU"/>
        </a:p>
      </dgm:t>
    </dgm:pt>
    <dgm:pt modelId="{7A1481FC-DC60-41FE-B3E2-553918234242}">
      <dgm:prSet/>
      <dgm:spPr/>
      <dgm:t>
        <a:bodyPr/>
        <a:lstStyle/>
        <a:p>
          <a:pPr rtl="0"/>
          <a:r>
            <a:rPr lang="ru-RU" i="1" dirty="0" smtClean="0"/>
            <a:t>1967 року </a:t>
          </a:r>
          <a:r>
            <a:rPr lang="ru-RU" i="1" dirty="0" err="1" smtClean="0"/>
            <a:t>він</a:t>
          </a:r>
          <a:r>
            <a:rPr lang="ru-RU" i="1" dirty="0" smtClean="0"/>
            <a:t> </a:t>
          </a:r>
          <a:r>
            <a:rPr lang="ru-RU" i="1" dirty="0" err="1" smtClean="0"/>
            <a:t>заснував</a:t>
          </a:r>
          <a:r>
            <a:rPr lang="ru-RU" i="1" dirty="0" smtClean="0"/>
            <a:t> </a:t>
          </a:r>
          <a:r>
            <a:rPr lang="ru-RU" i="1" dirty="0" err="1" smtClean="0"/>
            <a:t>компанію</a:t>
          </a:r>
          <a:r>
            <a:rPr lang="ru-RU" i="1" dirty="0" smtClean="0"/>
            <a:t> </a:t>
          </a:r>
          <a:r>
            <a:rPr lang="en-US" i="1" dirty="0" smtClean="0"/>
            <a:t>Polo Ralph Lauren </a:t>
          </a:r>
          <a:r>
            <a:rPr lang="ru-RU" i="1" dirty="0" smtClean="0"/>
            <a:t>і в 1968 </a:t>
          </a:r>
          <a:r>
            <a:rPr lang="ru-RU" i="1" dirty="0" err="1" smtClean="0"/>
            <a:t>році</a:t>
          </a:r>
          <a:r>
            <a:rPr lang="ru-RU" i="1" dirty="0" smtClean="0"/>
            <a:t> </a:t>
          </a:r>
          <a:r>
            <a:rPr lang="ru-RU" i="1" dirty="0" err="1" smtClean="0"/>
            <a:t>вже</a:t>
          </a:r>
          <a:r>
            <a:rPr lang="ru-RU" i="1" dirty="0" smtClean="0"/>
            <a:t> </a:t>
          </a:r>
          <a:r>
            <a:rPr lang="ru-RU" i="1" dirty="0" err="1" smtClean="0"/>
            <a:t>випустив</a:t>
          </a:r>
          <a:r>
            <a:rPr lang="ru-RU" i="1" dirty="0" smtClean="0"/>
            <a:t> свою першу </a:t>
          </a:r>
          <a:r>
            <a:rPr lang="ru-RU" i="1" dirty="0" err="1" smtClean="0"/>
            <a:t>чоловічу</a:t>
          </a:r>
          <a:r>
            <a:rPr lang="ru-RU" i="1" dirty="0" smtClean="0"/>
            <a:t> </a:t>
          </a:r>
          <a:r>
            <a:rPr lang="ru-RU" i="1" dirty="0" err="1" smtClean="0"/>
            <a:t>колекцію</a:t>
          </a:r>
          <a:r>
            <a:rPr lang="ru-RU" i="1" dirty="0" smtClean="0"/>
            <a:t> </a:t>
          </a:r>
          <a:r>
            <a:rPr lang="ru-RU" i="1" dirty="0" err="1" smtClean="0"/>
            <a:t>одягу</a:t>
          </a:r>
          <a:r>
            <a:rPr lang="ru-RU" i="1" dirty="0" smtClean="0"/>
            <a:t> прет-а-порте. </a:t>
          </a:r>
          <a:r>
            <a:rPr lang="ru-RU" i="1" dirty="0" err="1" smtClean="0"/>
            <a:t>Невимушений</a:t>
          </a:r>
          <a:r>
            <a:rPr lang="ru-RU" i="1" dirty="0" smtClean="0"/>
            <a:t> стиль </a:t>
          </a:r>
          <a:r>
            <a:rPr lang="ru-RU" i="1" dirty="0" err="1" smtClean="0"/>
            <a:t>модельєра</a:t>
          </a:r>
          <a:r>
            <a:rPr lang="ru-RU" i="1" dirty="0" smtClean="0"/>
            <a:t>, </a:t>
          </a:r>
          <a:r>
            <a:rPr lang="ru-RU" i="1" dirty="0" err="1" smtClean="0"/>
            <a:t>що</a:t>
          </a:r>
          <a:r>
            <a:rPr lang="ru-RU" i="1" dirty="0" smtClean="0"/>
            <a:t> </a:t>
          </a:r>
          <a:r>
            <a:rPr lang="ru-RU" i="1" dirty="0" err="1" smtClean="0"/>
            <a:t>ввібрав</a:t>
          </a:r>
          <a:r>
            <a:rPr lang="ru-RU" i="1" dirty="0" smtClean="0"/>
            <a:t> в себе культуру </a:t>
          </a:r>
          <a:r>
            <a:rPr lang="ru-RU" i="1" dirty="0" err="1" smtClean="0"/>
            <a:t>американського</a:t>
          </a:r>
          <a:r>
            <a:rPr lang="ru-RU" i="1" dirty="0" smtClean="0"/>
            <a:t> заходу, </a:t>
          </a:r>
          <a:r>
            <a:rPr lang="ru-RU" i="1" dirty="0" err="1" smtClean="0"/>
            <a:t>швидко</a:t>
          </a:r>
          <a:r>
            <a:rPr lang="ru-RU" i="1" dirty="0" smtClean="0"/>
            <a:t> </a:t>
          </a:r>
          <a:r>
            <a:rPr lang="ru-RU" i="1" dirty="0" err="1" smtClean="0"/>
            <a:t>зробив</a:t>
          </a:r>
          <a:r>
            <a:rPr lang="ru-RU" i="1" dirty="0" smtClean="0"/>
            <a:t> Ральфа Лорена </a:t>
          </a:r>
          <a:r>
            <a:rPr lang="ru-RU" i="1" dirty="0" err="1" smtClean="0"/>
            <a:t>знаменитим</a:t>
          </a:r>
          <a:r>
            <a:rPr lang="ru-RU" i="1" dirty="0" smtClean="0"/>
            <a:t>.</a:t>
          </a:r>
          <a:endParaRPr lang="ru-RU" i="1" dirty="0"/>
        </a:p>
      </dgm:t>
    </dgm:pt>
    <dgm:pt modelId="{E20E7523-627A-464E-B4BA-DEF202C3681D}" type="parTrans" cxnId="{7F4E46A8-F2A5-422B-A6BF-D19F7278D209}">
      <dgm:prSet/>
      <dgm:spPr/>
      <dgm:t>
        <a:bodyPr/>
        <a:lstStyle/>
        <a:p>
          <a:endParaRPr lang="ru-RU"/>
        </a:p>
      </dgm:t>
    </dgm:pt>
    <dgm:pt modelId="{F87F1D82-65DE-4B5F-949F-3CF6F7956C33}" type="sibTrans" cxnId="{7F4E46A8-F2A5-422B-A6BF-D19F7278D209}">
      <dgm:prSet/>
      <dgm:spPr/>
      <dgm:t>
        <a:bodyPr/>
        <a:lstStyle/>
        <a:p>
          <a:endParaRPr lang="ru-RU"/>
        </a:p>
      </dgm:t>
    </dgm:pt>
    <dgm:pt modelId="{70E06F3D-338B-47B2-9414-0C537245143E}">
      <dgm:prSet/>
      <dgm:spPr/>
      <dgm:t>
        <a:bodyPr/>
        <a:lstStyle/>
        <a:p>
          <a:pPr rtl="0"/>
          <a:r>
            <a:rPr lang="ru-RU" i="1" dirty="0" smtClean="0"/>
            <a:t>З 1971 року Лорен приступив до </a:t>
          </a:r>
          <a:r>
            <a:rPr lang="ru-RU" i="1" dirty="0" err="1" smtClean="0"/>
            <a:t>випуску</a:t>
          </a:r>
          <a:r>
            <a:rPr lang="ru-RU" i="1" dirty="0" smtClean="0"/>
            <a:t> </a:t>
          </a:r>
          <a:r>
            <a:rPr lang="ru-RU" i="1" dirty="0" err="1" smtClean="0"/>
            <a:t>жіночої</a:t>
          </a:r>
          <a:r>
            <a:rPr lang="ru-RU" i="1" dirty="0" smtClean="0"/>
            <a:t> </a:t>
          </a:r>
          <a:r>
            <a:rPr lang="ru-RU" i="1" dirty="0" err="1" smtClean="0"/>
            <a:t>лінії</a:t>
          </a:r>
          <a:r>
            <a:rPr lang="ru-RU" i="1" dirty="0" smtClean="0"/>
            <a:t> </a:t>
          </a:r>
          <a:r>
            <a:rPr lang="ru-RU" i="1" dirty="0" err="1" smtClean="0"/>
            <a:t>одягу</a:t>
          </a:r>
          <a:r>
            <a:rPr lang="ru-RU" i="1" dirty="0" smtClean="0"/>
            <a:t>. </a:t>
          </a:r>
          <a:r>
            <a:rPr lang="ru-RU" i="1" dirty="0" err="1" smtClean="0"/>
            <a:t>Крім</a:t>
          </a:r>
          <a:r>
            <a:rPr lang="ru-RU" i="1" dirty="0" smtClean="0"/>
            <a:t> </a:t>
          </a:r>
          <a:r>
            <a:rPr lang="ru-RU" i="1" dirty="0" err="1" smtClean="0"/>
            <a:t>одягу</a:t>
          </a:r>
          <a:r>
            <a:rPr lang="ru-RU" i="1" dirty="0" smtClean="0"/>
            <a:t>, Ральф Лорен </a:t>
          </a:r>
          <a:r>
            <a:rPr lang="ru-RU" i="1" dirty="0" err="1" smtClean="0"/>
            <a:t>випускає</a:t>
          </a:r>
          <a:r>
            <a:rPr lang="ru-RU" i="1" dirty="0" smtClean="0"/>
            <a:t> </a:t>
          </a:r>
          <a:r>
            <a:rPr lang="ru-RU" i="1" dirty="0" err="1" smtClean="0"/>
            <a:t>під</a:t>
          </a:r>
          <a:r>
            <a:rPr lang="ru-RU" i="1" dirty="0" smtClean="0"/>
            <a:t> брендом </a:t>
          </a:r>
          <a:r>
            <a:rPr lang="ru-RU" i="1" dirty="0" err="1" smtClean="0"/>
            <a:t>власного</a:t>
          </a:r>
          <a:r>
            <a:rPr lang="ru-RU" i="1" dirty="0" smtClean="0"/>
            <a:t> </a:t>
          </a:r>
          <a:r>
            <a:rPr lang="ru-RU" i="1" dirty="0" err="1" smtClean="0"/>
            <a:t>імені</a:t>
          </a:r>
          <a:r>
            <a:rPr lang="ru-RU" i="1" dirty="0" smtClean="0"/>
            <a:t> </a:t>
          </a:r>
          <a:r>
            <a:rPr lang="ru-RU" i="1" dirty="0" err="1" smtClean="0"/>
            <a:t>предмети</a:t>
          </a:r>
          <a:r>
            <a:rPr lang="ru-RU" i="1" dirty="0" smtClean="0"/>
            <a:t> </a:t>
          </a:r>
          <a:r>
            <a:rPr lang="ru-RU" i="1" dirty="0" err="1" smtClean="0"/>
            <a:t>інтер'єру</a:t>
          </a:r>
          <a:r>
            <a:rPr lang="ru-RU" i="1" dirty="0" smtClean="0"/>
            <a:t>, </a:t>
          </a:r>
          <a:r>
            <a:rPr lang="ru-RU" i="1" dirty="0" err="1" smtClean="0"/>
            <a:t>аксесуари</a:t>
          </a:r>
          <a:r>
            <a:rPr lang="ru-RU" i="1" dirty="0" smtClean="0"/>
            <a:t>, </a:t>
          </a:r>
          <a:r>
            <a:rPr lang="ru-RU" i="1" dirty="0" err="1" smtClean="0"/>
            <a:t>парфумерію</a:t>
          </a:r>
          <a:r>
            <a:rPr lang="ru-RU" i="1" dirty="0" smtClean="0"/>
            <a:t>, </a:t>
          </a:r>
          <a:r>
            <a:rPr lang="ru-RU" i="1" dirty="0" err="1" smtClean="0"/>
            <a:t>товари</a:t>
          </a:r>
          <a:r>
            <a:rPr lang="ru-RU" i="1" dirty="0" smtClean="0"/>
            <a:t> для </a:t>
          </a:r>
          <a:r>
            <a:rPr lang="ru-RU" i="1" dirty="0" err="1" smtClean="0"/>
            <a:t>тварин</a:t>
          </a:r>
          <a:r>
            <a:rPr lang="ru-RU" i="1" dirty="0" smtClean="0"/>
            <a:t>.</a:t>
          </a:r>
          <a:endParaRPr lang="ru-RU" i="1" dirty="0"/>
        </a:p>
      </dgm:t>
    </dgm:pt>
    <dgm:pt modelId="{C9D01539-D1A8-4138-9D26-15CBA8F33A37}" type="parTrans" cxnId="{84E4FEE4-E1CC-420A-831D-C4A9ACA6260B}">
      <dgm:prSet/>
      <dgm:spPr/>
      <dgm:t>
        <a:bodyPr/>
        <a:lstStyle/>
        <a:p>
          <a:endParaRPr lang="ru-RU"/>
        </a:p>
      </dgm:t>
    </dgm:pt>
    <dgm:pt modelId="{E6C26D49-0414-45E6-AFF7-70B571A6B7B6}" type="sibTrans" cxnId="{84E4FEE4-E1CC-420A-831D-C4A9ACA6260B}">
      <dgm:prSet/>
      <dgm:spPr/>
      <dgm:t>
        <a:bodyPr/>
        <a:lstStyle/>
        <a:p>
          <a:endParaRPr lang="ru-RU"/>
        </a:p>
      </dgm:t>
    </dgm:pt>
    <dgm:pt modelId="{FBF7AAD1-934C-40E4-A2D9-922567A81C4F}">
      <dgm:prSet/>
      <dgm:spPr/>
      <dgm:t>
        <a:bodyPr/>
        <a:lstStyle/>
        <a:p>
          <a:pPr rtl="0"/>
          <a:r>
            <a:rPr lang="ru-RU" i="1" dirty="0" smtClean="0"/>
            <a:t>У </a:t>
          </a:r>
          <a:r>
            <a:rPr lang="ru-RU" i="1" dirty="0" err="1" smtClean="0"/>
            <a:t>березні</a:t>
          </a:r>
          <a:r>
            <a:rPr lang="ru-RU" i="1" dirty="0" smtClean="0"/>
            <a:t> 2012 </a:t>
          </a:r>
          <a:r>
            <a:rPr lang="ru-RU" i="1" dirty="0" err="1" smtClean="0"/>
            <a:t>американський</a:t>
          </a:r>
          <a:r>
            <a:rPr lang="ru-RU" i="1" dirty="0" smtClean="0"/>
            <a:t> журнал </a:t>
          </a:r>
          <a:r>
            <a:rPr lang="ru-RU" i="1" dirty="0" err="1" smtClean="0"/>
            <a:t>Forbes</a:t>
          </a:r>
          <a:r>
            <a:rPr lang="ru-RU" i="1" dirty="0" smtClean="0"/>
            <a:t> </a:t>
          </a:r>
          <a:r>
            <a:rPr lang="ru-RU" i="1" dirty="0" err="1" smtClean="0"/>
            <a:t>оцінив</a:t>
          </a:r>
          <a:r>
            <a:rPr lang="ru-RU" i="1" dirty="0" smtClean="0"/>
            <a:t> </a:t>
          </a:r>
          <a:r>
            <a:rPr lang="ru-RU" i="1" dirty="0" err="1" smtClean="0"/>
            <a:t>статки</a:t>
          </a:r>
          <a:r>
            <a:rPr lang="ru-RU" i="1" dirty="0" smtClean="0"/>
            <a:t> Лорена в 7,5 </a:t>
          </a:r>
          <a:r>
            <a:rPr lang="ru-RU" i="1" dirty="0" err="1" smtClean="0"/>
            <a:t>мільярдів</a:t>
          </a:r>
          <a:r>
            <a:rPr lang="ru-RU" i="1" dirty="0" smtClean="0"/>
            <a:t> </a:t>
          </a:r>
          <a:r>
            <a:rPr lang="ru-RU" i="1" dirty="0" err="1" smtClean="0"/>
            <a:t>доларів</a:t>
          </a:r>
          <a:r>
            <a:rPr lang="ru-RU" i="1" dirty="0" smtClean="0"/>
            <a:t> США і включив </a:t>
          </a:r>
          <a:r>
            <a:rPr lang="ru-RU" i="1" dirty="0" err="1" smtClean="0"/>
            <a:t>його</a:t>
          </a:r>
          <a:r>
            <a:rPr lang="ru-RU" i="1" dirty="0" smtClean="0"/>
            <a:t> до рейтингу </a:t>
          </a:r>
          <a:r>
            <a:rPr lang="ru-RU" i="1" dirty="0" err="1" smtClean="0"/>
            <a:t>найбагатших</a:t>
          </a:r>
          <a:r>
            <a:rPr lang="ru-RU" i="1" dirty="0" smtClean="0"/>
            <a:t> людей </a:t>
          </a:r>
          <a:r>
            <a:rPr lang="ru-RU" i="1" dirty="0" err="1" smtClean="0"/>
            <a:t>світу</a:t>
          </a:r>
          <a:r>
            <a:rPr lang="ru-RU" i="1" dirty="0" smtClean="0"/>
            <a:t> за номером 122.</a:t>
          </a:r>
          <a:endParaRPr lang="ru-RU" i="1" dirty="0"/>
        </a:p>
      </dgm:t>
    </dgm:pt>
    <dgm:pt modelId="{5A1C951E-E5EE-48BA-877C-48E7710C12D0}" type="parTrans" cxnId="{72032160-118E-427B-8900-ACB979F3AAE4}">
      <dgm:prSet/>
      <dgm:spPr/>
      <dgm:t>
        <a:bodyPr/>
        <a:lstStyle/>
        <a:p>
          <a:endParaRPr lang="ru-RU"/>
        </a:p>
      </dgm:t>
    </dgm:pt>
    <dgm:pt modelId="{5D07E085-117C-43BF-910E-03A2F44E2130}" type="sibTrans" cxnId="{72032160-118E-427B-8900-ACB979F3AAE4}">
      <dgm:prSet/>
      <dgm:spPr/>
      <dgm:t>
        <a:bodyPr/>
        <a:lstStyle/>
        <a:p>
          <a:endParaRPr lang="ru-RU"/>
        </a:p>
      </dgm:t>
    </dgm:pt>
    <dgm:pt modelId="{2B3C9F60-705C-4BFC-B2E9-BC82C4B95789}" type="pres">
      <dgm:prSet presAssocID="{57BA1ED3-D684-4946-9972-725F921B4F1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07C980-FB29-4849-8453-C12323956708}" type="pres">
      <dgm:prSet presAssocID="{87AB2A5A-E08A-4129-AF51-B6AFA44BEFD2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C4E953-6B75-47A1-8003-41CED60895E2}" type="pres">
      <dgm:prSet presAssocID="{DE8B8D79-22F2-4C29-B724-32735DE0901C}" presName="spacer" presStyleCnt="0"/>
      <dgm:spPr/>
    </dgm:pt>
    <dgm:pt modelId="{14EF1152-7322-4A43-BB1B-D1D8A9B913C4}" type="pres">
      <dgm:prSet presAssocID="{188350EF-1209-4014-B8D0-11B835BB8E51}" presName="parentText" presStyleLbl="node1" presStyleIdx="1" presStyleCnt="5" custScaleY="646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5A7E8B-DA71-4448-B6B3-E6245EECDACC}" type="pres">
      <dgm:prSet presAssocID="{51073D65-108A-457C-8DE5-3B65DD516D85}" presName="spacer" presStyleCnt="0"/>
      <dgm:spPr/>
    </dgm:pt>
    <dgm:pt modelId="{DE04D761-33D1-4869-B657-766682C92E71}" type="pres">
      <dgm:prSet presAssocID="{7A1481FC-DC60-41FE-B3E2-553918234242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3EAA81-F081-4C0E-A705-3ED080A52FBA}" type="pres">
      <dgm:prSet presAssocID="{F87F1D82-65DE-4B5F-949F-3CF6F7956C33}" presName="spacer" presStyleCnt="0"/>
      <dgm:spPr/>
    </dgm:pt>
    <dgm:pt modelId="{853FC02E-6D4E-44B0-9858-610C4917A215}" type="pres">
      <dgm:prSet presAssocID="{70E06F3D-338B-47B2-9414-0C537245143E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85681B-3E8C-4611-86CE-AABF0783FDA4}" type="pres">
      <dgm:prSet presAssocID="{E6C26D49-0414-45E6-AFF7-70B571A6B7B6}" presName="spacer" presStyleCnt="0"/>
      <dgm:spPr/>
    </dgm:pt>
    <dgm:pt modelId="{872B654A-3E46-438D-9F63-77B5A25F8938}" type="pres">
      <dgm:prSet presAssocID="{FBF7AAD1-934C-40E4-A2D9-922567A81C4F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F4E46A8-F2A5-422B-A6BF-D19F7278D209}" srcId="{57BA1ED3-D684-4946-9972-725F921B4F1A}" destId="{7A1481FC-DC60-41FE-B3E2-553918234242}" srcOrd="2" destOrd="0" parTransId="{E20E7523-627A-464E-B4BA-DEF202C3681D}" sibTransId="{F87F1D82-65DE-4B5F-949F-3CF6F7956C33}"/>
    <dgm:cxn modelId="{F921FF25-F1E1-41E3-8AA2-D51F763D5ABB}" type="presOf" srcId="{87AB2A5A-E08A-4129-AF51-B6AFA44BEFD2}" destId="{6E07C980-FB29-4849-8453-C12323956708}" srcOrd="0" destOrd="0" presId="urn:microsoft.com/office/officeart/2005/8/layout/vList2"/>
    <dgm:cxn modelId="{2E4E50BB-7C7F-4587-9BA6-5BB70F992867}" srcId="{57BA1ED3-D684-4946-9972-725F921B4F1A}" destId="{188350EF-1209-4014-B8D0-11B835BB8E51}" srcOrd="1" destOrd="0" parTransId="{F4125437-FCDE-41A7-836E-05870C837AE2}" sibTransId="{51073D65-108A-457C-8DE5-3B65DD516D85}"/>
    <dgm:cxn modelId="{84E4FEE4-E1CC-420A-831D-C4A9ACA6260B}" srcId="{57BA1ED3-D684-4946-9972-725F921B4F1A}" destId="{70E06F3D-338B-47B2-9414-0C537245143E}" srcOrd="3" destOrd="0" parTransId="{C9D01539-D1A8-4138-9D26-15CBA8F33A37}" sibTransId="{E6C26D49-0414-45E6-AFF7-70B571A6B7B6}"/>
    <dgm:cxn modelId="{B5352420-E26D-4512-9126-467C29E83250}" type="presOf" srcId="{57BA1ED3-D684-4946-9972-725F921B4F1A}" destId="{2B3C9F60-705C-4BFC-B2E9-BC82C4B95789}" srcOrd="0" destOrd="0" presId="urn:microsoft.com/office/officeart/2005/8/layout/vList2"/>
    <dgm:cxn modelId="{FE0C522B-9D24-4D76-9377-5BF169E444A6}" type="presOf" srcId="{188350EF-1209-4014-B8D0-11B835BB8E51}" destId="{14EF1152-7322-4A43-BB1B-D1D8A9B913C4}" srcOrd="0" destOrd="0" presId="urn:microsoft.com/office/officeart/2005/8/layout/vList2"/>
    <dgm:cxn modelId="{72032160-118E-427B-8900-ACB979F3AAE4}" srcId="{57BA1ED3-D684-4946-9972-725F921B4F1A}" destId="{FBF7AAD1-934C-40E4-A2D9-922567A81C4F}" srcOrd="4" destOrd="0" parTransId="{5A1C951E-E5EE-48BA-877C-48E7710C12D0}" sibTransId="{5D07E085-117C-43BF-910E-03A2F44E2130}"/>
    <dgm:cxn modelId="{836D8F82-D69E-4561-BC8C-118C6062D753}" type="presOf" srcId="{FBF7AAD1-934C-40E4-A2D9-922567A81C4F}" destId="{872B654A-3E46-438D-9F63-77B5A25F8938}" srcOrd="0" destOrd="0" presId="urn:microsoft.com/office/officeart/2005/8/layout/vList2"/>
    <dgm:cxn modelId="{5EC39E3C-4C2E-497A-87B1-3C746F8F8F92}" srcId="{57BA1ED3-D684-4946-9972-725F921B4F1A}" destId="{87AB2A5A-E08A-4129-AF51-B6AFA44BEFD2}" srcOrd="0" destOrd="0" parTransId="{4824E6FC-F038-44C0-ACED-02D366050CF1}" sibTransId="{DE8B8D79-22F2-4C29-B724-32735DE0901C}"/>
    <dgm:cxn modelId="{AE0365BE-C65F-49C8-91F5-BDDCE14E826A}" type="presOf" srcId="{7A1481FC-DC60-41FE-B3E2-553918234242}" destId="{DE04D761-33D1-4869-B657-766682C92E71}" srcOrd="0" destOrd="0" presId="urn:microsoft.com/office/officeart/2005/8/layout/vList2"/>
    <dgm:cxn modelId="{7E0A1959-A14C-4EA0-9850-0F5BB4441E85}" type="presOf" srcId="{70E06F3D-338B-47B2-9414-0C537245143E}" destId="{853FC02E-6D4E-44B0-9858-610C4917A215}" srcOrd="0" destOrd="0" presId="urn:microsoft.com/office/officeart/2005/8/layout/vList2"/>
    <dgm:cxn modelId="{05F896AB-F26D-42FD-8BCF-D9A6F9B88E13}" type="presParOf" srcId="{2B3C9F60-705C-4BFC-B2E9-BC82C4B95789}" destId="{6E07C980-FB29-4849-8453-C12323956708}" srcOrd="0" destOrd="0" presId="urn:microsoft.com/office/officeart/2005/8/layout/vList2"/>
    <dgm:cxn modelId="{D762D8B2-73C0-401D-9F3E-CF00EDB72DC5}" type="presParOf" srcId="{2B3C9F60-705C-4BFC-B2E9-BC82C4B95789}" destId="{BFC4E953-6B75-47A1-8003-41CED60895E2}" srcOrd="1" destOrd="0" presId="urn:microsoft.com/office/officeart/2005/8/layout/vList2"/>
    <dgm:cxn modelId="{6A8822CF-796C-4E5A-8394-2E2C2FE0193E}" type="presParOf" srcId="{2B3C9F60-705C-4BFC-B2E9-BC82C4B95789}" destId="{14EF1152-7322-4A43-BB1B-D1D8A9B913C4}" srcOrd="2" destOrd="0" presId="urn:microsoft.com/office/officeart/2005/8/layout/vList2"/>
    <dgm:cxn modelId="{5AE62384-5CFC-45F1-9CE1-50D16D0C8EB3}" type="presParOf" srcId="{2B3C9F60-705C-4BFC-B2E9-BC82C4B95789}" destId="{635A7E8B-DA71-4448-B6B3-E6245EECDACC}" srcOrd="3" destOrd="0" presId="urn:microsoft.com/office/officeart/2005/8/layout/vList2"/>
    <dgm:cxn modelId="{A6107527-7262-4FC0-9737-BFB548D6A5BE}" type="presParOf" srcId="{2B3C9F60-705C-4BFC-B2E9-BC82C4B95789}" destId="{DE04D761-33D1-4869-B657-766682C92E71}" srcOrd="4" destOrd="0" presId="urn:microsoft.com/office/officeart/2005/8/layout/vList2"/>
    <dgm:cxn modelId="{10D6019A-9B69-4AB3-913E-3F0B06298874}" type="presParOf" srcId="{2B3C9F60-705C-4BFC-B2E9-BC82C4B95789}" destId="{E23EAA81-F081-4C0E-A705-3ED080A52FBA}" srcOrd="5" destOrd="0" presId="urn:microsoft.com/office/officeart/2005/8/layout/vList2"/>
    <dgm:cxn modelId="{8EA3075A-C504-4074-908B-7548408DCF2F}" type="presParOf" srcId="{2B3C9F60-705C-4BFC-B2E9-BC82C4B95789}" destId="{853FC02E-6D4E-44B0-9858-610C4917A215}" srcOrd="6" destOrd="0" presId="urn:microsoft.com/office/officeart/2005/8/layout/vList2"/>
    <dgm:cxn modelId="{7827FE77-9F1B-4454-A326-6E9E076DD4E1}" type="presParOf" srcId="{2B3C9F60-705C-4BFC-B2E9-BC82C4B95789}" destId="{2385681B-3E8C-4611-86CE-AABF0783FDA4}" srcOrd="7" destOrd="0" presId="urn:microsoft.com/office/officeart/2005/8/layout/vList2"/>
    <dgm:cxn modelId="{31BBC861-A625-499E-B160-53C16CFBA51B}" type="presParOf" srcId="{2B3C9F60-705C-4BFC-B2E9-BC82C4B95789}" destId="{872B654A-3E46-438D-9F63-77B5A25F8938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7F9C4821-CF3C-45B0-9CBE-08961FB71B11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ru-RU"/>
        </a:p>
      </dgm:t>
    </dgm:pt>
    <dgm:pt modelId="{012F00EC-13CA-41C3-8D63-2612E6A52F6A}">
      <dgm:prSet/>
      <dgm:spPr/>
      <dgm:t>
        <a:bodyPr/>
        <a:lstStyle/>
        <a:p>
          <a:pPr rtl="0"/>
          <a:r>
            <a:rPr lang="ru-RU" i="1" dirty="0" smtClean="0"/>
            <a:t>Жан Поль </a:t>
          </a:r>
          <a:r>
            <a:rPr lang="ru-RU" i="1" dirty="0" err="1" smtClean="0"/>
            <a:t>Ґотьє</a:t>
          </a:r>
          <a:r>
            <a:rPr lang="ru-RU" i="1" dirty="0" smtClean="0"/>
            <a:t> — </a:t>
          </a:r>
          <a:r>
            <a:rPr lang="ru-RU" i="1" dirty="0" err="1" smtClean="0"/>
            <a:t>французький</a:t>
          </a:r>
          <a:r>
            <a:rPr lang="ru-RU" i="1" dirty="0" smtClean="0"/>
            <a:t> </a:t>
          </a:r>
          <a:r>
            <a:rPr lang="ru-RU" i="1" dirty="0" err="1" smtClean="0"/>
            <a:t>модельєр</a:t>
          </a:r>
          <a:r>
            <a:rPr lang="ru-RU" i="1" dirty="0" smtClean="0"/>
            <a:t>, </a:t>
          </a:r>
          <a:r>
            <a:rPr lang="ru-RU" i="1" dirty="0" err="1" smtClean="0"/>
            <a:t>який</a:t>
          </a:r>
          <a:r>
            <a:rPr lang="ru-RU" i="1" dirty="0" smtClean="0"/>
            <a:t> </a:t>
          </a:r>
          <a:r>
            <a:rPr lang="ru-RU" i="1" dirty="0" err="1" smtClean="0"/>
            <a:t>багато</a:t>
          </a:r>
          <a:r>
            <a:rPr lang="ru-RU" i="1" dirty="0" smtClean="0"/>
            <a:t> в </a:t>
          </a:r>
          <a:r>
            <a:rPr lang="ru-RU" i="1" dirty="0" err="1" smtClean="0"/>
            <a:t>чому</a:t>
          </a:r>
          <a:r>
            <a:rPr lang="ru-RU" i="1" dirty="0" smtClean="0"/>
            <a:t> </a:t>
          </a:r>
          <a:r>
            <a:rPr lang="ru-RU" i="1" dirty="0" err="1" smtClean="0"/>
            <a:t>визначив</a:t>
          </a:r>
          <a:r>
            <a:rPr lang="ru-RU" i="1" dirty="0" smtClean="0"/>
            <a:t> </a:t>
          </a:r>
          <a:r>
            <a:rPr lang="ru-RU" i="1" dirty="0" err="1" smtClean="0"/>
            <a:t>вигляд</a:t>
          </a:r>
          <a:r>
            <a:rPr lang="ru-RU" i="1" dirty="0" smtClean="0"/>
            <a:t> </a:t>
          </a:r>
          <a:r>
            <a:rPr lang="ru-RU" i="1" dirty="0" err="1" smtClean="0"/>
            <a:t>високої</a:t>
          </a:r>
          <a:r>
            <a:rPr lang="ru-RU" i="1" dirty="0" smtClean="0"/>
            <a:t> </a:t>
          </a:r>
          <a:r>
            <a:rPr lang="ru-RU" i="1" dirty="0" err="1" smtClean="0"/>
            <a:t>моди</a:t>
          </a:r>
          <a:r>
            <a:rPr lang="ru-RU" i="1" dirty="0" smtClean="0"/>
            <a:t> 1980-х і 1990-х </a:t>
          </a:r>
          <a:r>
            <a:rPr lang="ru-RU" i="1" dirty="0" err="1" smtClean="0"/>
            <a:t>років</a:t>
          </a:r>
          <a:r>
            <a:rPr lang="vi-VN" i="1" dirty="0" smtClean="0"/>
            <a:t>.</a:t>
          </a:r>
          <a:endParaRPr lang="ru-RU" i="1" dirty="0"/>
        </a:p>
      </dgm:t>
    </dgm:pt>
    <dgm:pt modelId="{078222C1-DFCA-49EF-AD63-80B070B00F1B}" type="parTrans" cxnId="{63272A9C-EA7D-4B0F-8D00-7AF7DE436409}">
      <dgm:prSet/>
      <dgm:spPr/>
      <dgm:t>
        <a:bodyPr/>
        <a:lstStyle/>
        <a:p>
          <a:endParaRPr lang="ru-RU"/>
        </a:p>
      </dgm:t>
    </dgm:pt>
    <dgm:pt modelId="{869FBC35-771A-4669-A8C1-9B08E5D170B9}" type="sibTrans" cxnId="{63272A9C-EA7D-4B0F-8D00-7AF7DE436409}">
      <dgm:prSet/>
      <dgm:spPr/>
      <dgm:t>
        <a:bodyPr/>
        <a:lstStyle/>
        <a:p>
          <a:endParaRPr lang="ru-RU"/>
        </a:p>
      </dgm:t>
    </dgm:pt>
    <dgm:pt modelId="{C4B3AFCD-7EDC-4033-8503-93588753ED2A}">
      <dgm:prSet/>
      <dgm:spPr/>
      <dgm:t>
        <a:bodyPr/>
        <a:lstStyle/>
        <a:p>
          <a:pPr rtl="0"/>
          <a:r>
            <a:rPr lang="ru-RU" i="1" dirty="0" smtClean="0"/>
            <a:t>В 18 </a:t>
          </a:r>
          <a:r>
            <a:rPr lang="ru-RU" i="1" dirty="0" err="1" smtClean="0"/>
            <a:t>років</a:t>
          </a:r>
          <a:r>
            <a:rPr lang="ru-RU" i="1" dirty="0" smtClean="0"/>
            <a:t> </a:t>
          </a:r>
          <a:r>
            <a:rPr lang="ru-RU" i="1" dirty="0" err="1" smtClean="0"/>
            <a:t>був</a:t>
          </a:r>
          <a:r>
            <a:rPr lang="ru-RU" i="1" dirty="0" smtClean="0"/>
            <a:t> </a:t>
          </a:r>
          <a:r>
            <a:rPr lang="ru-RU" i="1" dirty="0" err="1" smtClean="0"/>
            <a:t>прийнятий</a:t>
          </a:r>
          <a:r>
            <a:rPr lang="ru-RU" i="1" dirty="0" smtClean="0"/>
            <a:t> на роботу в </a:t>
          </a:r>
          <a:r>
            <a:rPr lang="ru-RU" i="1" dirty="0" err="1" smtClean="0"/>
            <a:t>будинок</a:t>
          </a:r>
          <a:r>
            <a:rPr lang="ru-RU" i="1" dirty="0" smtClean="0"/>
            <a:t> </a:t>
          </a:r>
          <a:r>
            <a:rPr lang="ru-RU" i="1" dirty="0" err="1" smtClean="0"/>
            <a:t>моди</a:t>
          </a:r>
          <a:r>
            <a:rPr lang="ru-RU" i="1" dirty="0" smtClean="0"/>
            <a:t> </a:t>
          </a:r>
          <a:r>
            <a:rPr lang="ru-RU" i="1" dirty="0" err="1" smtClean="0"/>
            <a:t>П'єра</a:t>
          </a:r>
          <a:r>
            <a:rPr lang="ru-RU" i="1" dirty="0" smtClean="0"/>
            <a:t> Кардена, </a:t>
          </a:r>
          <a:r>
            <a:rPr lang="ru-RU" i="1" dirty="0" err="1" smtClean="0"/>
            <a:t>завдяки</a:t>
          </a:r>
          <a:r>
            <a:rPr lang="ru-RU" i="1" dirty="0" smtClean="0"/>
            <a:t> </a:t>
          </a:r>
          <a:r>
            <a:rPr lang="ru-RU" i="1" dirty="0" err="1" smtClean="0"/>
            <a:t>якому</a:t>
          </a:r>
          <a:r>
            <a:rPr lang="ru-RU" i="1" dirty="0" smtClean="0"/>
            <a:t> почав </a:t>
          </a:r>
          <a:r>
            <a:rPr lang="ru-RU" i="1" dirty="0" err="1" smtClean="0"/>
            <a:t>кар’єру</a:t>
          </a:r>
          <a:r>
            <a:rPr lang="ru-RU" i="1" dirty="0" smtClean="0"/>
            <a:t>. </a:t>
          </a:r>
          <a:endParaRPr lang="ru-RU" i="1" dirty="0"/>
        </a:p>
      </dgm:t>
    </dgm:pt>
    <dgm:pt modelId="{A40CB697-DB38-4E02-8C64-C8CCC13AB6DF}" type="parTrans" cxnId="{EB9272F5-0A56-4507-9E49-9DF89AE97D2D}">
      <dgm:prSet/>
      <dgm:spPr/>
      <dgm:t>
        <a:bodyPr/>
        <a:lstStyle/>
        <a:p>
          <a:endParaRPr lang="ru-RU"/>
        </a:p>
      </dgm:t>
    </dgm:pt>
    <dgm:pt modelId="{1B406E66-DE1F-46AB-A4EE-56E9DF7125FA}" type="sibTrans" cxnId="{EB9272F5-0A56-4507-9E49-9DF89AE97D2D}">
      <dgm:prSet/>
      <dgm:spPr/>
      <dgm:t>
        <a:bodyPr/>
        <a:lstStyle/>
        <a:p>
          <a:endParaRPr lang="ru-RU"/>
        </a:p>
      </dgm:t>
    </dgm:pt>
    <dgm:pt modelId="{07672839-1A0C-487A-8269-2783E9906821}">
      <dgm:prSet/>
      <dgm:spPr/>
      <dgm:t>
        <a:bodyPr/>
        <a:lstStyle/>
        <a:p>
          <a:pPr rtl="0"/>
          <a:r>
            <a:rPr lang="ru-RU" i="1" dirty="0" smtClean="0"/>
            <a:t>У 1976 р. </a:t>
          </a:r>
          <a:r>
            <a:rPr lang="ru-RU" i="1" dirty="0" err="1" smtClean="0"/>
            <a:t>вперше</a:t>
          </a:r>
          <a:r>
            <a:rPr lang="ru-RU" i="1" dirty="0" smtClean="0"/>
            <a:t> створив </a:t>
          </a:r>
          <a:r>
            <a:rPr lang="ru-RU" i="1" dirty="0" err="1" smtClean="0"/>
            <a:t>власну</a:t>
          </a:r>
          <a:r>
            <a:rPr lang="ru-RU" i="1" dirty="0" smtClean="0"/>
            <a:t> </a:t>
          </a:r>
          <a:r>
            <a:rPr lang="ru-RU" i="1" dirty="0" err="1" smtClean="0"/>
            <a:t>колекцію</a:t>
          </a:r>
          <a:r>
            <a:rPr lang="ru-RU" i="1" dirty="0" smtClean="0"/>
            <a:t>, а до 1981 р. </a:t>
          </a:r>
          <a:r>
            <a:rPr lang="ru-RU" i="1" dirty="0" err="1" smtClean="0"/>
            <a:t>розробив</a:t>
          </a:r>
          <a:r>
            <a:rPr lang="ru-RU" i="1" dirty="0" smtClean="0"/>
            <a:t> </a:t>
          </a:r>
          <a:r>
            <a:rPr lang="ru-RU" i="1" dirty="0" err="1" smtClean="0"/>
            <a:t>фірмовий</a:t>
          </a:r>
          <a:r>
            <a:rPr lang="ru-RU" i="1" dirty="0" smtClean="0"/>
            <a:t> </a:t>
          </a:r>
          <a:r>
            <a:rPr lang="ru-RU" i="1" dirty="0" err="1" smtClean="0"/>
            <a:t>провокаційний</a:t>
          </a:r>
          <a:r>
            <a:rPr lang="ru-RU" i="1" dirty="0" smtClean="0"/>
            <a:t> стиль, </a:t>
          </a:r>
          <a:r>
            <a:rPr lang="ru-RU" i="1" dirty="0" err="1" smtClean="0"/>
            <a:t>який</a:t>
          </a:r>
          <a:r>
            <a:rPr lang="ru-RU" i="1" dirty="0" smtClean="0"/>
            <a:t> </a:t>
          </a:r>
          <a:r>
            <a:rPr lang="ru-RU" i="1" dirty="0" err="1" smtClean="0"/>
            <a:t>приніс</a:t>
          </a:r>
          <a:r>
            <a:rPr lang="ru-RU" i="1" dirty="0" smtClean="0"/>
            <a:t> </a:t>
          </a:r>
          <a:r>
            <a:rPr lang="ru-RU" i="1" dirty="0" err="1" smtClean="0"/>
            <a:t>йому</a:t>
          </a:r>
          <a:r>
            <a:rPr lang="ru-RU" i="1" dirty="0" smtClean="0"/>
            <a:t> </a:t>
          </a:r>
          <a:r>
            <a:rPr lang="ru-RU" i="1" dirty="0" err="1" smtClean="0"/>
            <a:t>визнання</a:t>
          </a:r>
          <a:r>
            <a:rPr lang="ru-RU" i="1" dirty="0" smtClean="0"/>
            <a:t>.</a:t>
          </a:r>
          <a:endParaRPr lang="ru-RU" i="1" dirty="0"/>
        </a:p>
      </dgm:t>
    </dgm:pt>
    <dgm:pt modelId="{18FCC5AD-A2B2-4CC1-98AE-E072121AF44A}" type="parTrans" cxnId="{DDFEC1DC-DCF0-42B6-BD39-C623F6F9084B}">
      <dgm:prSet/>
      <dgm:spPr/>
      <dgm:t>
        <a:bodyPr/>
        <a:lstStyle/>
        <a:p>
          <a:endParaRPr lang="ru-RU"/>
        </a:p>
      </dgm:t>
    </dgm:pt>
    <dgm:pt modelId="{28B7C9C1-0E69-4042-8680-B7CE2EF0D40A}" type="sibTrans" cxnId="{DDFEC1DC-DCF0-42B6-BD39-C623F6F9084B}">
      <dgm:prSet/>
      <dgm:spPr/>
      <dgm:t>
        <a:bodyPr/>
        <a:lstStyle/>
        <a:p>
          <a:endParaRPr lang="ru-RU"/>
        </a:p>
      </dgm:t>
    </dgm:pt>
    <dgm:pt modelId="{958C960D-A85E-4009-9360-CF2BE1804EB4}">
      <dgm:prSet/>
      <dgm:spPr/>
      <dgm:t>
        <a:bodyPr/>
        <a:lstStyle/>
        <a:p>
          <a:pPr rtl="0"/>
          <a:r>
            <a:rPr lang="ru-RU" i="1" dirty="0" smtClean="0"/>
            <a:t>21 </a:t>
          </a:r>
          <a:r>
            <a:rPr lang="ru-RU" i="1" dirty="0" err="1" smtClean="0"/>
            <a:t>липня</a:t>
          </a:r>
          <a:r>
            <a:rPr lang="ru-RU" i="1" dirty="0" smtClean="0"/>
            <a:t> 2010 </a:t>
          </a:r>
          <a:r>
            <a:rPr lang="ru-RU" i="1" dirty="0" err="1" smtClean="0"/>
            <a:t>французький</a:t>
          </a:r>
          <a:r>
            <a:rPr lang="ru-RU" i="1" dirty="0" smtClean="0"/>
            <a:t> </a:t>
          </a:r>
          <a:r>
            <a:rPr lang="ru-RU" i="1" dirty="0" err="1" smtClean="0"/>
            <a:t>кутюр'є</a:t>
          </a:r>
          <a:r>
            <a:rPr lang="ru-RU" i="1" dirty="0" smtClean="0"/>
            <a:t> Жан-Поль </a:t>
          </a:r>
          <a:r>
            <a:rPr lang="ru-RU" i="1" dirty="0" err="1" smtClean="0"/>
            <a:t>Ґотьє</a:t>
          </a:r>
          <a:r>
            <a:rPr lang="ru-RU" i="1" dirty="0" smtClean="0"/>
            <a:t> </a:t>
          </a:r>
          <a:r>
            <a:rPr lang="ru-RU" i="1" dirty="0" err="1" smtClean="0"/>
            <a:t>був</a:t>
          </a:r>
          <a:r>
            <a:rPr lang="ru-RU" i="1" dirty="0" smtClean="0"/>
            <a:t> названий президентом </a:t>
          </a:r>
          <a:r>
            <a:rPr lang="ru-RU" i="1" dirty="0" err="1" smtClean="0"/>
            <a:t>власного</a:t>
          </a:r>
          <a:r>
            <a:rPr lang="ru-RU" i="1" dirty="0" smtClean="0"/>
            <a:t> дому </a:t>
          </a:r>
          <a:r>
            <a:rPr lang="ru-RU" i="1" dirty="0" err="1" smtClean="0"/>
            <a:t>моди</a:t>
          </a:r>
          <a:r>
            <a:rPr lang="ru-RU" i="1" dirty="0" smtClean="0"/>
            <a:t> і </a:t>
          </a:r>
          <a:r>
            <a:rPr lang="ru-RU" i="1" dirty="0" err="1" smtClean="0"/>
            <a:t>компанії</a:t>
          </a:r>
          <a:r>
            <a:rPr lang="ru-RU" i="1" dirty="0" smtClean="0"/>
            <a:t> </a:t>
          </a:r>
          <a:r>
            <a:rPr lang="en-US" i="1" dirty="0" smtClean="0"/>
            <a:t>Jean Paul </a:t>
          </a:r>
          <a:r>
            <a:rPr lang="en-US" i="1" dirty="0" err="1" smtClean="0"/>
            <a:t>Gaultier</a:t>
          </a:r>
          <a:r>
            <a:rPr lang="en-US" i="1" dirty="0" smtClean="0"/>
            <a:t> SA. </a:t>
          </a:r>
          <a:r>
            <a:rPr lang="ru-RU" i="1" dirty="0" err="1" smtClean="0"/>
            <a:t>Він</a:t>
          </a:r>
          <a:r>
            <a:rPr lang="ru-RU" i="1" dirty="0" smtClean="0"/>
            <a:t> </a:t>
          </a:r>
          <a:r>
            <a:rPr lang="ru-RU" i="1" dirty="0" err="1" smtClean="0"/>
            <a:t>змінив</a:t>
          </a:r>
          <a:r>
            <a:rPr lang="ru-RU" i="1" dirty="0" smtClean="0"/>
            <a:t> на </a:t>
          </a:r>
          <a:r>
            <a:rPr lang="ru-RU" i="1" dirty="0" err="1" smtClean="0"/>
            <a:t>цій</a:t>
          </a:r>
          <a:r>
            <a:rPr lang="ru-RU" i="1" dirty="0" smtClean="0"/>
            <a:t> </a:t>
          </a:r>
          <a:r>
            <a:rPr lang="ru-RU" i="1" dirty="0" err="1" smtClean="0"/>
            <a:t>посаді</a:t>
          </a:r>
          <a:r>
            <a:rPr lang="ru-RU" i="1" dirty="0" smtClean="0"/>
            <a:t> </a:t>
          </a:r>
          <a:r>
            <a:rPr lang="ru-RU" i="1" dirty="0" err="1" smtClean="0"/>
            <a:t>Веронік</a:t>
          </a:r>
          <a:r>
            <a:rPr lang="ru-RU" i="1" dirty="0" smtClean="0"/>
            <a:t> </a:t>
          </a:r>
          <a:r>
            <a:rPr lang="ru-RU" i="1" dirty="0" err="1" smtClean="0"/>
            <a:t>Ґотьє</a:t>
          </a:r>
          <a:r>
            <a:rPr lang="ru-RU" i="1" dirty="0" smtClean="0"/>
            <a:t>, </a:t>
          </a:r>
          <a:r>
            <a:rPr lang="ru-RU" i="1" dirty="0" err="1" smtClean="0"/>
            <a:t>що</a:t>
          </a:r>
          <a:r>
            <a:rPr lang="ru-RU" i="1" dirty="0" smtClean="0"/>
            <a:t> не </a:t>
          </a:r>
          <a:r>
            <a:rPr lang="ru-RU" i="1" dirty="0" err="1" smtClean="0"/>
            <a:t>має</a:t>
          </a:r>
          <a:r>
            <a:rPr lang="ru-RU" i="1" dirty="0" smtClean="0"/>
            <a:t> </a:t>
          </a:r>
          <a:r>
            <a:rPr lang="ru-RU" i="1" dirty="0" err="1" smtClean="0"/>
            <a:t>родинних</a:t>
          </a:r>
          <a:r>
            <a:rPr lang="ru-RU" i="1" dirty="0" smtClean="0"/>
            <a:t> </a:t>
          </a:r>
          <a:r>
            <a:rPr lang="ru-RU" i="1" dirty="0" err="1" smtClean="0"/>
            <a:t>зв'язків</a:t>
          </a:r>
          <a:r>
            <a:rPr lang="ru-RU" i="1" dirty="0" smtClean="0"/>
            <a:t> з </a:t>
          </a:r>
          <a:r>
            <a:rPr lang="ru-RU" i="1" dirty="0" err="1" smtClean="0"/>
            <a:t>модельєром</a:t>
          </a:r>
          <a:r>
            <a:rPr lang="ru-RU" i="1" dirty="0" smtClean="0"/>
            <a:t>.</a:t>
          </a:r>
          <a:endParaRPr lang="ru-RU" i="1" dirty="0"/>
        </a:p>
      </dgm:t>
    </dgm:pt>
    <dgm:pt modelId="{962724E5-78FC-40EB-84A6-E03DF5D00318}" type="parTrans" cxnId="{452DD183-3684-4939-8FD5-1D8A776862E7}">
      <dgm:prSet/>
      <dgm:spPr/>
      <dgm:t>
        <a:bodyPr/>
        <a:lstStyle/>
        <a:p>
          <a:endParaRPr lang="ru-RU"/>
        </a:p>
      </dgm:t>
    </dgm:pt>
    <dgm:pt modelId="{3E29E9D6-CCE2-4E34-A841-F11199FCA50E}" type="sibTrans" cxnId="{452DD183-3684-4939-8FD5-1D8A776862E7}">
      <dgm:prSet/>
      <dgm:spPr/>
      <dgm:t>
        <a:bodyPr/>
        <a:lstStyle/>
        <a:p>
          <a:endParaRPr lang="ru-RU"/>
        </a:p>
      </dgm:t>
    </dgm:pt>
    <dgm:pt modelId="{815F7084-36B4-4463-9C5E-2929695FD99C}" type="pres">
      <dgm:prSet presAssocID="{7F9C4821-CF3C-45B0-9CBE-08961FB71B1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E4CD3B-0A6F-4FC2-B66B-9044622F33BC}" type="pres">
      <dgm:prSet presAssocID="{012F00EC-13CA-41C3-8D63-2612E6A52F6A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8C75A-42F4-42A0-9BDA-957062C29F68}" type="pres">
      <dgm:prSet presAssocID="{869FBC35-771A-4669-A8C1-9B08E5D170B9}" presName="spacer" presStyleCnt="0"/>
      <dgm:spPr/>
    </dgm:pt>
    <dgm:pt modelId="{24DB4834-A87F-4780-85AA-049963683D2E}" type="pres">
      <dgm:prSet presAssocID="{C4B3AFCD-7EDC-4033-8503-93588753ED2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6E8D88-67A7-4863-9042-4E002F3A6DCA}" type="pres">
      <dgm:prSet presAssocID="{1B406E66-DE1F-46AB-A4EE-56E9DF7125FA}" presName="spacer" presStyleCnt="0"/>
      <dgm:spPr/>
    </dgm:pt>
    <dgm:pt modelId="{F853413C-453E-4C3E-8472-1A51974CA07E}" type="pres">
      <dgm:prSet presAssocID="{07672839-1A0C-487A-8269-2783E990682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664E6C-BEC5-4938-847C-50012058BD91}" type="pres">
      <dgm:prSet presAssocID="{28B7C9C1-0E69-4042-8680-B7CE2EF0D40A}" presName="spacer" presStyleCnt="0"/>
      <dgm:spPr/>
    </dgm:pt>
    <dgm:pt modelId="{16E20380-E8CF-409D-843B-A6C2F9BC5FBD}" type="pres">
      <dgm:prSet presAssocID="{958C960D-A85E-4009-9360-CF2BE1804EB4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0E2DF3-8495-42CF-8E4E-27CD97C1C31D}" type="presOf" srcId="{C4B3AFCD-7EDC-4033-8503-93588753ED2A}" destId="{24DB4834-A87F-4780-85AA-049963683D2E}" srcOrd="0" destOrd="0" presId="urn:microsoft.com/office/officeart/2005/8/layout/vList2"/>
    <dgm:cxn modelId="{EB9272F5-0A56-4507-9E49-9DF89AE97D2D}" srcId="{7F9C4821-CF3C-45B0-9CBE-08961FB71B11}" destId="{C4B3AFCD-7EDC-4033-8503-93588753ED2A}" srcOrd="1" destOrd="0" parTransId="{A40CB697-DB38-4E02-8C64-C8CCC13AB6DF}" sibTransId="{1B406E66-DE1F-46AB-A4EE-56E9DF7125FA}"/>
    <dgm:cxn modelId="{57B1B118-FB64-4419-907B-53CA900FAC4C}" type="presOf" srcId="{07672839-1A0C-487A-8269-2783E9906821}" destId="{F853413C-453E-4C3E-8472-1A51974CA07E}" srcOrd="0" destOrd="0" presId="urn:microsoft.com/office/officeart/2005/8/layout/vList2"/>
    <dgm:cxn modelId="{DDFEC1DC-DCF0-42B6-BD39-C623F6F9084B}" srcId="{7F9C4821-CF3C-45B0-9CBE-08961FB71B11}" destId="{07672839-1A0C-487A-8269-2783E9906821}" srcOrd="2" destOrd="0" parTransId="{18FCC5AD-A2B2-4CC1-98AE-E072121AF44A}" sibTransId="{28B7C9C1-0E69-4042-8680-B7CE2EF0D40A}"/>
    <dgm:cxn modelId="{452DD183-3684-4939-8FD5-1D8A776862E7}" srcId="{7F9C4821-CF3C-45B0-9CBE-08961FB71B11}" destId="{958C960D-A85E-4009-9360-CF2BE1804EB4}" srcOrd="3" destOrd="0" parTransId="{962724E5-78FC-40EB-84A6-E03DF5D00318}" sibTransId="{3E29E9D6-CCE2-4E34-A841-F11199FCA50E}"/>
    <dgm:cxn modelId="{63272A9C-EA7D-4B0F-8D00-7AF7DE436409}" srcId="{7F9C4821-CF3C-45B0-9CBE-08961FB71B11}" destId="{012F00EC-13CA-41C3-8D63-2612E6A52F6A}" srcOrd="0" destOrd="0" parTransId="{078222C1-DFCA-49EF-AD63-80B070B00F1B}" sibTransId="{869FBC35-771A-4669-A8C1-9B08E5D170B9}"/>
    <dgm:cxn modelId="{C8961B9C-0FBB-41D6-A7F0-184B7BD8F7E2}" type="presOf" srcId="{7F9C4821-CF3C-45B0-9CBE-08961FB71B11}" destId="{815F7084-36B4-4463-9C5E-2929695FD99C}" srcOrd="0" destOrd="0" presId="urn:microsoft.com/office/officeart/2005/8/layout/vList2"/>
    <dgm:cxn modelId="{4002BC93-F3F4-4D41-9BE2-FF099E264582}" type="presOf" srcId="{958C960D-A85E-4009-9360-CF2BE1804EB4}" destId="{16E20380-E8CF-409D-843B-A6C2F9BC5FBD}" srcOrd="0" destOrd="0" presId="urn:microsoft.com/office/officeart/2005/8/layout/vList2"/>
    <dgm:cxn modelId="{D0E06138-2626-4788-B8E2-A869A1E10B1D}" type="presOf" srcId="{012F00EC-13CA-41C3-8D63-2612E6A52F6A}" destId="{A7E4CD3B-0A6F-4FC2-B66B-9044622F33BC}" srcOrd="0" destOrd="0" presId="urn:microsoft.com/office/officeart/2005/8/layout/vList2"/>
    <dgm:cxn modelId="{D739CD3D-D60D-444B-8103-05122A3E77C3}" type="presParOf" srcId="{815F7084-36B4-4463-9C5E-2929695FD99C}" destId="{A7E4CD3B-0A6F-4FC2-B66B-9044622F33BC}" srcOrd="0" destOrd="0" presId="urn:microsoft.com/office/officeart/2005/8/layout/vList2"/>
    <dgm:cxn modelId="{47BC4DFB-A072-4D81-AAE6-95963F02B1DD}" type="presParOf" srcId="{815F7084-36B4-4463-9C5E-2929695FD99C}" destId="{B3B8C75A-42F4-42A0-9BDA-957062C29F68}" srcOrd="1" destOrd="0" presId="urn:microsoft.com/office/officeart/2005/8/layout/vList2"/>
    <dgm:cxn modelId="{2761D43D-D1B4-4C34-9C57-6C0161B68E0A}" type="presParOf" srcId="{815F7084-36B4-4463-9C5E-2929695FD99C}" destId="{24DB4834-A87F-4780-85AA-049963683D2E}" srcOrd="2" destOrd="0" presId="urn:microsoft.com/office/officeart/2005/8/layout/vList2"/>
    <dgm:cxn modelId="{3B557E9C-8C5E-4C38-8D51-547A9FFCDC6A}" type="presParOf" srcId="{815F7084-36B4-4463-9C5E-2929695FD99C}" destId="{0E6E8D88-67A7-4863-9042-4E002F3A6DCA}" srcOrd="3" destOrd="0" presId="urn:microsoft.com/office/officeart/2005/8/layout/vList2"/>
    <dgm:cxn modelId="{55EE4C5C-A877-49B0-ADE1-2F1A06D0D6EE}" type="presParOf" srcId="{815F7084-36B4-4463-9C5E-2929695FD99C}" destId="{F853413C-453E-4C3E-8472-1A51974CA07E}" srcOrd="4" destOrd="0" presId="urn:microsoft.com/office/officeart/2005/8/layout/vList2"/>
    <dgm:cxn modelId="{3DFA962E-874C-44B6-A0C4-8D590D166164}" type="presParOf" srcId="{815F7084-36B4-4463-9C5E-2929695FD99C}" destId="{53664E6C-BEC5-4938-847C-50012058BD91}" srcOrd="5" destOrd="0" presId="urn:microsoft.com/office/officeart/2005/8/layout/vList2"/>
    <dgm:cxn modelId="{A84FF510-B945-4208-A167-9EEEA6D893AB}" type="presParOf" srcId="{815F7084-36B4-4463-9C5E-2929695FD99C}" destId="{16E20380-E8CF-409D-843B-A6C2F9BC5FBD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96F0B6EB-D1E3-4EFA-B8AE-FF22263CAF18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7231DF3B-5DEB-46FB-BF39-EE9A2ABE3869}">
      <dgm:prSet custT="1"/>
      <dgm:spPr/>
      <dgm:t>
        <a:bodyPr/>
        <a:lstStyle/>
        <a:p>
          <a:pPr rtl="0"/>
          <a:r>
            <a:rPr lang="vi-VN" sz="1300" b="1" i="1" dirty="0" smtClean="0"/>
            <a:t>Крістіан Лакруа</a:t>
          </a:r>
          <a:r>
            <a:rPr lang="vi-VN" sz="1300" i="1" dirty="0" smtClean="0"/>
            <a:t> </a:t>
          </a:r>
          <a:r>
            <a:rPr lang="en-US" sz="1300" i="1" dirty="0" smtClean="0"/>
            <a:t> — </a:t>
          </a:r>
          <a:r>
            <a:rPr lang="vi-VN" sz="1300" i="1" dirty="0" smtClean="0"/>
            <a:t>французький модельєр, одна з найяскравіших і впливовіших фігур у світі моди. Завдяки здатності поєднувати непоєднувані відтінки кольорів і отримувати неймовірний результат французький кутюр'є отримав прізвисько «майстер з чарівним пензлем».</a:t>
          </a:r>
          <a:endParaRPr lang="ru-RU" sz="1300" dirty="0"/>
        </a:p>
      </dgm:t>
    </dgm:pt>
    <dgm:pt modelId="{0DAD2BBE-78C0-4DD5-93A7-A586B456E911}" type="parTrans" cxnId="{B8D5C17D-A811-4FC4-A8D4-298A3020ADE5}">
      <dgm:prSet/>
      <dgm:spPr/>
      <dgm:t>
        <a:bodyPr/>
        <a:lstStyle/>
        <a:p>
          <a:endParaRPr lang="ru-RU"/>
        </a:p>
      </dgm:t>
    </dgm:pt>
    <dgm:pt modelId="{560CD25B-5C9C-41D0-98CA-DBE7B40C494A}" type="sibTrans" cxnId="{B8D5C17D-A811-4FC4-A8D4-298A3020ADE5}">
      <dgm:prSet/>
      <dgm:spPr/>
      <dgm:t>
        <a:bodyPr/>
        <a:lstStyle/>
        <a:p>
          <a:endParaRPr lang="ru-RU"/>
        </a:p>
      </dgm:t>
    </dgm:pt>
    <dgm:pt modelId="{8BA6A269-C01A-4998-B6AD-AC4779DF9520}">
      <dgm:prSet custT="1"/>
      <dgm:spPr/>
      <dgm:t>
        <a:bodyPr/>
        <a:lstStyle/>
        <a:p>
          <a:pPr rtl="0"/>
          <a:r>
            <a:rPr lang="ru-RU" sz="1300" i="1" dirty="0" err="1" smtClean="0"/>
            <a:t>Починаючи</a:t>
          </a:r>
          <a:r>
            <a:rPr lang="ru-RU" sz="1300" i="1" dirty="0" smtClean="0"/>
            <a:t> з 1972 року, </a:t>
          </a:r>
          <a:r>
            <a:rPr lang="ru-RU" sz="1300" i="1" dirty="0" err="1" smtClean="0"/>
            <a:t>він</a:t>
          </a:r>
          <a:r>
            <a:rPr lang="ru-RU" sz="1300" i="1" dirty="0" smtClean="0"/>
            <a:t> </a:t>
          </a:r>
          <a:r>
            <a:rPr lang="ru-RU" sz="1300" i="1" dirty="0" err="1" smtClean="0"/>
            <a:t>навчався</a:t>
          </a:r>
          <a:r>
            <a:rPr lang="ru-RU" sz="1300" i="1" dirty="0" smtClean="0"/>
            <a:t> в </a:t>
          </a:r>
          <a:r>
            <a:rPr lang="ru-RU" sz="1300" i="1" dirty="0" err="1" smtClean="0"/>
            <a:t>Сорбонні</a:t>
          </a:r>
          <a:r>
            <a:rPr lang="ru-RU" sz="1300" i="1" dirty="0" smtClean="0"/>
            <a:t> і </a:t>
          </a:r>
          <a:r>
            <a:rPr lang="ru-RU" sz="1300" i="1" dirty="0" err="1" smtClean="0"/>
            <a:t>Школі</a:t>
          </a:r>
          <a:r>
            <a:rPr lang="ru-RU" sz="1300" i="1" dirty="0" smtClean="0"/>
            <a:t> Лувру, </a:t>
          </a:r>
          <a:r>
            <a:rPr lang="ru-RU" sz="1300" i="1" dirty="0" err="1" smtClean="0"/>
            <a:t>вивчаючи</a:t>
          </a:r>
          <a:r>
            <a:rPr lang="ru-RU" sz="1300" i="1" dirty="0" smtClean="0"/>
            <a:t> </a:t>
          </a:r>
          <a:r>
            <a:rPr lang="ru-RU" sz="1300" i="1" dirty="0" err="1" smtClean="0"/>
            <a:t>музейну</a:t>
          </a:r>
          <a:r>
            <a:rPr lang="ru-RU" sz="1300" i="1" dirty="0" smtClean="0"/>
            <a:t> справу.</a:t>
          </a:r>
          <a:endParaRPr lang="ru-RU" sz="1300" dirty="0"/>
        </a:p>
      </dgm:t>
    </dgm:pt>
    <dgm:pt modelId="{5CD0137E-73CF-4CA1-B92F-9C272A8CC00A}" type="parTrans" cxnId="{9595FE7A-1EEE-4F99-834B-2E194FF7A185}">
      <dgm:prSet/>
      <dgm:spPr/>
      <dgm:t>
        <a:bodyPr/>
        <a:lstStyle/>
        <a:p>
          <a:endParaRPr lang="ru-RU"/>
        </a:p>
      </dgm:t>
    </dgm:pt>
    <dgm:pt modelId="{7580AFE3-2B51-4368-ABA0-99D6F510CA77}" type="sibTrans" cxnId="{9595FE7A-1EEE-4F99-834B-2E194FF7A185}">
      <dgm:prSet/>
      <dgm:spPr/>
      <dgm:t>
        <a:bodyPr/>
        <a:lstStyle/>
        <a:p>
          <a:endParaRPr lang="ru-RU"/>
        </a:p>
      </dgm:t>
    </dgm:pt>
    <dgm:pt modelId="{5F95E505-395C-42F5-9491-44169FBF9C6E}">
      <dgm:prSet custT="1"/>
      <dgm:spPr/>
      <dgm:t>
        <a:bodyPr/>
        <a:lstStyle/>
        <a:p>
          <a:pPr rtl="0"/>
          <a:r>
            <a:rPr lang="ru-RU" sz="1300" i="1" dirty="0" err="1" smtClean="0"/>
            <a:t>Його</a:t>
          </a:r>
          <a:r>
            <a:rPr lang="ru-RU" sz="1300" i="1" dirty="0" smtClean="0"/>
            <a:t> </a:t>
          </a:r>
          <a:r>
            <a:rPr lang="ru-RU" sz="1300" i="1" dirty="0" err="1" smtClean="0"/>
            <a:t>кар'єра</a:t>
          </a:r>
          <a:r>
            <a:rPr lang="ru-RU" sz="1300" i="1" dirty="0" smtClean="0"/>
            <a:t> в </a:t>
          </a:r>
          <a:r>
            <a:rPr lang="ru-RU" sz="1300" i="1" dirty="0" err="1" smtClean="0"/>
            <a:t>індустрії</a:t>
          </a:r>
          <a:r>
            <a:rPr lang="ru-RU" sz="1300" i="1" dirty="0" smtClean="0"/>
            <a:t> </a:t>
          </a:r>
          <a:r>
            <a:rPr lang="ru-RU" sz="1300" i="1" dirty="0" err="1" smtClean="0"/>
            <a:t>моди</a:t>
          </a:r>
          <a:r>
            <a:rPr lang="ru-RU" sz="1300" i="1" dirty="0" smtClean="0"/>
            <a:t> </a:t>
          </a:r>
          <a:r>
            <a:rPr lang="ru-RU" sz="1300" i="1" dirty="0" err="1" smtClean="0"/>
            <a:t>розпочалася</a:t>
          </a:r>
          <a:r>
            <a:rPr lang="ru-RU" sz="1300" i="1" dirty="0" smtClean="0"/>
            <a:t> в 1978 </a:t>
          </a:r>
          <a:r>
            <a:rPr lang="ru-RU" sz="1300" i="1" dirty="0" err="1" smtClean="0"/>
            <a:t>році</a:t>
          </a:r>
          <a:r>
            <a:rPr lang="ru-RU" sz="1300" i="1" dirty="0" smtClean="0"/>
            <a:t>, коли </a:t>
          </a:r>
          <a:r>
            <a:rPr lang="ru-RU" sz="1300" i="1" dirty="0" err="1" smtClean="0"/>
            <a:t>Лакруа</a:t>
          </a:r>
          <a:r>
            <a:rPr lang="ru-RU" sz="1300" i="1" dirty="0" smtClean="0"/>
            <a:t> </a:t>
          </a:r>
          <a:r>
            <a:rPr lang="ru-RU" sz="1300" i="1" dirty="0" err="1" smtClean="0"/>
            <a:t>прийшов</a:t>
          </a:r>
          <a:r>
            <a:rPr lang="ru-RU" sz="1300" i="1" dirty="0" smtClean="0"/>
            <a:t> на роботу в </a:t>
          </a:r>
          <a:r>
            <a:rPr lang="ru-RU" sz="1300" i="1" dirty="0" err="1" smtClean="0"/>
            <a:t>знаменитий</a:t>
          </a:r>
          <a:r>
            <a:rPr lang="ru-RU" sz="1300" i="1" dirty="0" smtClean="0"/>
            <a:t> </a:t>
          </a:r>
          <a:r>
            <a:rPr lang="ru-RU" sz="1300" i="1" dirty="0" err="1" smtClean="0"/>
            <a:t>дім</a:t>
          </a:r>
          <a:r>
            <a:rPr lang="ru-RU" sz="1300" i="1" dirty="0" smtClean="0"/>
            <a:t> </a:t>
          </a:r>
          <a:r>
            <a:rPr lang="ru-RU" sz="1300" i="1" dirty="0" err="1" smtClean="0"/>
            <a:t>моди</a:t>
          </a:r>
          <a:r>
            <a:rPr lang="ru-RU" sz="1300" i="1" dirty="0" smtClean="0"/>
            <a:t> «</a:t>
          </a:r>
          <a:r>
            <a:rPr lang="ru-RU" sz="1300" i="1" dirty="0" err="1" smtClean="0"/>
            <a:t>Hermès</a:t>
          </a:r>
          <a:r>
            <a:rPr lang="ru-RU" sz="1300" i="1" dirty="0" smtClean="0"/>
            <a:t>».</a:t>
          </a:r>
          <a:endParaRPr lang="ru-RU" sz="1300" dirty="0"/>
        </a:p>
      </dgm:t>
    </dgm:pt>
    <dgm:pt modelId="{494CA5EA-332F-43E1-8CF4-892E4B50C633}" type="parTrans" cxnId="{44852D9B-7F0B-4C3A-BCF6-93FF9844A575}">
      <dgm:prSet/>
      <dgm:spPr/>
      <dgm:t>
        <a:bodyPr/>
        <a:lstStyle/>
        <a:p>
          <a:endParaRPr lang="ru-RU"/>
        </a:p>
      </dgm:t>
    </dgm:pt>
    <dgm:pt modelId="{1046580A-7ABB-452F-ADD6-1235A17CA872}" type="sibTrans" cxnId="{44852D9B-7F0B-4C3A-BCF6-93FF9844A575}">
      <dgm:prSet/>
      <dgm:spPr/>
      <dgm:t>
        <a:bodyPr/>
        <a:lstStyle/>
        <a:p>
          <a:endParaRPr lang="ru-RU"/>
        </a:p>
      </dgm:t>
    </dgm:pt>
    <dgm:pt modelId="{10A7412E-34F6-428B-ABDF-E96CA7F741D4}">
      <dgm:prSet custT="1"/>
      <dgm:spPr/>
      <dgm:t>
        <a:bodyPr/>
        <a:lstStyle/>
        <a:p>
          <a:pPr rtl="0"/>
          <a:r>
            <a:rPr lang="ru-RU" sz="1300" i="1" dirty="0" smtClean="0"/>
            <a:t>У 1986 </a:t>
          </a:r>
          <a:r>
            <a:rPr lang="ru-RU" sz="1300" i="1" dirty="0" err="1" smtClean="0"/>
            <a:t>році</a:t>
          </a:r>
          <a:r>
            <a:rPr lang="ru-RU" sz="1300" i="1" dirty="0" smtClean="0"/>
            <a:t> </a:t>
          </a:r>
          <a:r>
            <a:rPr lang="ru-RU" sz="1300" i="1" dirty="0" err="1" smtClean="0"/>
            <a:t>модельєр</a:t>
          </a:r>
          <a:r>
            <a:rPr lang="ru-RU" sz="1300" i="1" dirty="0" smtClean="0"/>
            <a:t> </a:t>
          </a:r>
          <a:r>
            <a:rPr lang="ru-RU" sz="1300" i="1" dirty="0" err="1" smtClean="0"/>
            <a:t>вперше</a:t>
          </a:r>
          <a:r>
            <a:rPr lang="ru-RU" sz="1300" i="1" dirty="0" smtClean="0"/>
            <a:t> </a:t>
          </a:r>
          <a:r>
            <a:rPr lang="ru-RU" sz="1300" i="1" dirty="0" err="1" smtClean="0"/>
            <a:t>отримує</a:t>
          </a:r>
          <a:r>
            <a:rPr lang="ru-RU" sz="1300" i="1" dirty="0" smtClean="0"/>
            <a:t> </a:t>
          </a:r>
          <a:r>
            <a:rPr lang="ru-RU" sz="1300" i="1" dirty="0" err="1" smtClean="0"/>
            <a:t>професійну</a:t>
          </a:r>
          <a:r>
            <a:rPr lang="ru-RU" sz="1300" i="1" dirty="0" smtClean="0"/>
            <a:t> </a:t>
          </a:r>
          <a:r>
            <a:rPr lang="ru-RU" sz="1300" i="1" dirty="0" err="1" smtClean="0"/>
            <a:t>нагороду</a:t>
          </a:r>
          <a:r>
            <a:rPr lang="ru-RU" sz="1300" i="1" dirty="0" smtClean="0"/>
            <a:t> «</a:t>
          </a:r>
          <a:r>
            <a:rPr lang="ru-RU" sz="1300" i="1" dirty="0" err="1" smtClean="0"/>
            <a:t>Золотий</a:t>
          </a:r>
          <a:r>
            <a:rPr lang="ru-RU" sz="1300" i="1" dirty="0" smtClean="0"/>
            <a:t> наперсток». </a:t>
          </a:r>
          <a:r>
            <a:rPr lang="ru-RU" sz="1300" i="1" dirty="0" err="1" smtClean="0"/>
            <a:t>Вже</a:t>
          </a:r>
          <a:r>
            <a:rPr lang="ru-RU" sz="1300" i="1" dirty="0" smtClean="0"/>
            <a:t> в </a:t>
          </a:r>
          <a:r>
            <a:rPr lang="ru-RU" sz="1300" i="1" dirty="0" err="1" smtClean="0"/>
            <a:t>наступному</a:t>
          </a:r>
          <a:r>
            <a:rPr lang="ru-RU" sz="1300" i="1" dirty="0" smtClean="0"/>
            <a:t> </a:t>
          </a:r>
          <a:r>
            <a:rPr lang="ru-RU" sz="1300" i="1" dirty="0" err="1" smtClean="0"/>
            <a:t>році</a:t>
          </a:r>
          <a:r>
            <a:rPr lang="ru-RU" sz="1300" i="1" dirty="0" smtClean="0"/>
            <a:t> </a:t>
          </a:r>
          <a:r>
            <a:rPr lang="ru-RU" sz="1300" i="1" dirty="0" err="1" smtClean="0"/>
            <a:t>Крістіан</a:t>
          </a:r>
          <a:r>
            <a:rPr lang="ru-RU" sz="1300" i="1" dirty="0" smtClean="0"/>
            <a:t> </a:t>
          </a:r>
          <a:r>
            <a:rPr lang="ru-RU" sz="1300" i="1" dirty="0" err="1" smtClean="0"/>
            <a:t>Лакруа</a:t>
          </a:r>
          <a:r>
            <a:rPr lang="ru-RU" sz="1300" i="1" dirty="0" smtClean="0"/>
            <a:t> </a:t>
          </a:r>
          <a:r>
            <a:rPr lang="ru-RU" sz="1300" i="1" dirty="0" err="1" smtClean="0"/>
            <a:t>відкриває</a:t>
          </a:r>
          <a:r>
            <a:rPr lang="ru-RU" sz="1300" i="1" dirty="0" smtClean="0"/>
            <a:t> </a:t>
          </a:r>
          <a:r>
            <a:rPr lang="ru-RU" sz="1300" i="1" dirty="0" err="1" smtClean="0"/>
            <a:t>свій</a:t>
          </a:r>
          <a:r>
            <a:rPr lang="ru-RU" sz="1300" i="1" dirty="0" smtClean="0"/>
            <a:t> </a:t>
          </a:r>
          <a:r>
            <a:rPr lang="ru-RU" sz="1300" i="1" dirty="0" err="1" smtClean="0"/>
            <a:t>власний</a:t>
          </a:r>
          <a:r>
            <a:rPr lang="ru-RU" sz="1300" i="1" dirty="0" smtClean="0"/>
            <a:t> </a:t>
          </a:r>
          <a:r>
            <a:rPr lang="ru-RU" sz="1300" i="1" dirty="0" err="1" smtClean="0"/>
            <a:t>дім</a:t>
          </a:r>
          <a:r>
            <a:rPr lang="ru-RU" sz="1300" i="1" dirty="0" smtClean="0"/>
            <a:t> </a:t>
          </a:r>
          <a:r>
            <a:rPr lang="ru-RU" sz="1300" i="1" dirty="0" err="1" smtClean="0"/>
            <a:t>високої</a:t>
          </a:r>
          <a:r>
            <a:rPr lang="ru-RU" sz="1300" i="1" dirty="0" smtClean="0"/>
            <a:t> </a:t>
          </a:r>
          <a:r>
            <a:rPr lang="ru-RU" sz="1300" i="1" dirty="0" err="1" smtClean="0"/>
            <a:t>моди</a:t>
          </a:r>
          <a:r>
            <a:rPr lang="ru-RU" sz="1300" i="1" dirty="0" smtClean="0"/>
            <a:t> за </a:t>
          </a:r>
          <a:r>
            <a:rPr lang="ru-RU" sz="1300" i="1" dirty="0" err="1" smtClean="0"/>
            <a:t>підтримки</a:t>
          </a:r>
          <a:r>
            <a:rPr lang="ru-RU" sz="1300" i="1" dirty="0" smtClean="0"/>
            <a:t> Бернара </a:t>
          </a:r>
          <a:r>
            <a:rPr lang="ru-RU" sz="1300" i="1" dirty="0" err="1" smtClean="0"/>
            <a:t>Арно</a:t>
          </a:r>
          <a:r>
            <a:rPr lang="ru-RU" sz="1300" i="1" dirty="0" smtClean="0"/>
            <a:t>.</a:t>
          </a:r>
          <a:endParaRPr lang="ru-RU" sz="1300" dirty="0"/>
        </a:p>
      </dgm:t>
    </dgm:pt>
    <dgm:pt modelId="{916110C2-A387-41D9-A2D3-9877B2683359}" type="parTrans" cxnId="{775425D9-2817-49A1-BF0B-46B8B3CE8837}">
      <dgm:prSet/>
      <dgm:spPr/>
      <dgm:t>
        <a:bodyPr/>
        <a:lstStyle/>
        <a:p>
          <a:endParaRPr lang="ru-RU"/>
        </a:p>
      </dgm:t>
    </dgm:pt>
    <dgm:pt modelId="{3C224835-C8EB-4053-8AE3-D2599A27ABAD}" type="sibTrans" cxnId="{775425D9-2817-49A1-BF0B-46B8B3CE8837}">
      <dgm:prSet/>
      <dgm:spPr/>
      <dgm:t>
        <a:bodyPr/>
        <a:lstStyle/>
        <a:p>
          <a:endParaRPr lang="ru-RU"/>
        </a:p>
      </dgm:t>
    </dgm:pt>
    <dgm:pt modelId="{6C3F3F52-BA81-4A72-BAC3-3CCD83446A71}">
      <dgm:prSet custT="1"/>
      <dgm:spPr/>
      <dgm:t>
        <a:bodyPr/>
        <a:lstStyle/>
        <a:p>
          <a:pPr rtl="0"/>
          <a:r>
            <a:rPr lang="ru-RU" sz="1300" i="1" dirty="0" smtClean="0"/>
            <a:t>У 2004 </a:t>
          </a:r>
          <a:r>
            <a:rPr lang="ru-RU" sz="1300" i="1" dirty="0" err="1" smtClean="0"/>
            <a:t>році</a:t>
          </a:r>
          <a:r>
            <a:rPr lang="ru-RU" sz="1300" i="1" dirty="0" smtClean="0"/>
            <a:t> </a:t>
          </a:r>
          <a:r>
            <a:rPr lang="ru-RU" sz="1300" i="1" dirty="0" err="1" smtClean="0"/>
            <a:t>Крістіан</a:t>
          </a:r>
          <a:r>
            <a:rPr lang="ru-RU" sz="1300" i="1" dirty="0" smtClean="0"/>
            <a:t> </a:t>
          </a:r>
          <a:r>
            <a:rPr lang="ru-RU" sz="1300" i="1" dirty="0" err="1" smtClean="0"/>
            <a:t>Лакруа</a:t>
          </a:r>
          <a:r>
            <a:rPr lang="ru-RU" sz="1300" i="1" dirty="0" smtClean="0"/>
            <a:t> </a:t>
          </a:r>
          <a:r>
            <a:rPr lang="ru-RU" sz="1300" i="1" dirty="0" err="1" smtClean="0"/>
            <a:t>вперше</a:t>
          </a:r>
          <a:r>
            <a:rPr lang="ru-RU" sz="1300" i="1" dirty="0" smtClean="0"/>
            <a:t> почав </a:t>
          </a:r>
          <a:r>
            <a:rPr lang="ru-RU" sz="1300" i="1" dirty="0" err="1" smtClean="0"/>
            <a:t>розробляти</a:t>
          </a:r>
          <a:r>
            <a:rPr lang="ru-RU" sz="1300" i="1" dirty="0" smtClean="0"/>
            <a:t> </a:t>
          </a:r>
          <a:r>
            <a:rPr lang="ru-RU" sz="1300" i="1" dirty="0" err="1" smtClean="0"/>
            <a:t>лінію</a:t>
          </a:r>
          <a:r>
            <a:rPr lang="ru-RU" sz="1300" i="1" dirty="0" smtClean="0"/>
            <a:t> </a:t>
          </a:r>
          <a:r>
            <a:rPr lang="ru-RU" sz="1300" i="1" dirty="0" err="1" smtClean="0"/>
            <a:t>жіночої</a:t>
          </a:r>
          <a:r>
            <a:rPr lang="ru-RU" sz="1300" i="1" dirty="0" smtClean="0"/>
            <a:t> </a:t>
          </a:r>
          <a:r>
            <a:rPr lang="ru-RU" sz="1300" i="1" dirty="0" err="1" smtClean="0"/>
            <a:t>нижньої</a:t>
          </a:r>
          <a:r>
            <a:rPr lang="ru-RU" sz="1300" i="1" dirty="0" smtClean="0"/>
            <a:t> </a:t>
          </a:r>
          <a:r>
            <a:rPr lang="ru-RU" sz="1300" i="1" dirty="0" err="1" smtClean="0"/>
            <a:t>білизни</a:t>
          </a:r>
          <a:r>
            <a:rPr lang="ru-RU" sz="1300" i="1" dirty="0" smtClean="0"/>
            <a:t> і </a:t>
          </a:r>
          <a:r>
            <a:rPr lang="ru-RU" sz="1300" i="1" dirty="0" err="1" smtClean="0"/>
            <a:t>чоловічий</a:t>
          </a:r>
          <a:r>
            <a:rPr lang="ru-RU" sz="1300" i="1" dirty="0" smtClean="0"/>
            <a:t> </a:t>
          </a:r>
          <a:r>
            <a:rPr lang="ru-RU" sz="1300" i="1" dirty="0" err="1" smtClean="0"/>
            <a:t>одяг</a:t>
          </a:r>
          <a:r>
            <a:rPr lang="ru-RU" sz="1300" i="1" dirty="0" smtClean="0"/>
            <a:t>.</a:t>
          </a:r>
          <a:endParaRPr lang="ru-RU" sz="1300" dirty="0"/>
        </a:p>
      </dgm:t>
    </dgm:pt>
    <dgm:pt modelId="{562B9BF3-1D2F-42DA-88C2-DA85FA75917F}" type="parTrans" cxnId="{2AB39CD8-8A23-4AB8-8920-CC7CDD9F764D}">
      <dgm:prSet/>
      <dgm:spPr/>
      <dgm:t>
        <a:bodyPr/>
        <a:lstStyle/>
        <a:p>
          <a:endParaRPr lang="ru-RU"/>
        </a:p>
      </dgm:t>
    </dgm:pt>
    <dgm:pt modelId="{0C8E78C9-6B0F-4394-A302-DA1BC1F90636}" type="sibTrans" cxnId="{2AB39CD8-8A23-4AB8-8920-CC7CDD9F764D}">
      <dgm:prSet/>
      <dgm:spPr/>
      <dgm:t>
        <a:bodyPr/>
        <a:lstStyle/>
        <a:p>
          <a:endParaRPr lang="ru-RU"/>
        </a:p>
      </dgm:t>
    </dgm:pt>
    <dgm:pt modelId="{A977A6D0-2912-458D-9218-7F7F64DAFD5E}" type="pres">
      <dgm:prSet presAssocID="{96F0B6EB-D1E3-4EFA-B8AE-FF22263CAF1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CC8681-F032-4BE6-BF3A-06B3459A8754}" type="pres">
      <dgm:prSet presAssocID="{7231DF3B-5DEB-46FB-BF39-EE9A2ABE3869}" presName="parentText" presStyleLbl="node1" presStyleIdx="0" presStyleCnt="5" custLinFactY="18970" custLinFactNeighborX="43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65DBCE-EAE9-46B1-B315-06BBE555EDCF}" type="pres">
      <dgm:prSet presAssocID="{560CD25B-5C9C-41D0-98CA-DBE7B40C494A}" presName="spacer" presStyleCnt="0"/>
      <dgm:spPr/>
    </dgm:pt>
    <dgm:pt modelId="{3C60D358-479E-4FDD-843E-E07EC9BCF7B0}" type="pres">
      <dgm:prSet presAssocID="{8BA6A269-C01A-4998-B6AD-AC4779DF9520}" presName="parentText" presStyleLbl="node1" presStyleIdx="1" presStyleCnt="5" custScaleY="61108" custLinFactY="9939" custLinFactNeighborX="43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362CE3-F5D0-4F74-B508-7E3760103365}" type="pres">
      <dgm:prSet presAssocID="{7580AFE3-2B51-4368-ABA0-99D6F510CA77}" presName="spacer" presStyleCnt="0"/>
      <dgm:spPr/>
    </dgm:pt>
    <dgm:pt modelId="{D7FD239F-09ED-4B9C-A076-8E328B953A88}" type="pres">
      <dgm:prSet presAssocID="{5F95E505-395C-42F5-9491-44169FBF9C6E}" presName="parentText" presStyleLbl="node1" presStyleIdx="2" presStyleCnt="5" custScaleY="76731" custLinFactNeighborX="436" custLinFactNeighborY="9327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903D27-3634-48CA-9FFF-280F3F176CD9}" type="pres">
      <dgm:prSet presAssocID="{1046580A-7ABB-452F-ADD6-1235A17CA872}" presName="spacer" presStyleCnt="0"/>
      <dgm:spPr/>
    </dgm:pt>
    <dgm:pt modelId="{E074D24F-B904-4E90-B760-3B813CCA6BDC}" type="pres">
      <dgm:prSet presAssocID="{10A7412E-34F6-428B-ABDF-E96CA7F741D4}" presName="parentText" presStyleLbl="node1" presStyleIdx="3" presStyleCnt="5" custScaleY="769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C6CB26-7C9A-4456-A0E0-2006E0A231CA}" type="pres">
      <dgm:prSet presAssocID="{3C224835-C8EB-4053-8AE3-D2599A27ABAD}" presName="spacer" presStyleCnt="0"/>
      <dgm:spPr/>
    </dgm:pt>
    <dgm:pt modelId="{5BADDDF2-3954-4B6E-B85C-77490868CFF4}" type="pres">
      <dgm:prSet presAssocID="{6C3F3F52-BA81-4A72-BAC3-3CCD83446A71}" presName="parentText" presStyleLbl="node1" presStyleIdx="4" presStyleCnt="5" custScaleY="71519" custLinFactNeighborX="436" custLinFactNeighborY="-656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39865B-4DBB-4355-B86C-6D7FC2A77AB9}" type="presOf" srcId="{8BA6A269-C01A-4998-B6AD-AC4779DF9520}" destId="{3C60D358-479E-4FDD-843E-E07EC9BCF7B0}" srcOrd="0" destOrd="0" presId="urn:microsoft.com/office/officeart/2005/8/layout/vList2"/>
    <dgm:cxn modelId="{2AB39CD8-8A23-4AB8-8920-CC7CDD9F764D}" srcId="{96F0B6EB-D1E3-4EFA-B8AE-FF22263CAF18}" destId="{6C3F3F52-BA81-4A72-BAC3-3CCD83446A71}" srcOrd="4" destOrd="0" parTransId="{562B9BF3-1D2F-42DA-88C2-DA85FA75917F}" sibTransId="{0C8E78C9-6B0F-4394-A302-DA1BC1F90636}"/>
    <dgm:cxn modelId="{BB75456F-DCC2-4146-833E-02DCE99D6D5C}" type="presOf" srcId="{5F95E505-395C-42F5-9491-44169FBF9C6E}" destId="{D7FD239F-09ED-4B9C-A076-8E328B953A88}" srcOrd="0" destOrd="0" presId="urn:microsoft.com/office/officeart/2005/8/layout/vList2"/>
    <dgm:cxn modelId="{24F26BEC-DD7A-417A-A687-DDD4778EFFC9}" type="presOf" srcId="{7231DF3B-5DEB-46FB-BF39-EE9A2ABE3869}" destId="{92CC8681-F032-4BE6-BF3A-06B3459A8754}" srcOrd="0" destOrd="0" presId="urn:microsoft.com/office/officeart/2005/8/layout/vList2"/>
    <dgm:cxn modelId="{5DDF4E6A-B427-4C4F-885C-A6F76EFC505E}" type="presOf" srcId="{6C3F3F52-BA81-4A72-BAC3-3CCD83446A71}" destId="{5BADDDF2-3954-4B6E-B85C-77490868CFF4}" srcOrd="0" destOrd="0" presId="urn:microsoft.com/office/officeart/2005/8/layout/vList2"/>
    <dgm:cxn modelId="{44852D9B-7F0B-4C3A-BCF6-93FF9844A575}" srcId="{96F0B6EB-D1E3-4EFA-B8AE-FF22263CAF18}" destId="{5F95E505-395C-42F5-9491-44169FBF9C6E}" srcOrd="2" destOrd="0" parTransId="{494CA5EA-332F-43E1-8CF4-892E4B50C633}" sibTransId="{1046580A-7ABB-452F-ADD6-1235A17CA872}"/>
    <dgm:cxn modelId="{D8F70DAE-B3CD-4E5F-95EB-E280AF3F7ADE}" type="presOf" srcId="{10A7412E-34F6-428B-ABDF-E96CA7F741D4}" destId="{E074D24F-B904-4E90-B760-3B813CCA6BDC}" srcOrd="0" destOrd="0" presId="urn:microsoft.com/office/officeart/2005/8/layout/vList2"/>
    <dgm:cxn modelId="{9595FE7A-1EEE-4F99-834B-2E194FF7A185}" srcId="{96F0B6EB-D1E3-4EFA-B8AE-FF22263CAF18}" destId="{8BA6A269-C01A-4998-B6AD-AC4779DF9520}" srcOrd="1" destOrd="0" parTransId="{5CD0137E-73CF-4CA1-B92F-9C272A8CC00A}" sibTransId="{7580AFE3-2B51-4368-ABA0-99D6F510CA77}"/>
    <dgm:cxn modelId="{775425D9-2817-49A1-BF0B-46B8B3CE8837}" srcId="{96F0B6EB-D1E3-4EFA-B8AE-FF22263CAF18}" destId="{10A7412E-34F6-428B-ABDF-E96CA7F741D4}" srcOrd="3" destOrd="0" parTransId="{916110C2-A387-41D9-A2D3-9877B2683359}" sibTransId="{3C224835-C8EB-4053-8AE3-D2599A27ABAD}"/>
    <dgm:cxn modelId="{52383260-AE45-48D1-BF05-2AD26B2586B1}" type="presOf" srcId="{96F0B6EB-D1E3-4EFA-B8AE-FF22263CAF18}" destId="{A977A6D0-2912-458D-9218-7F7F64DAFD5E}" srcOrd="0" destOrd="0" presId="urn:microsoft.com/office/officeart/2005/8/layout/vList2"/>
    <dgm:cxn modelId="{B8D5C17D-A811-4FC4-A8D4-298A3020ADE5}" srcId="{96F0B6EB-D1E3-4EFA-B8AE-FF22263CAF18}" destId="{7231DF3B-5DEB-46FB-BF39-EE9A2ABE3869}" srcOrd="0" destOrd="0" parTransId="{0DAD2BBE-78C0-4DD5-93A7-A586B456E911}" sibTransId="{560CD25B-5C9C-41D0-98CA-DBE7B40C494A}"/>
    <dgm:cxn modelId="{2878CAAA-DCF3-4E7D-A802-9EABB3C78CF5}" type="presParOf" srcId="{A977A6D0-2912-458D-9218-7F7F64DAFD5E}" destId="{92CC8681-F032-4BE6-BF3A-06B3459A8754}" srcOrd="0" destOrd="0" presId="urn:microsoft.com/office/officeart/2005/8/layout/vList2"/>
    <dgm:cxn modelId="{73D6561A-CCA3-43F3-9BD9-8A03B2925A70}" type="presParOf" srcId="{A977A6D0-2912-458D-9218-7F7F64DAFD5E}" destId="{6D65DBCE-EAE9-46B1-B315-06BBE555EDCF}" srcOrd="1" destOrd="0" presId="urn:microsoft.com/office/officeart/2005/8/layout/vList2"/>
    <dgm:cxn modelId="{FAB5EE3E-A238-482B-BC7A-1A67A18AFFBB}" type="presParOf" srcId="{A977A6D0-2912-458D-9218-7F7F64DAFD5E}" destId="{3C60D358-479E-4FDD-843E-E07EC9BCF7B0}" srcOrd="2" destOrd="0" presId="urn:microsoft.com/office/officeart/2005/8/layout/vList2"/>
    <dgm:cxn modelId="{A552052E-B1E0-4D4F-89B3-935C88420377}" type="presParOf" srcId="{A977A6D0-2912-458D-9218-7F7F64DAFD5E}" destId="{E3362CE3-F5D0-4F74-B508-7E3760103365}" srcOrd="3" destOrd="0" presId="urn:microsoft.com/office/officeart/2005/8/layout/vList2"/>
    <dgm:cxn modelId="{9879F6C0-5B7F-4BA5-8DC5-9FABBF41ED4C}" type="presParOf" srcId="{A977A6D0-2912-458D-9218-7F7F64DAFD5E}" destId="{D7FD239F-09ED-4B9C-A076-8E328B953A88}" srcOrd="4" destOrd="0" presId="urn:microsoft.com/office/officeart/2005/8/layout/vList2"/>
    <dgm:cxn modelId="{2F96C2CB-3EB1-428F-AC6F-6F204235A000}" type="presParOf" srcId="{A977A6D0-2912-458D-9218-7F7F64DAFD5E}" destId="{FE903D27-3634-48CA-9FFF-280F3F176CD9}" srcOrd="5" destOrd="0" presId="urn:microsoft.com/office/officeart/2005/8/layout/vList2"/>
    <dgm:cxn modelId="{E9E8B923-761D-4AA8-AF4D-9F1F220564F5}" type="presParOf" srcId="{A977A6D0-2912-458D-9218-7F7F64DAFD5E}" destId="{E074D24F-B904-4E90-B760-3B813CCA6BDC}" srcOrd="6" destOrd="0" presId="urn:microsoft.com/office/officeart/2005/8/layout/vList2"/>
    <dgm:cxn modelId="{901936C5-F328-4FB3-9BFA-B18A06862D1B}" type="presParOf" srcId="{A977A6D0-2912-458D-9218-7F7F64DAFD5E}" destId="{95C6CB26-7C9A-4456-A0E0-2006E0A231CA}" srcOrd="7" destOrd="0" presId="urn:microsoft.com/office/officeart/2005/8/layout/vList2"/>
    <dgm:cxn modelId="{AB2D9814-3253-40D1-883C-4DEEACB9A818}" type="presParOf" srcId="{A977A6D0-2912-458D-9218-7F7F64DAFD5E}" destId="{5BADDDF2-3954-4B6E-B85C-77490868CFF4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270A9F-FDCB-4DDA-8EAF-5923C5295FD7}" type="doc">
      <dgm:prSet loTypeId="urn:microsoft.com/office/officeart/2005/8/layout/pList2#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620AF1B3-C4D8-4C7E-B1BB-35D9AAF52209}">
      <dgm:prSet/>
      <dgm:spPr/>
      <dgm:t>
        <a:bodyPr/>
        <a:lstStyle/>
        <a:p>
          <a:pPr rtl="0"/>
          <a:r>
            <a:rPr lang="uk-UA" smtClean="0"/>
            <a:t>Лілія Пустовіт</a:t>
          </a:r>
          <a:endParaRPr lang="ru-RU"/>
        </a:p>
      </dgm:t>
    </dgm:pt>
    <dgm:pt modelId="{BB901CB3-38CA-4269-AE99-380FF06F54AE}" type="parTrans" cxnId="{05FE320F-1DAF-4D8A-B532-4AE3692F5B92}">
      <dgm:prSet/>
      <dgm:spPr/>
      <dgm:t>
        <a:bodyPr/>
        <a:lstStyle/>
        <a:p>
          <a:endParaRPr lang="ru-RU"/>
        </a:p>
      </dgm:t>
    </dgm:pt>
    <dgm:pt modelId="{77FB1EFE-BFD3-45E2-9D86-0A6E55AD1378}" type="sibTrans" cxnId="{05FE320F-1DAF-4D8A-B532-4AE3692F5B92}">
      <dgm:prSet/>
      <dgm:spPr/>
      <dgm:t>
        <a:bodyPr/>
        <a:lstStyle/>
        <a:p>
          <a:endParaRPr lang="ru-RU"/>
        </a:p>
      </dgm:t>
    </dgm:pt>
    <dgm:pt modelId="{F71AF965-1B13-4CD9-948A-20E80EC6D366}">
      <dgm:prSet/>
      <dgm:spPr/>
      <dgm:t>
        <a:bodyPr/>
        <a:lstStyle/>
        <a:p>
          <a:pPr rtl="0"/>
          <a:r>
            <a:rPr lang="uk-UA" smtClean="0"/>
            <a:t>Андре Тан</a:t>
          </a:r>
          <a:endParaRPr lang="ru-RU"/>
        </a:p>
      </dgm:t>
    </dgm:pt>
    <dgm:pt modelId="{6D228E43-98B1-40B8-BCC7-88584B0817FA}" type="parTrans" cxnId="{688FC548-FECD-4D1C-8DE6-A4B37C5FE2AA}">
      <dgm:prSet/>
      <dgm:spPr/>
      <dgm:t>
        <a:bodyPr/>
        <a:lstStyle/>
        <a:p>
          <a:endParaRPr lang="ru-RU"/>
        </a:p>
      </dgm:t>
    </dgm:pt>
    <dgm:pt modelId="{A89CF24B-9E19-4F38-86C3-DAA6741EDAF0}" type="sibTrans" cxnId="{688FC548-FECD-4D1C-8DE6-A4B37C5FE2AA}">
      <dgm:prSet/>
      <dgm:spPr/>
      <dgm:t>
        <a:bodyPr/>
        <a:lstStyle/>
        <a:p>
          <a:endParaRPr lang="ru-RU"/>
        </a:p>
      </dgm:t>
    </dgm:pt>
    <dgm:pt modelId="{7026E331-22F4-4E91-BBFC-E864880D2DA9}">
      <dgm:prSet/>
      <dgm:spPr/>
      <dgm:t>
        <a:bodyPr/>
        <a:lstStyle/>
        <a:p>
          <a:pPr rtl="0"/>
          <a:r>
            <a:rPr lang="uk-UA" smtClean="0"/>
            <a:t>Ірина Коровай</a:t>
          </a:r>
          <a:endParaRPr lang="ru-RU"/>
        </a:p>
      </dgm:t>
    </dgm:pt>
    <dgm:pt modelId="{4EB29120-AF44-4555-983D-30C172EEE340}" type="parTrans" cxnId="{5B75DD4D-1163-499E-98B5-988AC7B0E197}">
      <dgm:prSet/>
      <dgm:spPr/>
      <dgm:t>
        <a:bodyPr/>
        <a:lstStyle/>
        <a:p>
          <a:endParaRPr lang="ru-RU"/>
        </a:p>
      </dgm:t>
    </dgm:pt>
    <dgm:pt modelId="{21A0F645-A549-4C02-9879-901457D7FC52}" type="sibTrans" cxnId="{5B75DD4D-1163-499E-98B5-988AC7B0E197}">
      <dgm:prSet/>
      <dgm:spPr/>
      <dgm:t>
        <a:bodyPr/>
        <a:lstStyle/>
        <a:p>
          <a:endParaRPr lang="ru-RU"/>
        </a:p>
      </dgm:t>
    </dgm:pt>
    <dgm:pt modelId="{93140765-DDBD-4076-A2A6-4960F30B4B14}">
      <dgm:prSet/>
      <dgm:spPr/>
      <dgm:t>
        <a:bodyPr/>
        <a:lstStyle/>
        <a:p>
          <a:pPr rtl="0"/>
          <a:r>
            <a:rPr lang="uk-UA" smtClean="0"/>
            <a:t>Ольга Громова</a:t>
          </a:r>
          <a:endParaRPr lang="ru-RU"/>
        </a:p>
      </dgm:t>
    </dgm:pt>
    <dgm:pt modelId="{2DDCDB54-30E3-43FC-BB4B-4977DCDE8624}" type="parTrans" cxnId="{78E0DE4F-FC6F-4C3A-B70E-7AF627A4F5BF}">
      <dgm:prSet/>
      <dgm:spPr/>
      <dgm:t>
        <a:bodyPr/>
        <a:lstStyle/>
        <a:p>
          <a:endParaRPr lang="ru-RU"/>
        </a:p>
      </dgm:t>
    </dgm:pt>
    <dgm:pt modelId="{3CCEFC84-3BA1-43CE-8161-3889F393E8CE}" type="sibTrans" cxnId="{78E0DE4F-FC6F-4C3A-B70E-7AF627A4F5BF}">
      <dgm:prSet/>
      <dgm:spPr/>
      <dgm:t>
        <a:bodyPr/>
        <a:lstStyle/>
        <a:p>
          <a:endParaRPr lang="ru-RU"/>
        </a:p>
      </dgm:t>
    </dgm:pt>
    <dgm:pt modelId="{0863E4AF-E167-4D32-BE27-1800E8F1BDF2}">
      <dgm:prSet/>
      <dgm:spPr/>
      <dgm:t>
        <a:bodyPr/>
        <a:lstStyle/>
        <a:p>
          <a:pPr rtl="0"/>
          <a:r>
            <a:rPr lang="uk-UA" dirty="0" smtClean="0"/>
            <a:t>Вікторія </a:t>
          </a:r>
          <a:r>
            <a:rPr lang="uk-UA" dirty="0" err="1" smtClean="0"/>
            <a:t>Гресь</a:t>
          </a:r>
          <a:endParaRPr lang="ru-RU" dirty="0"/>
        </a:p>
      </dgm:t>
    </dgm:pt>
    <dgm:pt modelId="{5AB6E660-2D6B-4084-A2C1-D907FDC83ECB}" type="parTrans" cxnId="{C7A8E325-04E6-462B-9DEB-E0B4167B5BAB}">
      <dgm:prSet/>
      <dgm:spPr/>
      <dgm:t>
        <a:bodyPr/>
        <a:lstStyle/>
        <a:p>
          <a:endParaRPr lang="ru-RU"/>
        </a:p>
      </dgm:t>
    </dgm:pt>
    <dgm:pt modelId="{2F84F605-E19F-4D2E-BB94-516A12840ED3}" type="sibTrans" cxnId="{C7A8E325-04E6-462B-9DEB-E0B4167B5BAB}">
      <dgm:prSet/>
      <dgm:spPr/>
      <dgm:t>
        <a:bodyPr/>
        <a:lstStyle/>
        <a:p>
          <a:endParaRPr lang="ru-RU"/>
        </a:p>
      </dgm:t>
    </dgm:pt>
    <dgm:pt modelId="{5C40096B-8EE1-4602-9157-4F88C010FD38}" type="pres">
      <dgm:prSet presAssocID="{DC270A9F-FDCB-4DDA-8EAF-5923C5295FD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5FA2BE-4DCE-4DC4-9715-C6ED0217C747}" type="pres">
      <dgm:prSet presAssocID="{DC270A9F-FDCB-4DDA-8EAF-5923C5295FD7}" presName="bkgdShp" presStyleLbl="alignAccFollowNode1" presStyleIdx="0" presStyleCnt="1"/>
      <dgm:spPr/>
    </dgm:pt>
    <dgm:pt modelId="{5E1E8169-2A8C-4F1A-925A-967CB35EE843}" type="pres">
      <dgm:prSet presAssocID="{DC270A9F-FDCB-4DDA-8EAF-5923C5295FD7}" presName="linComp" presStyleCnt="0"/>
      <dgm:spPr/>
    </dgm:pt>
    <dgm:pt modelId="{CB49AF1D-1F3C-4EC8-8B76-22490FA203F3}" type="pres">
      <dgm:prSet presAssocID="{620AF1B3-C4D8-4C7E-B1BB-35D9AAF52209}" presName="compNode" presStyleCnt="0"/>
      <dgm:spPr/>
    </dgm:pt>
    <dgm:pt modelId="{7858D3AB-ADA8-42FE-A0CD-3F514AC7E75F}" type="pres">
      <dgm:prSet presAssocID="{620AF1B3-C4D8-4C7E-B1BB-35D9AAF52209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8DB380-B252-4BFE-B90F-98E9B1EF83D4}" type="pres">
      <dgm:prSet presAssocID="{620AF1B3-C4D8-4C7E-B1BB-35D9AAF52209}" presName="invisiNode" presStyleLbl="node1" presStyleIdx="0" presStyleCnt="5"/>
      <dgm:spPr/>
    </dgm:pt>
    <dgm:pt modelId="{8DC87C9B-0FE2-4802-AF81-7975D2CD8220}" type="pres">
      <dgm:prSet presAssocID="{620AF1B3-C4D8-4C7E-B1BB-35D9AAF52209}" presName="imagNode" presStyleLbl="fgImgPlace1" presStyleIdx="0" presStyleCnt="5" custScaleY="9424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CC64F12E-03C3-4756-AE02-C39A2E247C00}" type="pres">
      <dgm:prSet presAssocID="{77FB1EFE-BFD3-45E2-9D86-0A6E55AD137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5779F25-CAAD-46E4-B820-1E843B541F0F}" type="pres">
      <dgm:prSet presAssocID="{F71AF965-1B13-4CD9-948A-20E80EC6D366}" presName="compNode" presStyleCnt="0"/>
      <dgm:spPr/>
    </dgm:pt>
    <dgm:pt modelId="{A921294E-C519-487C-A448-94CA67B5C78D}" type="pres">
      <dgm:prSet presAssocID="{F71AF965-1B13-4CD9-948A-20E80EC6D36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EA89DE-E46E-4F5E-A62B-E6B9E00C7B77}" type="pres">
      <dgm:prSet presAssocID="{F71AF965-1B13-4CD9-948A-20E80EC6D366}" presName="invisiNode" presStyleLbl="node1" presStyleIdx="1" presStyleCnt="5"/>
      <dgm:spPr/>
    </dgm:pt>
    <dgm:pt modelId="{987B062C-3E1A-44A7-9231-A8BDFA6CB428}" type="pres">
      <dgm:prSet presAssocID="{F71AF965-1B13-4CD9-948A-20E80EC6D366}" presName="imagNode" presStyleLbl="fgImgPlace1" presStyleIdx="1" presStyleCnt="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06146F78-FE3C-45EC-851B-24588551E289}" type="pres">
      <dgm:prSet presAssocID="{A89CF24B-9E19-4F38-86C3-DAA6741EDAF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DFF7621-4E62-410A-8BE0-5EAB6617C53F}" type="pres">
      <dgm:prSet presAssocID="{7026E331-22F4-4E91-BBFC-E864880D2DA9}" presName="compNode" presStyleCnt="0"/>
      <dgm:spPr/>
    </dgm:pt>
    <dgm:pt modelId="{8B3531E3-30D0-485D-BE2E-669AEFD98951}" type="pres">
      <dgm:prSet presAssocID="{7026E331-22F4-4E91-BBFC-E864880D2DA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95DD60-5E9E-48C6-B9E5-650548C0A473}" type="pres">
      <dgm:prSet presAssocID="{7026E331-22F4-4E91-BBFC-E864880D2DA9}" presName="invisiNode" presStyleLbl="node1" presStyleIdx="2" presStyleCnt="5"/>
      <dgm:spPr/>
    </dgm:pt>
    <dgm:pt modelId="{BEB639EE-0018-4D0D-A552-FE835E6018C9}" type="pres">
      <dgm:prSet presAssocID="{7026E331-22F4-4E91-BBFC-E864880D2DA9}" presName="imagNode" presStyleLbl="fgImgPlace1" presStyleIdx="2" presStyleCnt="5" custScaleX="90091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CAF5310F-F4D2-4B1B-88C2-39910B53D8F8}" type="pres">
      <dgm:prSet presAssocID="{21A0F645-A549-4C02-9879-901457D7FC5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D40328F-0B49-4483-B259-7500DF5BE275}" type="pres">
      <dgm:prSet presAssocID="{93140765-DDBD-4076-A2A6-4960F30B4B14}" presName="compNode" presStyleCnt="0"/>
      <dgm:spPr/>
    </dgm:pt>
    <dgm:pt modelId="{A50F9A25-4729-4C1F-8658-891F4DBCC0D8}" type="pres">
      <dgm:prSet presAssocID="{93140765-DDBD-4076-A2A6-4960F30B4B14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51E6FF-00B3-483B-B14E-61B6F6169E71}" type="pres">
      <dgm:prSet presAssocID="{93140765-DDBD-4076-A2A6-4960F30B4B14}" presName="invisiNode" presStyleLbl="node1" presStyleIdx="3" presStyleCnt="5"/>
      <dgm:spPr/>
    </dgm:pt>
    <dgm:pt modelId="{169952CE-CF57-43F7-8033-9A7DCD07EE6B}" type="pres">
      <dgm:prSet presAssocID="{93140765-DDBD-4076-A2A6-4960F30B4B14}" presName="imagNode" presStyleLbl="fgImgPlace1" presStyleIdx="3" presStyleCnt="5" custScaleX="84270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3F0A5A8E-25A1-4260-B5AD-5EB38379E3EF}" type="pres">
      <dgm:prSet presAssocID="{3CCEFC84-3BA1-43CE-8161-3889F393E8C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9A646DC-2B6F-47C4-9F9A-1CBF01769D50}" type="pres">
      <dgm:prSet presAssocID="{0863E4AF-E167-4D32-BE27-1800E8F1BDF2}" presName="compNode" presStyleCnt="0"/>
      <dgm:spPr/>
    </dgm:pt>
    <dgm:pt modelId="{FEEE4CEC-5059-41EF-A5C3-241DE16579CA}" type="pres">
      <dgm:prSet presAssocID="{0863E4AF-E167-4D32-BE27-1800E8F1BDF2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6FA503-16E2-40C2-94AA-4905F80B92DE}" type="pres">
      <dgm:prSet presAssocID="{0863E4AF-E167-4D32-BE27-1800E8F1BDF2}" presName="invisiNode" presStyleLbl="node1" presStyleIdx="4" presStyleCnt="5"/>
      <dgm:spPr/>
    </dgm:pt>
    <dgm:pt modelId="{E92AB475-C692-4F06-AF53-081256EBC92F}" type="pres">
      <dgm:prSet presAssocID="{0863E4AF-E167-4D32-BE27-1800E8F1BDF2}" presName="imagNode" presStyleLbl="fgImgPlace1" presStyleIdx="4" presStyleCnt="5" custScaleX="87053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</dgm:ptLst>
  <dgm:cxnLst>
    <dgm:cxn modelId="{05FE320F-1DAF-4D8A-B532-4AE3692F5B92}" srcId="{DC270A9F-FDCB-4DDA-8EAF-5923C5295FD7}" destId="{620AF1B3-C4D8-4C7E-B1BB-35D9AAF52209}" srcOrd="0" destOrd="0" parTransId="{BB901CB3-38CA-4269-AE99-380FF06F54AE}" sibTransId="{77FB1EFE-BFD3-45E2-9D86-0A6E55AD1378}"/>
    <dgm:cxn modelId="{F2455A11-952E-4903-BC03-33D1BAF70562}" type="presOf" srcId="{F71AF965-1B13-4CD9-948A-20E80EC6D366}" destId="{A921294E-C519-487C-A448-94CA67B5C78D}" srcOrd="0" destOrd="0" presId="urn:microsoft.com/office/officeart/2005/8/layout/pList2#1"/>
    <dgm:cxn modelId="{688FC548-FECD-4D1C-8DE6-A4B37C5FE2AA}" srcId="{DC270A9F-FDCB-4DDA-8EAF-5923C5295FD7}" destId="{F71AF965-1B13-4CD9-948A-20E80EC6D366}" srcOrd="1" destOrd="0" parTransId="{6D228E43-98B1-40B8-BCC7-88584B0817FA}" sibTransId="{A89CF24B-9E19-4F38-86C3-DAA6741EDAF0}"/>
    <dgm:cxn modelId="{78E0DE4F-FC6F-4C3A-B70E-7AF627A4F5BF}" srcId="{DC270A9F-FDCB-4DDA-8EAF-5923C5295FD7}" destId="{93140765-DDBD-4076-A2A6-4960F30B4B14}" srcOrd="3" destOrd="0" parTransId="{2DDCDB54-30E3-43FC-BB4B-4977DCDE8624}" sibTransId="{3CCEFC84-3BA1-43CE-8161-3889F393E8CE}"/>
    <dgm:cxn modelId="{AD58371D-BBC5-4AD0-BE58-7E0F77639FA2}" type="presOf" srcId="{3CCEFC84-3BA1-43CE-8161-3889F393E8CE}" destId="{3F0A5A8E-25A1-4260-B5AD-5EB38379E3EF}" srcOrd="0" destOrd="0" presId="urn:microsoft.com/office/officeart/2005/8/layout/pList2#1"/>
    <dgm:cxn modelId="{AB3FF461-EEC1-48F2-90E0-B133BD5C0E5C}" type="presOf" srcId="{7026E331-22F4-4E91-BBFC-E864880D2DA9}" destId="{8B3531E3-30D0-485D-BE2E-669AEFD98951}" srcOrd="0" destOrd="0" presId="urn:microsoft.com/office/officeart/2005/8/layout/pList2#1"/>
    <dgm:cxn modelId="{82F92091-4F6E-487D-98F4-83B9C3D8A765}" type="presOf" srcId="{620AF1B3-C4D8-4C7E-B1BB-35D9AAF52209}" destId="{7858D3AB-ADA8-42FE-A0CD-3F514AC7E75F}" srcOrd="0" destOrd="0" presId="urn:microsoft.com/office/officeart/2005/8/layout/pList2#1"/>
    <dgm:cxn modelId="{4831C294-8512-45D8-BAD2-8020DD1731BD}" type="presOf" srcId="{A89CF24B-9E19-4F38-86C3-DAA6741EDAF0}" destId="{06146F78-FE3C-45EC-851B-24588551E289}" srcOrd="0" destOrd="0" presId="urn:microsoft.com/office/officeart/2005/8/layout/pList2#1"/>
    <dgm:cxn modelId="{36474DBD-D9CC-40A1-A96E-BE79158BDF3D}" type="presOf" srcId="{77FB1EFE-BFD3-45E2-9D86-0A6E55AD1378}" destId="{CC64F12E-03C3-4756-AE02-C39A2E247C00}" srcOrd="0" destOrd="0" presId="urn:microsoft.com/office/officeart/2005/8/layout/pList2#1"/>
    <dgm:cxn modelId="{5B75DD4D-1163-499E-98B5-988AC7B0E197}" srcId="{DC270A9F-FDCB-4DDA-8EAF-5923C5295FD7}" destId="{7026E331-22F4-4E91-BBFC-E864880D2DA9}" srcOrd="2" destOrd="0" parTransId="{4EB29120-AF44-4555-983D-30C172EEE340}" sibTransId="{21A0F645-A549-4C02-9879-901457D7FC52}"/>
    <dgm:cxn modelId="{C7A8E325-04E6-462B-9DEB-E0B4167B5BAB}" srcId="{DC270A9F-FDCB-4DDA-8EAF-5923C5295FD7}" destId="{0863E4AF-E167-4D32-BE27-1800E8F1BDF2}" srcOrd="4" destOrd="0" parTransId="{5AB6E660-2D6B-4084-A2C1-D907FDC83ECB}" sibTransId="{2F84F605-E19F-4D2E-BB94-516A12840ED3}"/>
    <dgm:cxn modelId="{5E4D4BF2-8485-431E-B8A3-25B308FD72E1}" type="presOf" srcId="{93140765-DDBD-4076-A2A6-4960F30B4B14}" destId="{A50F9A25-4729-4C1F-8658-891F4DBCC0D8}" srcOrd="0" destOrd="0" presId="urn:microsoft.com/office/officeart/2005/8/layout/pList2#1"/>
    <dgm:cxn modelId="{F2430DEA-CAF7-4A61-A3A3-6C6DDCB18268}" type="presOf" srcId="{0863E4AF-E167-4D32-BE27-1800E8F1BDF2}" destId="{FEEE4CEC-5059-41EF-A5C3-241DE16579CA}" srcOrd="0" destOrd="0" presId="urn:microsoft.com/office/officeart/2005/8/layout/pList2#1"/>
    <dgm:cxn modelId="{36B11057-F92E-4449-B46C-4FA34F07F518}" type="presOf" srcId="{DC270A9F-FDCB-4DDA-8EAF-5923C5295FD7}" destId="{5C40096B-8EE1-4602-9157-4F88C010FD38}" srcOrd="0" destOrd="0" presId="urn:microsoft.com/office/officeart/2005/8/layout/pList2#1"/>
    <dgm:cxn modelId="{EAA97EC0-12DE-49C7-9CFF-4EAF098F614D}" type="presOf" srcId="{21A0F645-A549-4C02-9879-901457D7FC52}" destId="{CAF5310F-F4D2-4B1B-88C2-39910B53D8F8}" srcOrd="0" destOrd="0" presId="urn:microsoft.com/office/officeart/2005/8/layout/pList2#1"/>
    <dgm:cxn modelId="{FB265C5A-0B2A-4E7B-99C3-B7F1D281A6C8}" type="presParOf" srcId="{5C40096B-8EE1-4602-9157-4F88C010FD38}" destId="{515FA2BE-4DCE-4DC4-9715-C6ED0217C747}" srcOrd="0" destOrd="0" presId="urn:microsoft.com/office/officeart/2005/8/layout/pList2#1"/>
    <dgm:cxn modelId="{DD598617-5DA0-4BC6-9649-8EB8DE6B2D6D}" type="presParOf" srcId="{5C40096B-8EE1-4602-9157-4F88C010FD38}" destId="{5E1E8169-2A8C-4F1A-925A-967CB35EE843}" srcOrd="1" destOrd="0" presId="urn:microsoft.com/office/officeart/2005/8/layout/pList2#1"/>
    <dgm:cxn modelId="{CC27FF64-C48C-44C9-9841-0279F6586280}" type="presParOf" srcId="{5E1E8169-2A8C-4F1A-925A-967CB35EE843}" destId="{CB49AF1D-1F3C-4EC8-8B76-22490FA203F3}" srcOrd="0" destOrd="0" presId="urn:microsoft.com/office/officeart/2005/8/layout/pList2#1"/>
    <dgm:cxn modelId="{77FBAC05-5206-46AE-ABD9-DC0D8D3A7415}" type="presParOf" srcId="{CB49AF1D-1F3C-4EC8-8B76-22490FA203F3}" destId="{7858D3AB-ADA8-42FE-A0CD-3F514AC7E75F}" srcOrd="0" destOrd="0" presId="urn:microsoft.com/office/officeart/2005/8/layout/pList2#1"/>
    <dgm:cxn modelId="{8AD2DAF9-2EB1-49E8-92A7-2DA795C3DE10}" type="presParOf" srcId="{CB49AF1D-1F3C-4EC8-8B76-22490FA203F3}" destId="{EC8DB380-B252-4BFE-B90F-98E9B1EF83D4}" srcOrd="1" destOrd="0" presId="urn:microsoft.com/office/officeart/2005/8/layout/pList2#1"/>
    <dgm:cxn modelId="{7EDD9173-0863-419F-AE73-0D30794DB21F}" type="presParOf" srcId="{CB49AF1D-1F3C-4EC8-8B76-22490FA203F3}" destId="{8DC87C9B-0FE2-4802-AF81-7975D2CD8220}" srcOrd="2" destOrd="0" presId="urn:microsoft.com/office/officeart/2005/8/layout/pList2#1"/>
    <dgm:cxn modelId="{CCE800F5-E91D-4952-BC3D-0351B840BE44}" type="presParOf" srcId="{5E1E8169-2A8C-4F1A-925A-967CB35EE843}" destId="{CC64F12E-03C3-4756-AE02-C39A2E247C00}" srcOrd="1" destOrd="0" presId="urn:microsoft.com/office/officeart/2005/8/layout/pList2#1"/>
    <dgm:cxn modelId="{DA0C45F6-6B4F-4350-BDC3-E6F1F3E0B415}" type="presParOf" srcId="{5E1E8169-2A8C-4F1A-925A-967CB35EE843}" destId="{05779F25-CAAD-46E4-B820-1E843B541F0F}" srcOrd="2" destOrd="0" presId="urn:microsoft.com/office/officeart/2005/8/layout/pList2#1"/>
    <dgm:cxn modelId="{F293A419-A200-46FB-AF8A-79AD3BDE9A95}" type="presParOf" srcId="{05779F25-CAAD-46E4-B820-1E843B541F0F}" destId="{A921294E-C519-487C-A448-94CA67B5C78D}" srcOrd="0" destOrd="0" presId="urn:microsoft.com/office/officeart/2005/8/layout/pList2#1"/>
    <dgm:cxn modelId="{6F955852-A9B8-40E1-8585-125A94D6E8B0}" type="presParOf" srcId="{05779F25-CAAD-46E4-B820-1E843B541F0F}" destId="{E4EA89DE-E46E-4F5E-A62B-E6B9E00C7B77}" srcOrd="1" destOrd="0" presId="urn:microsoft.com/office/officeart/2005/8/layout/pList2#1"/>
    <dgm:cxn modelId="{4CC4A355-3E7D-4BA3-9A56-B92C8082440E}" type="presParOf" srcId="{05779F25-CAAD-46E4-B820-1E843B541F0F}" destId="{987B062C-3E1A-44A7-9231-A8BDFA6CB428}" srcOrd="2" destOrd="0" presId="urn:microsoft.com/office/officeart/2005/8/layout/pList2#1"/>
    <dgm:cxn modelId="{2A57DCC9-7C06-42AE-AA59-78AAD38D7BB4}" type="presParOf" srcId="{5E1E8169-2A8C-4F1A-925A-967CB35EE843}" destId="{06146F78-FE3C-45EC-851B-24588551E289}" srcOrd="3" destOrd="0" presId="urn:microsoft.com/office/officeart/2005/8/layout/pList2#1"/>
    <dgm:cxn modelId="{3678C038-B447-4669-B7AD-9645BBEA9913}" type="presParOf" srcId="{5E1E8169-2A8C-4F1A-925A-967CB35EE843}" destId="{4DFF7621-4E62-410A-8BE0-5EAB6617C53F}" srcOrd="4" destOrd="0" presId="urn:microsoft.com/office/officeart/2005/8/layout/pList2#1"/>
    <dgm:cxn modelId="{E67E0490-5CEF-425F-BF69-4C74E6F779E2}" type="presParOf" srcId="{4DFF7621-4E62-410A-8BE0-5EAB6617C53F}" destId="{8B3531E3-30D0-485D-BE2E-669AEFD98951}" srcOrd="0" destOrd="0" presId="urn:microsoft.com/office/officeart/2005/8/layout/pList2#1"/>
    <dgm:cxn modelId="{011D66D6-6136-4058-9974-B9758260B2FA}" type="presParOf" srcId="{4DFF7621-4E62-410A-8BE0-5EAB6617C53F}" destId="{8895DD60-5E9E-48C6-B9E5-650548C0A473}" srcOrd="1" destOrd="0" presId="urn:microsoft.com/office/officeart/2005/8/layout/pList2#1"/>
    <dgm:cxn modelId="{AD1EA065-4D01-4C27-B361-FE5BC535E5A0}" type="presParOf" srcId="{4DFF7621-4E62-410A-8BE0-5EAB6617C53F}" destId="{BEB639EE-0018-4D0D-A552-FE835E6018C9}" srcOrd="2" destOrd="0" presId="urn:microsoft.com/office/officeart/2005/8/layout/pList2#1"/>
    <dgm:cxn modelId="{75DB617C-55A9-454E-B9F4-8A3748C430FD}" type="presParOf" srcId="{5E1E8169-2A8C-4F1A-925A-967CB35EE843}" destId="{CAF5310F-F4D2-4B1B-88C2-39910B53D8F8}" srcOrd="5" destOrd="0" presId="urn:microsoft.com/office/officeart/2005/8/layout/pList2#1"/>
    <dgm:cxn modelId="{429EA0D8-A6E8-4AEE-A54B-9D7FD549CCD4}" type="presParOf" srcId="{5E1E8169-2A8C-4F1A-925A-967CB35EE843}" destId="{3D40328F-0B49-4483-B259-7500DF5BE275}" srcOrd="6" destOrd="0" presId="urn:microsoft.com/office/officeart/2005/8/layout/pList2#1"/>
    <dgm:cxn modelId="{7C8657FB-3F05-4378-A88C-D1C7A517CB4B}" type="presParOf" srcId="{3D40328F-0B49-4483-B259-7500DF5BE275}" destId="{A50F9A25-4729-4C1F-8658-891F4DBCC0D8}" srcOrd="0" destOrd="0" presId="urn:microsoft.com/office/officeart/2005/8/layout/pList2#1"/>
    <dgm:cxn modelId="{4D1DE302-6610-4482-A727-62DD99DDFB2B}" type="presParOf" srcId="{3D40328F-0B49-4483-B259-7500DF5BE275}" destId="{EC51E6FF-00B3-483B-B14E-61B6F6169E71}" srcOrd="1" destOrd="0" presId="urn:microsoft.com/office/officeart/2005/8/layout/pList2#1"/>
    <dgm:cxn modelId="{D78CAB4A-FFD5-4633-9178-C4075395A7A1}" type="presParOf" srcId="{3D40328F-0B49-4483-B259-7500DF5BE275}" destId="{169952CE-CF57-43F7-8033-9A7DCD07EE6B}" srcOrd="2" destOrd="0" presId="urn:microsoft.com/office/officeart/2005/8/layout/pList2#1"/>
    <dgm:cxn modelId="{7BFC70F7-A987-4B68-9C42-DCB1B2432066}" type="presParOf" srcId="{5E1E8169-2A8C-4F1A-925A-967CB35EE843}" destId="{3F0A5A8E-25A1-4260-B5AD-5EB38379E3EF}" srcOrd="7" destOrd="0" presId="urn:microsoft.com/office/officeart/2005/8/layout/pList2#1"/>
    <dgm:cxn modelId="{46F73DE4-B4A1-46A8-9F9E-29D409374761}" type="presParOf" srcId="{5E1E8169-2A8C-4F1A-925A-967CB35EE843}" destId="{99A646DC-2B6F-47C4-9F9A-1CBF01769D50}" srcOrd="8" destOrd="0" presId="urn:microsoft.com/office/officeart/2005/8/layout/pList2#1"/>
    <dgm:cxn modelId="{8EDFBD1A-0A52-4122-8B0B-7DC319D6F4A3}" type="presParOf" srcId="{99A646DC-2B6F-47C4-9F9A-1CBF01769D50}" destId="{FEEE4CEC-5059-41EF-A5C3-241DE16579CA}" srcOrd="0" destOrd="0" presId="urn:microsoft.com/office/officeart/2005/8/layout/pList2#1"/>
    <dgm:cxn modelId="{D83166DF-E126-459A-8352-1C492ECFB72C}" type="presParOf" srcId="{99A646DC-2B6F-47C4-9F9A-1CBF01769D50}" destId="{606FA503-16E2-40C2-94AA-4905F80B92DE}" srcOrd="1" destOrd="0" presId="urn:microsoft.com/office/officeart/2005/8/layout/pList2#1"/>
    <dgm:cxn modelId="{3CE2C883-7915-437A-ACAB-36CD3CFB422E}" type="presParOf" srcId="{99A646DC-2B6F-47C4-9F9A-1CBF01769D50}" destId="{E92AB475-C692-4F06-AF53-081256EBC92F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1D847345-4344-460D-9EFA-828976DDD4C6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6205841B-03BB-4E06-AFA5-75A8941D9FD0}">
      <dgm:prSet custT="1"/>
      <dgm:spPr/>
      <dgm:t>
        <a:bodyPr/>
        <a:lstStyle/>
        <a:p>
          <a:pPr rtl="0"/>
          <a:r>
            <a:rPr lang="uk-UA" sz="1200" i="1" dirty="0" err="1" smtClean="0"/>
            <a:t>Міучча</a:t>
          </a:r>
          <a:r>
            <a:rPr lang="uk-UA" sz="1200" i="1" dirty="0" smtClean="0"/>
            <a:t> </a:t>
          </a:r>
          <a:r>
            <a:rPr lang="uk-UA" sz="1200" i="1" dirty="0" err="1" smtClean="0"/>
            <a:t>Прада</a:t>
          </a:r>
          <a:r>
            <a:rPr lang="uk-UA" sz="1200" i="1" dirty="0" smtClean="0"/>
            <a:t> - </a:t>
          </a:r>
          <a:r>
            <a:rPr lang="ru-RU" sz="1200" i="1" dirty="0" err="1" smtClean="0"/>
            <a:t>італійський</a:t>
          </a:r>
          <a:r>
            <a:rPr lang="ru-RU" sz="1200" i="1" dirty="0" smtClean="0"/>
            <a:t> </a:t>
          </a:r>
          <a:r>
            <a:rPr lang="ru-RU" sz="1200" i="1" dirty="0" err="1" smtClean="0"/>
            <a:t>модельєр</a:t>
          </a:r>
          <a:r>
            <a:rPr lang="ru-RU" sz="1200" i="1" dirty="0" smtClean="0"/>
            <a:t>, </a:t>
          </a:r>
          <a:r>
            <a:rPr lang="ru-RU" sz="1200" i="1" dirty="0" err="1" smtClean="0"/>
            <a:t>нащадок</a:t>
          </a:r>
          <a:r>
            <a:rPr lang="ru-RU" sz="1200" i="1" dirty="0" smtClean="0"/>
            <a:t> великого роду </a:t>
          </a:r>
          <a:r>
            <a:rPr lang="ru-RU" sz="1200" i="1" dirty="0" err="1" smtClean="0"/>
            <a:t>Прада</a:t>
          </a:r>
          <a:r>
            <a:rPr lang="ru-RU" sz="1200" i="1" dirty="0" smtClean="0"/>
            <a:t> і </a:t>
          </a:r>
          <a:r>
            <a:rPr lang="ru-RU" sz="1200" i="1" dirty="0" err="1" smtClean="0"/>
            <a:t>творець</a:t>
          </a:r>
          <a:r>
            <a:rPr lang="ru-RU" sz="1200" i="1" dirty="0" smtClean="0"/>
            <a:t> Модного дому </a:t>
          </a:r>
          <a:r>
            <a:rPr lang="ru-RU" sz="1200" i="1" dirty="0" err="1" smtClean="0"/>
            <a:t>Miu</a:t>
          </a:r>
          <a:r>
            <a:rPr lang="ru-RU" sz="1200" i="1" dirty="0" smtClean="0"/>
            <a:t> </a:t>
          </a:r>
          <a:r>
            <a:rPr lang="ru-RU" sz="1200" i="1" dirty="0" err="1" smtClean="0"/>
            <a:t>Miu</a:t>
          </a:r>
          <a:r>
            <a:rPr lang="ru-RU" sz="1200" i="1" dirty="0" smtClean="0"/>
            <a:t>. Доктор </a:t>
          </a:r>
          <a:r>
            <a:rPr lang="ru-RU" sz="1200" i="1" dirty="0" err="1" smtClean="0"/>
            <a:t>філософських</a:t>
          </a:r>
          <a:r>
            <a:rPr lang="ru-RU" sz="1200" i="1" dirty="0" smtClean="0"/>
            <a:t> наук.</a:t>
          </a:r>
          <a:endParaRPr lang="ru-RU" sz="1200" i="1" dirty="0"/>
        </a:p>
      </dgm:t>
    </dgm:pt>
    <dgm:pt modelId="{46D50975-1576-4F76-A87A-7F18550BCDAE}" type="parTrans" cxnId="{0A16DFE2-CE51-402A-9B84-16B686F4C1CA}">
      <dgm:prSet/>
      <dgm:spPr/>
      <dgm:t>
        <a:bodyPr/>
        <a:lstStyle/>
        <a:p>
          <a:endParaRPr lang="ru-RU"/>
        </a:p>
      </dgm:t>
    </dgm:pt>
    <dgm:pt modelId="{AB67E592-E328-4676-B506-5731C8A25B23}" type="sibTrans" cxnId="{0A16DFE2-CE51-402A-9B84-16B686F4C1CA}">
      <dgm:prSet/>
      <dgm:spPr/>
      <dgm:t>
        <a:bodyPr/>
        <a:lstStyle/>
        <a:p>
          <a:endParaRPr lang="ru-RU"/>
        </a:p>
      </dgm:t>
    </dgm:pt>
    <dgm:pt modelId="{64BDDCA3-FA78-4ED6-B2C6-74948796CC82}">
      <dgm:prSet custT="1"/>
      <dgm:spPr/>
      <dgm:t>
        <a:bodyPr/>
        <a:lstStyle/>
        <a:p>
          <a:pPr rtl="0"/>
          <a:r>
            <a:rPr lang="ru-RU" sz="1200" i="1" dirty="0" smtClean="0"/>
            <a:t>У </a:t>
          </a:r>
          <a:r>
            <a:rPr lang="ru-RU" sz="1200" i="1" dirty="0" err="1" smtClean="0"/>
            <a:t>сімдесяті</a:t>
          </a:r>
          <a:r>
            <a:rPr lang="ru-RU" sz="1200" i="1" dirty="0" smtClean="0"/>
            <a:t> роки вона </a:t>
          </a:r>
          <a:r>
            <a:rPr lang="ru-RU" sz="1200" i="1" dirty="0" err="1" smtClean="0"/>
            <a:t>вступає</a:t>
          </a:r>
          <a:r>
            <a:rPr lang="ru-RU" sz="1200" i="1" dirty="0" smtClean="0"/>
            <a:t> в </a:t>
          </a:r>
          <a:r>
            <a:rPr lang="ru-RU" sz="1200" i="1" dirty="0" err="1" smtClean="0"/>
            <a:t>комуністичну</a:t>
          </a:r>
          <a:r>
            <a:rPr lang="ru-RU" sz="1200" i="1" dirty="0" smtClean="0"/>
            <a:t> </a:t>
          </a:r>
          <a:r>
            <a:rPr lang="ru-RU" sz="1200" i="1" dirty="0" err="1" smtClean="0"/>
            <a:t>партію</a:t>
          </a:r>
          <a:r>
            <a:rPr lang="ru-RU" sz="1200" i="1" dirty="0" smtClean="0"/>
            <a:t>, </a:t>
          </a:r>
          <a:r>
            <a:rPr lang="ru-RU" sz="1200" i="1" dirty="0" err="1" smtClean="0"/>
            <a:t>стає</a:t>
          </a:r>
          <a:r>
            <a:rPr lang="ru-RU" sz="1200" i="1" dirty="0" smtClean="0"/>
            <a:t> </a:t>
          </a:r>
          <a:r>
            <a:rPr lang="ru-RU" sz="1200" i="1" dirty="0" err="1" smtClean="0"/>
            <a:t>борцем</a:t>
          </a:r>
          <a:r>
            <a:rPr lang="ru-RU" sz="1200" i="1" dirty="0" smtClean="0"/>
            <a:t> за права </a:t>
          </a:r>
          <a:r>
            <a:rPr lang="ru-RU" sz="1200" i="1" dirty="0" err="1" smtClean="0"/>
            <a:t>жінок</a:t>
          </a:r>
          <a:r>
            <a:rPr lang="ru-RU" sz="1200" i="1" dirty="0" smtClean="0"/>
            <a:t>.</a:t>
          </a:r>
          <a:endParaRPr lang="ru-RU" sz="1200" i="1" dirty="0"/>
        </a:p>
      </dgm:t>
    </dgm:pt>
    <dgm:pt modelId="{7643F02A-9238-40BE-BD4B-DD4643A5E6D6}" type="parTrans" cxnId="{B81EFD56-DEED-48F4-B6EA-31E220694607}">
      <dgm:prSet/>
      <dgm:spPr/>
      <dgm:t>
        <a:bodyPr/>
        <a:lstStyle/>
        <a:p>
          <a:endParaRPr lang="ru-RU"/>
        </a:p>
      </dgm:t>
    </dgm:pt>
    <dgm:pt modelId="{07D74406-1651-457B-BEE0-B91696AFD624}" type="sibTrans" cxnId="{B81EFD56-DEED-48F4-B6EA-31E220694607}">
      <dgm:prSet/>
      <dgm:spPr/>
      <dgm:t>
        <a:bodyPr/>
        <a:lstStyle/>
        <a:p>
          <a:endParaRPr lang="ru-RU"/>
        </a:p>
      </dgm:t>
    </dgm:pt>
    <dgm:pt modelId="{643A42F6-2F47-48A0-85B4-76C2A2076F1F}">
      <dgm:prSet custT="1"/>
      <dgm:spPr/>
      <dgm:t>
        <a:bodyPr/>
        <a:lstStyle/>
        <a:p>
          <a:pPr rtl="0"/>
          <a:r>
            <a:rPr lang="ru-RU" sz="1200" i="1" dirty="0" err="1" smtClean="0"/>
            <a:t>Компанія</a:t>
          </a:r>
          <a:r>
            <a:rPr lang="ru-RU" sz="1200" i="1" dirty="0" smtClean="0"/>
            <a:t> «</a:t>
          </a:r>
          <a:r>
            <a:rPr lang="en-US" sz="1200" i="1" dirty="0" smtClean="0"/>
            <a:t>Prada</a:t>
          </a:r>
          <a:r>
            <a:rPr lang="uk-UA" sz="1200" i="1" dirty="0" smtClean="0"/>
            <a:t>» </a:t>
          </a:r>
          <a:r>
            <a:rPr lang="ru-RU" sz="1200" i="1" dirty="0" err="1" smtClean="0"/>
            <a:t>була</a:t>
          </a:r>
          <a:r>
            <a:rPr lang="ru-RU" sz="1200" i="1" dirty="0" smtClean="0"/>
            <a:t> заснована в 1913 </a:t>
          </a:r>
          <a:r>
            <a:rPr lang="ru-RU" sz="1200" i="1" dirty="0" err="1" smtClean="0"/>
            <a:t>році</a:t>
          </a:r>
          <a:r>
            <a:rPr lang="ru-RU" sz="1200" i="1" dirty="0" smtClean="0"/>
            <a:t> </a:t>
          </a:r>
          <a:r>
            <a:rPr lang="ru-RU" sz="1200" i="1" dirty="0" err="1" smtClean="0"/>
            <a:t>Маріо</a:t>
          </a:r>
          <a:r>
            <a:rPr lang="ru-RU" sz="1200" i="1" dirty="0" smtClean="0"/>
            <a:t> </a:t>
          </a:r>
          <a:r>
            <a:rPr lang="ru-RU" sz="1200" i="1" dirty="0" err="1" smtClean="0"/>
            <a:t>Прада</a:t>
          </a:r>
          <a:r>
            <a:rPr lang="ru-RU" sz="1200" i="1" dirty="0" smtClean="0"/>
            <a:t> в </a:t>
          </a:r>
          <a:r>
            <a:rPr lang="ru-RU" sz="1200" i="1" dirty="0" err="1" smtClean="0"/>
            <a:t>Мілані</a:t>
          </a:r>
          <a:r>
            <a:rPr lang="ru-RU" sz="1200" i="1" dirty="0" smtClean="0"/>
            <a:t>. </a:t>
          </a:r>
          <a:r>
            <a:rPr lang="en-US" sz="1200" i="1" dirty="0" smtClean="0"/>
            <a:t> </a:t>
          </a:r>
          <a:r>
            <a:rPr lang="ru-RU" sz="1200" i="1" dirty="0" err="1" smtClean="0"/>
            <a:t>спочатку</a:t>
          </a:r>
          <a:r>
            <a:rPr lang="ru-RU" sz="1200" i="1" dirty="0" smtClean="0"/>
            <a:t> </a:t>
          </a:r>
          <a:r>
            <a:rPr lang="ru-RU" sz="1200" i="1" dirty="0" err="1" smtClean="0"/>
            <a:t>іменувалася</a:t>
          </a:r>
          <a:r>
            <a:rPr lang="ru-RU" sz="1200" i="1" dirty="0" smtClean="0"/>
            <a:t> «</a:t>
          </a:r>
          <a:r>
            <a:rPr lang="en-US" sz="1200" i="1" dirty="0" smtClean="0"/>
            <a:t>Prada Brothers»</a:t>
          </a:r>
          <a:r>
            <a:rPr lang="uk-UA" sz="1200" i="1" dirty="0" smtClean="0"/>
            <a:t>.</a:t>
          </a:r>
          <a:endParaRPr lang="ru-RU" sz="1200" i="1" dirty="0"/>
        </a:p>
      </dgm:t>
    </dgm:pt>
    <dgm:pt modelId="{61E8E32F-53B6-4941-8C9D-5FEEC9F7F79F}" type="parTrans" cxnId="{FE38F143-248E-4D44-8C68-8CBC9F5EAABC}">
      <dgm:prSet/>
      <dgm:spPr/>
      <dgm:t>
        <a:bodyPr/>
        <a:lstStyle/>
        <a:p>
          <a:endParaRPr lang="ru-RU"/>
        </a:p>
      </dgm:t>
    </dgm:pt>
    <dgm:pt modelId="{3957B353-D0F7-4357-B0CD-A7F5C5A802F2}" type="sibTrans" cxnId="{FE38F143-248E-4D44-8C68-8CBC9F5EAABC}">
      <dgm:prSet/>
      <dgm:spPr/>
      <dgm:t>
        <a:bodyPr/>
        <a:lstStyle/>
        <a:p>
          <a:endParaRPr lang="ru-RU"/>
        </a:p>
      </dgm:t>
    </dgm:pt>
    <dgm:pt modelId="{130DAE5A-F610-40C5-BBE7-EFBF2D9035D0}">
      <dgm:prSet custT="1"/>
      <dgm:spPr/>
      <dgm:t>
        <a:bodyPr/>
        <a:lstStyle/>
        <a:p>
          <a:pPr rtl="0"/>
          <a:r>
            <a:rPr lang="ru-RU" sz="1200" i="1" dirty="0" smtClean="0"/>
            <a:t>У 1978 </a:t>
          </a:r>
          <a:r>
            <a:rPr lang="ru-RU" sz="1200" i="1" dirty="0" err="1" smtClean="0"/>
            <a:t>році</a:t>
          </a:r>
          <a:r>
            <a:rPr lang="ru-RU" sz="1200" i="1" dirty="0" smtClean="0"/>
            <a:t> </a:t>
          </a:r>
          <a:r>
            <a:rPr lang="ru-RU" sz="1200" i="1" dirty="0" err="1" smtClean="0"/>
            <a:t>Міучча</a:t>
          </a:r>
          <a:r>
            <a:rPr lang="ru-RU" sz="1200" i="1" dirty="0" smtClean="0"/>
            <a:t> </a:t>
          </a:r>
          <a:r>
            <a:rPr lang="ru-RU" sz="1200" i="1" dirty="0" err="1" smtClean="0"/>
            <a:t>Прада</a:t>
          </a:r>
          <a:r>
            <a:rPr lang="ru-RU" sz="1200" i="1" dirty="0" smtClean="0"/>
            <a:t>, внучка </a:t>
          </a:r>
          <a:r>
            <a:rPr lang="ru-RU" sz="1200" i="1" dirty="0" err="1" smtClean="0"/>
            <a:t>Маріо</a:t>
          </a:r>
          <a:r>
            <a:rPr lang="ru-RU" sz="1200" i="1" dirty="0" smtClean="0"/>
            <a:t> </a:t>
          </a:r>
          <a:r>
            <a:rPr lang="ru-RU" sz="1200" i="1" dirty="0" err="1" smtClean="0"/>
            <a:t>Прада</a:t>
          </a:r>
          <a:r>
            <a:rPr lang="ru-RU" sz="1200" i="1" dirty="0" smtClean="0"/>
            <a:t>, </a:t>
          </a:r>
          <a:r>
            <a:rPr lang="ru-RU" sz="1200" i="1" dirty="0" err="1" smtClean="0"/>
            <a:t>успадкувала</a:t>
          </a:r>
          <a:r>
            <a:rPr lang="ru-RU" sz="1200" i="1" dirty="0" smtClean="0"/>
            <a:t> </a:t>
          </a:r>
          <a:r>
            <a:rPr lang="ru-RU" sz="1200" i="1" dirty="0" err="1" smtClean="0"/>
            <a:t>компанію</a:t>
          </a:r>
          <a:r>
            <a:rPr lang="en-US" sz="1200" i="1" dirty="0" smtClean="0"/>
            <a:t>. </a:t>
          </a:r>
          <a:r>
            <a:rPr lang="ru-RU" sz="1200" i="1" dirty="0" smtClean="0"/>
            <a:t>У той час </a:t>
          </a:r>
          <a:r>
            <a:rPr lang="ru-RU" sz="1200" i="1" dirty="0" err="1" smtClean="0"/>
            <a:t>компанія</a:t>
          </a:r>
          <a:r>
            <a:rPr lang="ru-RU" sz="1200" i="1" dirty="0" smtClean="0"/>
            <a:t> </a:t>
          </a:r>
          <a:r>
            <a:rPr lang="ru-RU" sz="1200" i="1" dirty="0" err="1" smtClean="0"/>
            <a:t>займалася</a:t>
          </a:r>
          <a:r>
            <a:rPr lang="ru-RU" sz="1200" i="1" dirty="0" smtClean="0"/>
            <a:t> </a:t>
          </a:r>
          <a:r>
            <a:rPr lang="ru-RU" sz="1200" i="1" dirty="0" err="1" smtClean="0"/>
            <a:t>виробництвом</a:t>
          </a:r>
          <a:r>
            <a:rPr lang="ru-RU" sz="1200" i="1" dirty="0" smtClean="0"/>
            <a:t> </a:t>
          </a:r>
          <a:r>
            <a:rPr lang="ru-RU" sz="1200" i="1" dirty="0" err="1" smtClean="0"/>
            <a:t>виробів</a:t>
          </a:r>
          <a:r>
            <a:rPr lang="ru-RU" sz="1200" i="1" dirty="0" smtClean="0"/>
            <a:t> з </a:t>
          </a:r>
          <a:r>
            <a:rPr lang="ru-RU" sz="1200" i="1" dirty="0" err="1" smtClean="0"/>
            <a:t>шкіри</a:t>
          </a:r>
          <a:r>
            <a:rPr lang="ru-RU" sz="1200" i="1" dirty="0" smtClean="0"/>
            <a:t>. </a:t>
          </a:r>
          <a:r>
            <a:rPr lang="ru-RU" sz="1200" i="1" dirty="0" err="1" smtClean="0"/>
            <a:t>Міучча</a:t>
          </a:r>
          <a:r>
            <a:rPr lang="ru-RU" sz="1200" i="1" dirty="0" smtClean="0"/>
            <a:t> </a:t>
          </a:r>
          <a:r>
            <a:rPr lang="ru-RU" sz="1200" i="1" dirty="0" err="1" smtClean="0"/>
            <a:t>розширила</a:t>
          </a:r>
          <a:r>
            <a:rPr lang="ru-RU" sz="1200" i="1" dirty="0" smtClean="0"/>
            <a:t> </a:t>
          </a:r>
          <a:r>
            <a:rPr lang="ru-RU" sz="1200" i="1" dirty="0" err="1" smtClean="0"/>
            <a:t>виробництво</a:t>
          </a:r>
          <a:r>
            <a:rPr lang="ru-RU" sz="1200" i="1" dirty="0" smtClean="0"/>
            <a:t> і </a:t>
          </a:r>
          <a:r>
            <a:rPr lang="ru-RU" sz="1200" i="1" dirty="0" err="1" smtClean="0"/>
            <a:t>націлилась</a:t>
          </a:r>
          <a:r>
            <a:rPr lang="ru-RU" sz="1200" i="1" dirty="0" smtClean="0"/>
            <a:t> на </a:t>
          </a:r>
          <a:r>
            <a:rPr lang="ru-RU" sz="1200" i="1" dirty="0" err="1" smtClean="0"/>
            <a:t>високу</a:t>
          </a:r>
          <a:r>
            <a:rPr lang="ru-RU" sz="1200" i="1" dirty="0" smtClean="0"/>
            <a:t> моду, </a:t>
          </a:r>
          <a:r>
            <a:rPr lang="en-US" sz="1200" i="1" dirty="0" smtClean="0"/>
            <a:t>couture, </a:t>
          </a:r>
          <a:r>
            <a:rPr lang="ru-RU" sz="1200" i="1" dirty="0" smtClean="0"/>
            <a:t>і </a:t>
          </a:r>
          <a:r>
            <a:rPr lang="ru-RU" sz="1200" i="1" dirty="0" err="1" smtClean="0"/>
            <a:t>більше</a:t>
          </a:r>
          <a:r>
            <a:rPr lang="ru-RU" sz="1200" i="1" dirty="0" smtClean="0"/>
            <a:t> </a:t>
          </a:r>
          <a:r>
            <a:rPr lang="ru-RU" sz="1200" i="1" dirty="0" err="1" smtClean="0"/>
            <a:t>богемний</a:t>
          </a:r>
          <a:r>
            <a:rPr lang="ru-RU" sz="1200" i="1" dirty="0" smtClean="0"/>
            <a:t> стиль. </a:t>
          </a:r>
          <a:r>
            <a:rPr lang="ru-RU" sz="1200" i="1" dirty="0" err="1" smtClean="0"/>
            <a:t>Сьогодні</a:t>
          </a:r>
          <a:r>
            <a:rPr lang="ru-RU" sz="1200" i="1" dirty="0" smtClean="0"/>
            <a:t> </a:t>
          </a:r>
          <a:r>
            <a:rPr lang="ru-RU" sz="1200" i="1" dirty="0" err="1" smtClean="0"/>
            <a:t>Міучча</a:t>
          </a:r>
          <a:r>
            <a:rPr lang="ru-RU" sz="1200" i="1" dirty="0" smtClean="0"/>
            <a:t> </a:t>
          </a:r>
          <a:r>
            <a:rPr lang="ru-RU" sz="1200" i="1" dirty="0" err="1" smtClean="0"/>
            <a:t>Прада</a:t>
          </a:r>
          <a:r>
            <a:rPr lang="ru-RU" sz="1200" i="1" dirty="0" smtClean="0"/>
            <a:t> є </a:t>
          </a:r>
          <a:r>
            <a:rPr lang="ru-RU" sz="1200" i="1" dirty="0" err="1" smtClean="0"/>
            <a:t>однією</a:t>
          </a:r>
          <a:r>
            <a:rPr lang="ru-RU" sz="1200" i="1" dirty="0" smtClean="0"/>
            <a:t> з </a:t>
          </a:r>
          <a:r>
            <a:rPr lang="ru-RU" sz="1200" i="1" dirty="0" err="1" smtClean="0"/>
            <a:t>найвпливовіших</a:t>
          </a:r>
          <a:r>
            <a:rPr lang="ru-RU" sz="1200" i="1" dirty="0" smtClean="0"/>
            <a:t> </a:t>
          </a:r>
          <a:r>
            <a:rPr lang="ru-RU" sz="1200" i="1" dirty="0" err="1" smtClean="0"/>
            <a:t>дизайнерів</a:t>
          </a:r>
          <a:r>
            <a:rPr lang="ru-RU" sz="1200" i="1" dirty="0" smtClean="0"/>
            <a:t> </a:t>
          </a:r>
          <a:r>
            <a:rPr lang="ru-RU" sz="1200" i="1" dirty="0" err="1" smtClean="0"/>
            <a:t>одягу</a:t>
          </a:r>
          <a:r>
            <a:rPr lang="ru-RU" sz="1200" i="1" dirty="0" smtClean="0"/>
            <a:t> в </a:t>
          </a:r>
          <a:r>
            <a:rPr lang="ru-RU" sz="1200" i="1" dirty="0" err="1" smtClean="0"/>
            <a:t>індустрії</a:t>
          </a:r>
          <a:r>
            <a:rPr lang="ru-RU" sz="1200" i="1" dirty="0" smtClean="0"/>
            <a:t> </a:t>
          </a:r>
          <a:r>
            <a:rPr lang="ru-RU" sz="1200" i="1" dirty="0" err="1" smtClean="0"/>
            <a:t>моди</a:t>
          </a:r>
          <a:r>
            <a:rPr lang="ru-RU" sz="1200" i="1" dirty="0" smtClean="0"/>
            <a:t>.</a:t>
          </a:r>
          <a:endParaRPr lang="ru-RU" sz="1200" i="1" dirty="0"/>
        </a:p>
      </dgm:t>
    </dgm:pt>
    <dgm:pt modelId="{05124290-3FD9-424B-8C57-7F1656961496}" type="parTrans" cxnId="{DB226EAB-D90C-4002-9486-580119C07525}">
      <dgm:prSet/>
      <dgm:spPr/>
      <dgm:t>
        <a:bodyPr/>
        <a:lstStyle/>
        <a:p>
          <a:endParaRPr lang="ru-RU"/>
        </a:p>
      </dgm:t>
    </dgm:pt>
    <dgm:pt modelId="{2CD67130-B9F4-4EEC-B651-84F3CDE81104}" type="sibTrans" cxnId="{DB226EAB-D90C-4002-9486-580119C07525}">
      <dgm:prSet/>
      <dgm:spPr/>
      <dgm:t>
        <a:bodyPr/>
        <a:lstStyle/>
        <a:p>
          <a:endParaRPr lang="ru-RU"/>
        </a:p>
      </dgm:t>
    </dgm:pt>
    <dgm:pt modelId="{59676694-631B-4829-B966-75563B289548}">
      <dgm:prSet custT="1"/>
      <dgm:spPr/>
      <dgm:t>
        <a:bodyPr/>
        <a:lstStyle/>
        <a:p>
          <a:pPr rtl="0"/>
          <a:r>
            <a:rPr lang="ru-RU" sz="1200" i="1" dirty="0" smtClean="0"/>
            <a:t>У 1989 </a:t>
          </a:r>
          <a:r>
            <a:rPr lang="ru-RU" sz="1200" i="1" dirty="0" err="1" smtClean="0"/>
            <a:t>році</a:t>
          </a:r>
          <a:r>
            <a:rPr lang="ru-RU" sz="1200" i="1" dirty="0" smtClean="0"/>
            <a:t> </a:t>
          </a:r>
          <a:r>
            <a:rPr lang="ru-RU" sz="1200" i="1" dirty="0" err="1" smtClean="0"/>
            <a:t>модельєр</a:t>
          </a:r>
          <a:r>
            <a:rPr lang="ru-RU" sz="1200" i="1" dirty="0" smtClean="0"/>
            <a:t> </a:t>
          </a:r>
          <a:r>
            <a:rPr lang="ru-RU" sz="1200" i="1" dirty="0" err="1" smtClean="0"/>
            <a:t>випускає</a:t>
          </a:r>
          <a:r>
            <a:rPr lang="ru-RU" sz="1200" i="1" dirty="0" smtClean="0"/>
            <a:t> першу </a:t>
          </a:r>
          <a:r>
            <a:rPr lang="ru-RU" sz="1200" i="1" dirty="0" err="1" smtClean="0"/>
            <a:t>колекцію</a:t>
          </a:r>
          <a:r>
            <a:rPr lang="ru-RU" sz="1200" i="1" dirty="0" smtClean="0"/>
            <a:t> </a:t>
          </a:r>
          <a:r>
            <a:rPr lang="ru-RU" sz="1200" i="1" dirty="0" err="1" smtClean="0"/>
            <a:t>повсякденного</a:t>
          </a:r>
          <a:r>
            <a:rPr lang="ru-RU" sz="1200" i="1" dirty="0" smtClean="0"/>
            <a:t> </a:t>
          </a:r>
          <a:r>
            <a:rPr lang="ru-RU" sz="1200" i="1" dirty="0" err="1" smtClean="0"/>
            <a:t>жіночого</a:t>
          </a:r>
          <a:r>
            <a:rPr lang="ru-RU" sz="1200" i="1" dirty="0" smtClean="0"/>
            <a:t> </a:t>
          </a:r>
          <a:r>
            <a:rPr lang="ru-RU" sz="1200" i="1" dirty="0" err="1" smtClean="0"/>
            <a:t>одягу</a:t>
          </a:r>
          <a:r>
            <a:rPr lang="ru-RU" sz="1200" i="1" dirty="0" smtClean="0"/>
            <a:t>.</a:t>
          </a:r>
          <a:endParaRPr lang="ru-RU" sz="1200" i="1" dirty="0"/>
        </a:p>
      </dgm:t>
    </dgm:pt>
    <dgm:pt modelId="{6BF6A3CF-DD47-4B3D-A8CC-36A334C8F06D}" type="parTrans" cxnId="{8FA1F07A-B21E-48F6-A887-E8A80223A6C5}">
      <dgm:prSet/>
      <dgm:spPr/>
      <dgm:t>
        <a:bodyPr/>
        <a:lstStyle/>
        <a:p>
          <a:endParaRPr lang="ru-RU"/>
        </a:p>
      </dgm:t>
    </dgm:pt>
    <dgm:pt modelId="{1038CDA4-D339-4F49-9D73-8747E0CD7AE6}" type="sibTrans" cxnId="{8FA1F07A-B21E-48F6-A887-E8A80223A6C5}">
      <dgm:prSet/>
      <dgm:spPr/>
      <dgm:t>
        <a:bodyPr/>
        <a:lstStyle/>
        <a:p>
          <a:endParaRPr lang="ru-RU"/>
        </a:p>
      </dgm:t>
    </dgm:pt>
    <dgm:pt modelId="{6D22D132-F48F-44AD-A9AE-1FF46289B12E}" type="pres">
      <dgm:prSet presAssocID="{1D847345-4344-460D-9EFA-828976DDD4C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B94C42-601F-4FDB-A78F-33F46C2E465B}" type="pres">
      <dgm:prSet presAssocID="{6205841B-03BB-4E06-AFA5-75A8941D9FD0}" presName="parentText" presStyleLbl="node1" presStyleIdx="0" presStyleCnt="5" custScaleY="816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E35F51-4D2D-4CC8-8826-8017AFB5C986}" type="pres">
      <dgm:prSet presAssocID="{AB67E592-E328-4676-B506-5731C8A25B23}" presName="spacer" presStyleCnt="0"/>
      <dgm:spPr/>
    </dgm:pt>
    <dgm:pt modelId="{50E79FC4-6574-4279-BF1C-AC4C27167633}" type="pres">
      <dgm:prSet presAssocID="{64BDDCA3-FA78-4ED6-B2C6-74948796CC82}" presName="parentText" presStyleLbl="node1" presStyleIdx="1" presStyleCnt="5" custScaleY="74866" custLinFactNeighborX="436" custLinFactNeighborY="-8407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6CD71B-3644-4EDE-9EA2-290993AC8468}" type="pres">
      <dgm:prSet presAssocID="{07D74406-1651-457B-BEE0-B91696AFD624}" presName="spacer" presStyleCnt="0"/>
      <dgm:spPr/>
    </dgm:pt>
    <dgm:pt modelId="{3DB94600-3062-40E7-B74E-AFC1ADAE3D28}" type="pres">
      <dgm:prSet presAssocID="{643A42F6-2F47-48A0-85B4-76C2A2076F1F}" presName="parentText" presStyleLbl="node1" presStyleIdx="2" presStyleCnt="5" custScaleY="68253" custLinFactY="-4745" custLinFactNeighborX="43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ABC761-614F-4F26-A624-9892AE673ED5}" type="pres">
      <dgm:prSet presAssocID="{3957B353-D0F7-4357-B0CD-A7F5C5A802F2}" presName="spacer" presStyleCnt="0"/>
      <dgm:spPr/>
    </dgm:pt>
    <dgm:pt modelId="{A0106E94-2EF3-4841-96C5-4D8401343481}" type="pres">
      <dgm:prSet presAssocID="{130DAE5A-F610-40C5-BBE7-EFBF2D9035D0}" presName="parentText" presStyleLbl="node1" presStyleIdx="3" presStyleCnt="5" custScaleY="108881" custLinFactY="-13882" custLinFactNeighborX="43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07A5F3-32FB-403D-AC19-EC33017986B4}" type="pres">
      <dgm:prSet presAssocID="{2CD67130-B9F4-4EEC-B651-84F3CDE81104}" presName="spacer" presStyleCnt="0"/>
      <dgm:spPr/>
    </dgm:pt>
    <dgm:pt modelId="{1F4FADC7-47D2-486D-BC20-AEE4FC5D371E}" type="pres">
      <dgm:prSet presAssocID="{59676694-631B-4829-B966-75563B289548}" presName="parentText" presStyleLbl="node1" presStyleIdx="4" presStyleCnt="5" custScaleY="77811" custLinFactY="-21533" custLinFactNeighborX="43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0414B1-C4B3-4305-8E43-8ECF89A47B01}" type="presOf" srcId="{59676694-631B-4829-B966-75563B289548}" destId="{1F4FADC7-47D2-486D-BC20-AEE4FC5D371E}" srcOrd="0" destOrd="0" presId="urn:microsoft.com/office/officeart/2005/8/layout/vList2"/>
    <dgm:cxn modelId="{DB226EAB-D90C-4002-9486-580119C07525}" srcId="{1D847345-4344-460D-9EFA-828976DDD4C6}" destId="{130DAE5A-F610-40C5-BBE7-EFBF2D9035D0}" srcOrd="3" destOrd="0" parTransId="{05124290-3FD9-424B-8C57-7F1656961496}" sibTransId="{2CD67130-B9F4-4EEC-B651-84F3CDE81104}"/>
    <dgm:cxn modelId="{0A16DFE2-CE51-402A-9B84-16B686F4C1CA}" srcId="{1D847345-4344-460D-9EFA-828976DDD4C6}" destId="{6205841B-03BB-4E06-AFA5-75A8941D9FD0}" srcOrd="0" destOrd="0" parTransId="{46D50975-1576-4F76-A87A-7F18550BCDAE}" sibTransId="{AB67E592-E328-4676-B506-5731C8A25B23}"/>
    <dgm:cxn modelId="{28668E5D-3CB2-41A1-A51E-C68110AE371F}" type="presOf" srcId="{1D847345-4344-460D-9EFA-828976DDD4C6}" destId="{6D22D132-F48F-44AD-A9AE-1FF46289B12E}" srcOrd="0" destOrd="0" presId="urn:microsoft.com/office/officeart/2005/8/layout/vList2"/>
    <dgm:cxn modelId="{14384BBE-4146-4F71-A340-F4100AE2157E}" type="presOf" srcId="{643A42F6-2F47-48A0-85B4-76C2A2076F1F}" destId="{3DB94600-3062-40E7-B74E-AFC1ADAE3D28}" srcOrd="0" destOrd="0" presId="urn:microsoft.com/office/officeart/2005/8/layout/vList2"/>
    <dgm:cxn modelId="{FE38F143-248E-4D44-8C68-8CBC9F5EAABC}" srcId="{1D847345-4344-460D-9EFA-828976DDD4C6}" destId="{643A42F6-2F47-48A0-85B4-76C2A2076F1F}" srcOrd="2" destOrd="0" parTransId="{61E8E32F-53B6-4941-8C9D-5FEEC9F7F79F}" sibTransId="{3957B353-D0F7-4357-B0CD-A7F5C5A802F2}"/>
    <dgm:cxn modelId="{8FA1F07A-B21E-48F6-A887-E8A80223A6C5}" srcId="{1D847345-4344-460D-9EFA-828976DDD4C6}" destId="{59676694-631B-4829-B966-75563B289548}" srcOrd="4" destOrd="0" parTransId="{6BF6A3CF-DD47-4B3D-A8CC-36A334C8F06D}" sibTransId="{1038CDA4-D339-4F49-9D73-8747E0CD7AE6}"/>
    <dgm:cxn modelId="{B81EFD56-DEED-48F4-B6EA-31E220694607}" srcId="{1D847345-4344-460D-9EFA-828976DDD4C6}" destId="{64BDDCA3-FA78-4ED6-B2C6-74948796CC82}" srcOrd="1" destOrd="0" parTransId="{7643F02A-9238-40BE-BD4B-DD4643A5E6D6}" sibTransId="{07D74406-1651-457B-BEE0-B91696AFD624}"/>
    <dgm:cxn modelId="{E9D8C893-295F-4F2F-BD9E-90910B16FB35}" type="presOf" srcId="{6205841B-03BB-4E06-AFA5-75A8941D9FD0}" destId="{85B94C42-601F-4FDB-A78F-33F46C2E465B}" srcOrd="0" destOrd="0" presId="urn:microsoft.com/office/officeart/2005/8/layout/vList2"/>
    <dgm:cxn modelId="{726678E9-09CA-4819-A0FB-B694E74C02F2}" type="presOf" srcId="{64BDDCA3-FA78-4ED6-B2C6-74948796CC82}" destId="{50E79FC4-6574-4279-BF1C-AC4C27167633}" srcOrd="0" destOrd="0" presId="urn:microsoft.com/office/officeart/2005/8/layout/vList2"/>
    <dgm:cxn modelId="{770F0B0D-82D3-4726-B1EA-6F3A8989B943}" type="presOf" srcId="{130DAE5A-F610-40C5-BBE7-EFBF2D9035D0}" destId="{A0106E94-2EF3-4841-96C5-4D8401343481}" srcOrd="0" destOrd="0" presId="urn:microsoft.com/office/officeart/2005/8/layout/vList2"/>
    <dgm:cxn modelId="{9F10ECCE-E548-4326-BBCA-71315D5C3E2F}" type="presParOf" srcId="{6D22D132-F48F-44AD-A9AE-1FF46289B12E}" destId="{85B94C42-601F-4FDB-A78F-33F46C2E465B}" srcOrd="0" destOrd="0" presId="urn:microsoft.com/office/officeart/2005/8/layout/vList2"/>
    <dgm:cxn modelId="{636398DD-BEEE-40A9-8FB4-FED2D737FC63}" type="presParOf" srcId="{6D22D132-F48F-44AD-A9AE-1FF46289B12E}" destId="{56E35F51-4D2D-4CC8-8826-8017AFB5C986}" srcOrd="1" destOrd="0" presId="urn:microsoft.com/office/officeart/2005/8/layout/vList2"/>
    <dgm:cxn modelId="{06A9D886-132B-483F-BCC7-770FBA18BB89}" type="presParOf" srcId="{6D22D132-F48F-44AD-A9AE-1FF46289B12E}" destId="{50E79FC4-6574-4279-BF1C-AC4C27167633}" srcOrd="2" destOrd="0" presId="urn:microsoft.com/office/officeart/2005/8/layout/vList2"/>
    <dgm:cxn modelId="{52DBAAEB-2D80-4A66-97E3-77BD9835AC3A}" type="presParOf" srcId="{6D22D132-F48F-44AD-A9AE-1FF46289B12E}" destId="{E06CD71B-3644-4EDE-9EA2-290993AC8468}" srcOrd="3" destOrd="0" presId="urn:microsoft.com/office/officeart/2005/8/layout/vList2"/>
    <dgm:cxn modelId="{E3DC15BB-075B-469C-85DA-4095E582F3A3}" type="presParOf" srcId="{6D22D132-F48F-44AD-A9AE-1FF46289B12E}" destId="{3DB94600-3062-40E7-B74E-AFC1ADAE3D28}" srcOrd="4" destOrd="0" presId="urn:microsoft.com/office/officeart/2005/8/layout/vList2"/>
    <dgm:cxn modelId="{F259A740-C1A3-42B4-8F56-02EDF4C7FC27}" type="presParOf" srcId="{6D22D132-F48F-44AD-A9AE-1FF46289B12E}" destId="{C8ABC761-614F-4F26-A624-9892AE673ED5}" srcOrd="5" destOrd="0" presId="urn:microsoft.com/office/officeart/2005/8/layout/vList2"/>
    <dgm:cxn modelId="{F46DC256-45B2-42DE-8D16-61A5CE719FA9}" type="presParOf" srcId="{6D22D132-F48F-44AD-A9AE-1FF46289B12E}" destId="{A0106E94-2EF3-4841-96C5-4D8401343481}" srcOrd="6" destOrd="0" presId="urn:microsoft.com/office/officeart/2005/8/layout/vList2"/>
    <dgm:cxn modelId="{49E8FD68-C169-4803-A952-99E33BB11C9B}" type="presParOf" srcId="{6D22D132-F48F-44AD-A9AE-1FF46289B12E}" destId="{0307A5F3-32FB-403D-AC19-EC33017986B4}" srcOrd="7" destOrd="0" presId="urn:microsoft.com/office/officeart/2005/8/layout/vList2"/>
    <dgm:cxn modelId="{BACF0EB9-3124-4C27-9CB7-1D5F5A15776D}" type="presParOf" srcId="{6D22D132-F48F-44AD-A9AE-1FF46289B12E}" destId="{1F4FADC7-47D2-486D-BC20-AEE4FC5D371E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9DA53FAF-F61A-4513-87FD-6AA55204C2C9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F7DC3BC1-360E-4789-BE2A-E14DA2CE8153}">
      <dgm:prSet custT="1"/>
      <dgm:spPr/>
      <dgm:t>
        <a:bodyPr/>
        <a:lstStyle/>
        <a:p>
          <a:pPr rtl="0"/>
          <a:r>
            <a:rPr lang="ru-RU" sz="1100" b="0" i="1" baseline="0" dirty="0" smtClean="0">
              <a:latin typeface="Georgia" pitchFamily="18" charset="0"/>
            </a:rPr>
            <a:t>Джордж</a:t>
          </a:r>
          <a:r>
            <a:rPr lang="uk-UA" sz="1100" b="0" i="1" baseline="0" dirty="0" smtClean="0">
              <a:latin typeface="Georgia" pitchFamily="18" charset="0"/>
            </a:rPr>
            <a:t>і</a:t>
          </a:r>
          <a:r>
            <a:rPr lang="ru-RU" sz="1100" b="0" i="1" baseline="0" dirty="0" smtClean="0">
              <a:latin typeface="Georgia" pitchFamily="18" charset="0"/>
            </a:rPr>
            <a:t>о </a:t>
          </a:r>
          <a:r>
            <a:rPr lang="ru-RU" sz="1100" b="0" i="1" baseline="0" dirty="0" err="1" smtClean="0">
              <a:latin typeface="Georgia" pitchFamily="18" charset="0"/>
            </a:rPr>
            <a:t>Армані</a:t>
          </a:r>
          <a:r>
            <a:rPr lang="ru-RU" sz="1100" b="0" i="1" baseline="0" dirty="0" smtClean="0">
              <a:latin typeface="Georgia" pitchFamily="18" charset="0"/>
            </a:rPr>
            <a:t> – </a:t>
          </a:r>
          <a:r>
            <a:rPr lang="ru-RU" sz="1100" b="0" i="1" baseline="0" dirty="0" err="1" smtClean="0">
              <a:latin typeface="Georgia" pitchFamily="18" charset="0"/>
            </a:rPr>
            <a:t>італійський</a:t>
          </a:r>
          <a:r>
            <a:rPr lang="ru-RU" sz="1100" b="0" i="1" baseline="0" dirty="0" smtClean="0">
              <a:latin typeface="Georgia" pitchFamily="18" charset="0"/>
            </a:rPr>
            <a:t> дизайнер модного </a:t>
          </a:r>
          <a:r>
            <a:rPr lang="ru-RU" sz="1100" b="0" i="1" baseline="0" dirty="0" err="1" smtClean="0">
              <a:latin typeface="Georgia" pitchFamily="18" charset="0"/>
            </a:rPr>
            <a:t>одягу</a:t>
          </a:r>
          <a:r>
            <a:rPr lang="ru-RU" sz="1100" b="0" i="1" baseline="0" dirty="0" smtClean="0">
              <a:latin typeface="Georgia" pitchFamily="18" charset="0"/>
            </a:rPr>
            <a:t> и </a:t>
          </a:r>
          <a:r>
            <a:rPr lang="ru-RU" sz="1100" b="0" i="1" baseline="0" dirty="0" err="1" smtClean="0">
              <a:latin typeface="Georgia" pitchFamily="18" charset="0"/>
            </a:rPr>
            <a:t>аксесуарів</a:t>
          </a:r>
          <a:r>
            <a:rPr lang="ru-RU" sz="1100" b="0" i="1" baseline="0" dirty="0" smtClean="0">
              <a:latin typeface="Georgia" pitchFamily="18" charset="0"/>
            </a:rPr>
            <a:t>, </a:t>
          </a:r>
          <a:r>
            <a:rPr lang="ru-RU" sz="1100" b="0" i="1" baseline="0" dirty="0" err="1" smtClean="0">
              <a:latin typeface="Georgia" pitchFamily="18" charset="0"/>
            </a:rPr>
            <a:t>очільник</a:t>
          </a:r>
          <a:r>
            <a:rPr lang="ru-RU" sz="1100" b="0" i="1" baseline="0" dirty="0" smtClean="0">
              <a:latin typeface="Georgia" pitchFamily="18" charset="0"/>
            </a:rPr>
            <a:t> дому </a:t>
          </a:r>
          <a:r>
            <a:rPr lang="ru-RU" sz="1100" b="0" i="1" baseline="0" dirty="0" err="1" smtClean="0">
              <a:latin typeface="Georgia" pitchFamily="18" charset="0"/>
            </a:rPr>
            <a:t>моди</a:t>
          </a:r>
          <a:r>
            <a:rPr lang="ru-RU" sz="1100" b="0" i="1" baseline="0" dirty="0" smtClean="0">
              <a:latin typeface="Georgia" pitchFamily="18" charset="0"/>
            </a:rPr>
            <a:t> </a:t>
          </a:r>
          <a:r>
            <a:rPr lang="ru-RU" sz="1100" b="0" i="1" baseline="0" dirty="0" err="1" smtClean="0">
              <a:latin typeface="Georgia" pitchFamily="18" charset="0"/>
            </a:rPr>
            <a:t>свого</a:t>
          </a:r>
          <a:r>
            <a:rPr lang="ru-RU" sz="1100" b="0" i="1" baseline="0" dirty="0" smtClean="0">
              <a:latin typeface="Georgia" pitchFamily="18" charset="0"/>
            </a:rPr>
            <a:t> </a:t>
          </a:r>
          <a:r>
            <a:rPr lang="ru-RU" sz="1100" b="0" i="1" baseline="0" dirty="0" err="1" smtClean="0">
              <a:latin typeface="Georgia" pitchFamily="18" charset="0"/>
            </a:rPr>
            <a:t>імені</a:t>
          </a:r>
          <a:r>
            <a:rPr lang="ru-RU" sz="1100" b="0" i="1" baseline="0" dirty="0" smtClean="0">
              <a:latin typeface="Georgia" pitchFamily="18" charset="0"/>
            </a:rPr>
            <a:t>.</a:t>
          </a:r>
          <a:endParaRPr lang="ru-RU" sz="1100" b="0" i="1" baseline="0" dirty="0">
            <a:latin typeface="Georgia" pitchFamily="18" charset="0"/>
          </a:endParaRPr>
        </a:p>
      </dgm:t>
    </dgm:pt>
    <dgm:pt modelId="{059AEE1C-BFA7-412E-AB6A-8D2DA9FB347D}" type="parTrans" cxnId="{94326F50-6412-465D-A85D-506F749396C2}">
      <dgm:prSet/>
      <dgm:spPr/>
      <dgm:t>
        <a:bodyPr/>
        <a:lstStyle/>
        <a:p>
          <a:endParaRPr lang="ru-RU"/>
        </a:p>
      </dgm:t>
    </dgm:pt>
    <dgm:pt modelId="{F7792839-EB05-47AE-8E7A-54B38C9EDF54}" type="sibTrans" cxnId="{94326F50-6412-465D-A85D-506F749396C2}">
      <dgm:prSet/>
      <dgm:spPr/>
      <dgm:t>
        <a:bodyPr/>
        <a:lstStyle/>
        <a:p>
          <a:endParaRPr lang="ru-RU"/>
        </a:p>
      </dgm:t>
    </dgm:pt>
    <dgm:pt modelId="{9E67390F-2BDA-492F-AE88-109FC651C784}">
      <dgm:prSet custT="1"/>
      <dgm:spPr/>
      <dgm:t>
        <a:bodyPr/>
        <a:lstStyle/>
        <a:p>
          <a:pPr rtl="0"/>
          <a:r>
            <a:rPr lang="ru-RU" sz="1100" i="1" baseline="0" dirty="0" err="1" smtClean="0">
              <a:latin typeface="Georgia" pitchFamily="18" charset="0"/>
            </a:rPr>
            <a:t>Після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закінчення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школи</a:t>
          </a:r>
          <a:r>
            <a:rPr lang="ru-RU" sz="1100" i="1" baseline="0" dirty="0" smtClean="0">
              <a:latin typeface="Georgia" pitchFamily="18" charset="0"/>
            </a:rPr>
            <a:t> в 1955 </a:t>
          </a:r>
          <a:r>
            <a:rPr lang="ru-RU" sz="1100" i="1" baseline="0" dirty="0" err="1" smtClean="0">
              <a:latin typeface="Georgia" pitchFamily="18" charset="0"/>
            </a:rPr>
            <a:t>році</a:t>
          </a:r>
          <a:r>
            <a:rPr lang="ru-RU" sz="1100" i="1" baseline="0" dirty="0" smtClean="0">
              <a:latin typeface="Georgia" pitchFamily="18" charset="0"/>
            </a:rPr>
            <a:t> вступив у </a:t>
          </a:r>
          <a:r>
            <a:rPr lang="ru-RU" sz="1100" i="1" baseline="0" dirty="0" err="1" smtClean="0">
              <a:latin typeface="Georgia" pitchFamily="18" charset="0"/>
            </a:rPr>
            <a:t>медичний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університет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П'яченца</a:t>
          </a:r>
          <a:r>
            <a:rPr lang="ru-RU" sz="1100" i="1" baseline="0" dirty="0" smtClean="0">
              <a:latin typeface="Georgia" pitchFamily="18" charset="0"/>
            </a:rPr>
            <a:t>, але через два роки, </a:t>
          </a:r>
          <a:r>
            <a:rPr lang="ru-RU" sz="1100" i="1" baseline="0" dirty="0" err="1" smtClean="0">
              <a:latin typeface="Georgia" pitchFamily="18" charset="0"/>
            </a:rPr>
            <a:t>розчарувавшись</a:t>
          </a:r>
          <a:r>
            <a:rPr lang="ru-RU" sz="1100" i="1" baseline="0" dirty="0" smtClean="0">
              <a:latin typeface="Georgia" pitchFamily="18" charset="0"/>
            </a:rPr>
            <a:t> в </a:t>
          </a:r>
          <a:r>
            <a:rPr lang="ru-RU" sz="1100" i="1" baseline="0" dirty="0" err="1" smtClean="0">
              <a:latin typeface="Georgia" pitchFamily="18" charset="0"/>
            </a:rPr>
            <a:t>медицині</a:t>
          </a:r>
          <a:r>
            <a:rPr lang="ru-RU" sz="1100" i="1" baseline="0" dirty="0" smtClean="0">
              <a:latin typeface="Georgia" pitchFamily="18" charset="0"/>
            </a:rPr>
            <a:t>, кинув </a:t>
          </a:r>
          <a:r>
            <a:rPr lang="ru-RU" sz="1100" i="1" baseline="0" dirty="0" err="1" smtClean="0">
              <a:latin typeface="Georgia" pitchFamily="18" charset="0"/>
            </a:rPr>
            <a:t>навчання</a:t>
          </a:r>
          <a:r>
            <a:rPr lang="ru-RU" sz="1100" i="1" baseline="0" dirty="0" smtClean="0">
              <a:latin typeface="Georgia" pitchFamily="18" charset="0"/>
            </a:rPr>
            <a:t>.</a:t>
          </a:r>
          <a:endParaRPr lang="ru-RU" sz="1100" baseline="0" dirty="0">
            <a:latin typeface="Georgia" pitchFamily="18" charset="0"/>
          </a:endParaRPr>
        </a:p>
      </dgm:t>
    </dgm:pt>
    <dgm:pt modelId="{19B42B72-99F5-48E5-835C-8B171C4B571D}" type="parTrans" cxnId="{A1ADCF03-E35B-48FD-8909-A3D09B7C103B}">
      <dgm:prSet/>
      <dgm:spPr/>
      <dgm:t>
        <a:bodyPr/>
        <a:lstStyle/>
        <a:p>
          <a:endParaRPr lang="ru-RU"/>
        </a:p>
      </dgm:t>
    </dgm:pt>
    <dgm:pt modelId="{F333950F-6D46-4289-9BAE-9678E5640117}" type="sibTrans" cxnId="{A1ADCF03-E35B-48FD-8909-A3D09B7C103B}">
      <dgm:prSet/>
      <dgm:spPr/>
      <dgm:t>
        <a:bodyPr/>
        <a:lstStyle/>
        <a:p>
          <a:endParaRPr lang="ru-RU"/>
        </a:p>
      </dgm:t>
    </dgm:pt>
    <dgm:pt modelId="{96FAF4C7-E835-422D-B37C-DBAE75EEF43C}">
      <dgm:prSet custT="1"/>
      <dgm:spPr/>
      <dgm:t>
        <a:bodyPr/>
        <a:lstStyle/>
        <a:p>
          <a:pPr rtl="0"/>
          <a:r>
            <a:rPr lang="ru-RU" sz="1100" i="1" baseline="0" dirty="0" smtClean="0">
              <a:latin typeface="Georgia" pitchFamily="18" charset="0"/>
            </a:rPr>
            <a:t>Через </a:t>
          </a:r>
          <a:r>
            <a:rPr lang="ru-RU" sz="1100" i="1" baseline="0" dirty="0" err="1" smtClean="0">
              <a:latin typeface="Georgia" pitchFamily="18" charset="0"/>
            </a:rPr>
            <a:t>деякий</a:t>
          </a:r>
          <a:r>
            <a:rPr lang="ru-RU" sz="1100" i="1" baseline="0" dirty="0" smtClean="0">
              <a:latin typeface="Georgia" pitchFamily="18" charset="0"/>
            </a:rPr>
            <a:t> час </a:t>
          </a:r>
          <a:r>
            <a:rPr lang="ru-RU" sz="1100" i="1" baseline="0" dirty="0" err="1" smtClean="0">
              <a:latin typeface="Georgia" pitchFamily="18" charset="0"/>
            </a:rPr>
            <a:t>Армані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був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запрошений</a:t>
          </a:r>
          <a:r>
            <a:rPr lang="ru-RU" sz="1100" i="1" baseline="0" dirty="0" smtClean="0">
              <a:latin typeface="Georgia" pitchFamily="18" charset="0"/>
            </a:rPr>
            <a:t> на посаду </a:t>
          </a:r>
          <a:r>
            <a:rPr lang="ru-RU" sz="1100" i="1" baseline="0" dirty="0" err="1" smtClean="0">
              <a:latin typeface="Georgia" pitchFamily="18" charset="0"/>
            </a:rPr>
            <a:t>асистента</a:t>
          </a:r>
          <a:r>
            <a:rPr lang="ru-RU" sz="1100" i="1" baseline="0" dirty="0" smtClean="0">
              <a:latin typeface="Georgia" pitchFamily="18" charset="0"/>
            </a:rPr>
            <a:t> дизайнера в </a:t>
          </a:r>
          <a:r>
            <a:rPr lang="ru-RU" sz="1100" i="1" baseline="0" dirty="0" err="1" smtClean="0">
              <a:latin typeface="Georgia" pitchFamily="18" charset="0"/>
            </a:rPr>
            <a:t>компанію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Hitman</a:t>
          </a:r>
          <a:r>
            <a:rPr lang="ru-RU" sz="1100" i="1" baseline="0" dirty="0" smtClean="0">
              <a:latin typeface="Georgia" pitchFamily="18" charset="0"/>
            </a:rPr>
            <a:t>, яка </a:t>
          </a:r>
          <a:r>
            <a:rPr lang="ru-RU" sz="1100" i="1" baseline="0" dirty="0" err="1" smtClean="0">
              <a:latin typeface="Georgia" pitchFamily="18" charset="0"/>
            </a:rPr>
            <a:t>займалася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чоловічими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колекціями</a:t>
          </a:r>
          <a:r>
            <a:rPr lang="ru-RU" sz="1100" i="1" baseline="0" dirty="0" smtClean="0">
              <a:latin typeface="Georgia" pitchFamily="18" charset="0"/>
            </a:rPr>
            <a:t> для престижного </a:t>
          </a:r>
          <a:r>
            <a:rPr lang="ru-RU" sz="1100" i="1" baseline="0" dirty="0" err="1" smtClean="0">
              <a:latin typeface="Georgia" pitchFamily="18" charset="0"/>
            </a:rPr>
            <a:t>Будинку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моди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Nino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Cerruti</a:t>
          </a:r>
          <a:r>
            <a:rPr lang="ru-RU" sz="1100" i="1" baseline="0" dirty="0" smtClean="0">
              <a:latin typeface="Georgia" pitchFamily="18" charset="0"/>
            </a:rPr>
            <a:t>. Там </a:t>
          </a:r>
          <a:r>
            <a:rPr lang="ru-RU" sz="1100" i="1" baseline="0" dirty="0" err="1" smtClean="0">
              <a:latin typeface="Georgia" pitchFamily="18" charset="0"/>
            </a:rPr>
            <a:t>він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пропрацював</a:t>
          </a:r>
          <a:r>
            <a:rPr lang="ru-RU" sz="1100" i="1" baseline="0" dirty="0" smtClean="0">
              <a:latin typeface="Georgia" pitchFamily="18" charset="0"/>
            </a:rPr>
            <a:t> 6 </a:t>
          </a:r>
          <a:r>
            <a:rPr lang="ru-RU" sz="1100" i="1" baseline="0" dirty="0" err="1" smtClean="0">
              <a:latin typeface="Georgia" pitchFamily="18" charset="0"/>
            </a:rPr>
            <a:t>років</a:t>
          </a:r>
          <a:r>
            <a:rPr lang="ru-RU" sz="1100" i="1" baseline="0" dirty="0" smtClean="0">
              <a:latin typeface="Georgia" pitchFamily="18" charset="0"/>
            </a:rPr>
            <a:t>. </a:t>
          </a:r>
          <a:endParaRPr lang="ru-RU" sz="1100" baseline="0" dirty="0">
            <a:latin typeface="Georgia" pitchFamily="18" charset="0"/>
          </a:endParaRPr>
        </a:p>
      </dgm:t>
    </dgm:pt>
    <dgm:pt modelId="{CF3E411F-BBFC-40A9-9F1C-87CB2BD06E32}" type="parTrans" cxnId="{7A3D2197-E425-4401-8A72-B8D2107E321F}">
      <dgm:prSet/>
      <dgm:spPr/>
      <dgm:t>
        <a:bodyPr/>
        <a:lstStyle/>
        <a:p>
          <a:endParaRPr lang="ru-RU"/>
        </a:p>
      </dgm:t>
    </dgm:pt>
    <dgm:pt modelId="{F4C66136-6A3B-4680-B4F2-F0236B471F8A}" type="sibTrans" cxnId="{7A3D2197-E425-4401-8A72-B8D2107E321F}">
      <dgm:prSet/>
      <dgm:spPr/>
      <dgm:t>
        <a:bodyPr/>
        <a:lstStyle/>
        <a:p>
          <a:endParaRPr lang="ru-RU"/>
        </a:p>
      </dgm:t>
    </dgm:pt>
    <dgm:pt modelId="{96F1806B-156D-408E-B7E4-8E4827B48485}">
      <dgm:prSet custT="1"/>
      <dgm:spPr/>
      <dgm:t>
        <a:bodyPr/>
        <a:lstStyle/>
        <a:p>
          <a:pPr rtl="0"/>
          <a:r>
            <a:rPr lang="ru-RU" sz="1100" i="1" baseline="0" dirty="0" smtClean="0">
              <a:latin typeface="Georgia" pitchFamily="18" charset="0"/>
            </a:rPr>
            <a:t>У 1975 </a:t>
          </a:r>
          <a:r>
            <a:rPr lang="ru-RU" sz="1100" i="1" baseline="0" dirty="0" err="1" smtClean="0">
              <a:latin typeface="Georgia" pitchFamily="18" charset="0"/>
            </a:rPr>
            <a:t>році</a:t>
          </a:r>
          <a:r>
            <a:rPr lang="ru-RU" sz="1100" i="1" baseline="0" dirty="0" smtClean="0">
              <a:latin typeface="Georgia" pitchFamily="18" charset="0"/>
            </a:rPr>
            <a:t> разом з партнером </a:t>
          </a:r>
          <a:r>
            <a:rPr lang="ru-RU" sz="1100" i="1" baseline="0" dirty="0" err="1" smtClean="0">
              <a:latin typeface="Georgia" pitchFamily="18" charset="0"/>
            </a:rPr>
            <a:t>Серджо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Галеотті</a:t>
          </a:r>
          <a:r>
            <a:rPr lang="ru-RU" sz="1100" i="1" baseline="0" dirty="0" smtClean="0">
              <a:latin typeface="Georgia" pitchFamily="18" charset="0"/>
            </a:rPr>
            <a:t> (</a:t>
          </a:r>
          <a:r>
            <a:rPr lang="en-US" sz="1100" i="1" baseline="0" dirty="0" smtClean="0">
              <a:latin typeface="Georgia" pitchFamily="18" charset="0"/>
            </a:rPr>
            <a:t>Sergio </a:t>
          </a:r>
          <a:r>
            <a:rPr lang="en-US" sz="1100" i="1" baseline="0" dirty="0" err="1" smtClean="0">
              <a:latin typeface="Georgia" pitchFamily="18" charset="0"/>
            </a:rPr>
            <a:t>Galeotti</a:t>
          </a:r>
          <a:r>
            <a:rPr lang="en-US" sz="1100" i="1" baseline="0" dirty="0" smtClean="0">
              <a:latin typeface="Georgia" pitchFamily="18" charset="0"/>
            </a:rPr>
            <a:t>), </a:t>
          </a:r>
          <a:r>
            <a:rPr lang="ru-RU" sz="1100" i="1" baseline="0" dirty="0" err="1" smtClean="0">
              <a:latin typeface="Georgia" pitchFamily="18" charset="0"/>
            </a:rPr>
            <a:t>Армані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випустив</a:t>
          </a:r>
          <a:r>
            <a:rPr lang="ru-RU" sz="1100" i="1" baseline="0" dirty="0" smtClean="0">
              <a:latin typeface="Georgia" pitchFamily="18" charset="0"/>
            </a:rPr>
            <a:t> першу </a:t>
          </a:r>
          <a:r>
            <a:rPr lang="ru-RU" sz="1100" i="1" baseline="0" dirty="0" err="1" smtClean="0">
              <a:latin typeface="Georgia" pitchFamily="18" charset="0"/>
            </a:rPr>
            <a:t>чоловічу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лінію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en-US" sz="1100" i="1" baseline="0" dirty="0" smtClean="0">
              <a:latin typeface="Georgia" pitchFamily="18" charset="0"/>
            </a:rPr>
            <a:t>prêt-a-porter, </a:t>
          </a:r>
          <a:r>
            <a:rPr lang="ru-RU" sz="1100" i="1" baseline="0" dirty="0" smtClean="0">
              <a:latin typeface="Georgia" pitchFamily="18" charset="0"/>
            </a:rPr>
            <a:t>а </a:t>
          </a:r>
          <a:r>
            <a:rPr lang="ru-RU" sz="1100" i="1" baseline="0" dirty="0" err="1" smtClean="0">
              <a:latin typeface="Georgia" pitchFamily="18" charset="0"/>
            </a:rPr>
            <a:t>рік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опісля</a:t>
          </a:r>
          <a:r>
            <a:rPr lang="ru-RU" sz="1100" i="1" baseline="0" dirty="0" smtClean="0">
              <a:latin typeface="Georgia" pitchFamily="18" charset="0"/>
            </a:rPr>
            <a:t> — </a:t>
          </a:r>
          <a:r>
            <a:rPr lang="ru-RU" sz="1100" i="1" baseline="0" dirty="0" err="1" smtClean="0">
              <a:latin typeface="Georgia" pitchFamily="18" charset="0"/>
            </a:rPr>
            <a:t>аналогічну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колекцію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жіночого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одягу</a:t>
          </a:r>
          <a:r>
            <a:rPr lang="ru-RU" sz="1100" i="1" baseline="0" dirty="0" smtClean="0">
              <a:latin typeface="Georgia" pitchFamily="18" charset="0"/>
            </a:rPr>
            <a:t>.</a:t>
          </a:r>
          <a:endParaRPr lang="ru-RU" sz="1100" baseline="0" dirty="0">
            <a:latin typeface="Georgia" pitchFamily="18" charset="0"/>
          </a:endParaRPr>
        </a:p>
      </dgm:t>
    </dgm:pt>
    <dgm:pt modelId="{74C9CC4C-F028-450F-BCCF-77BD0DBFAC4F}" type="parTrans" cxnId="{F233715E-3CC9-426C-A335-F5E675F27777}">
      <dgm:prSet/>
      <dgm:spPr/>
      <dgm:t>
        <a:bodyPr/>
        <a:lstStyle/>
        <a:p>
          <a:endParaRPr lang="ru-RU"/>
        </a:p>
      </dgm:t>
    </dgm:pt>
    <dgm:pt modelId="{FF4DE244-6D43-4393-B1B2-D28FFB16693B}" type="sibTrans" cxnId="{F233715E-3CC9-426C-A335-F5E675F27777}">
      <dgm:prSet/>
      <dgm:spPr/>
      <dgm:t>
        <a:bodyPr/>
        <a:lstStyle/>
        <a:p>
          <a:endParaRPr lang="ru-RU"/>
        </a:p>
      </dgm:t>
    </dgm:pt>
    <dgm:pt modelId="{775BEB76-C58A-4E5C-B992-CE69C6139E38}">
      <dgm:prSet custT="1"/>
      <dgm:spPr/>
      <dgm:t>
        <a:bodyPr/>
        <a:lstStyle/>
        <a:p>
          <a:pPr rtl="0"/>
          <a:r>
            <a:rPr lang="ru-RU" sz="1100" i="1" baseline="0" dirty="0" err="1" smtClean="0">
              <a:latin typeface="Georgia" pitchFamily="18" charset="0"/>
            </a:rPr>
            <a:t>Компанія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Армані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швидко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розвивалася</a:t>
          </a:r>
          <a:r>
            <a:rPr lang="ru-RU" sz="1100" i="1" baseline="0" dirty="0" smtClean="0">
              <a:latin typeface="Georgia" pitchFamily="18" charset="0"/>
            </a:rPr>
            <a:t>, і в 1981 </a:t>
          </a:r>
          <a:r>
            <a:rPr lang="ru-RU" sz="1100" i="1" baseline="0" dirty="0" err="1" smtClean="0">
              <a:latin typeface="Georgia" pitchFamily="18" charset="0"/>
            </a:rPr>
            <a:t>році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були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запущені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колекції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en-US" sz="1100" i="1" baseline="0" dirty="0" err="1" smtClean="0">
              <a:latin typeface="Georgia" pitchFamily="18" charset="0"/>
            </a:rPr>
            <a:t>Emporio</a:t>
          </a:r>
          <a:r>
            <a:rPr lang="en-US" sz="1100" i="1" baseline="0" dirty="0" smtClean="0">
              <a:latin typeface="Georgia" pitchFamily="18" charset="0"/>
            </a:rPr>
            <a:t> Armani </a:t>
          </a:r>
          <a:r>
            <a:rPr lang="ru-RU" sz="1100" i="1" baseline="0" dirty="0" smtClean="0">
              <a:latin typeface="Georgia" pitchFamily="18" charset="0"/>
            </a:rPr>
            <a:t>і </a:t>
          </a:r>
          <a:r>
            <a:rPr lang="en-US" sz="1100" i="1" baseline="0" dirty="0" smtClean="0">
              <a:latin typeface="Georgia" pitchFamily="18" charset="0"/>
            </a:rPr>
            <a:t>Armani Jeans. </a:t>
          </a:r>
          <a:r>
            <a:rPr lang="ru-RU" sz="1100" i="1" baseline="0" dirty="0" smtClean="0">
              <a:latin typeface="Georgia" pitchFamily="18" charset="0"/>
            </a:rPr>
            <a:t>У 1982 </a:t>
          </a:r>
          <a:r>
            <a:rPr lang="ru-RU" sz="1100" i="1" baseline="0" dirty="0" err="1" smtClean="0">
              <a:latin typeface="Georgia" pitchFamily="18" charset="0"/>
            </a:rPr>
            <a:t>році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з'явилися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перші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жіночі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парфуми</a:t>
          </a:r>
          <a:r>
            <a:rPr lang="ru-RU" sz="1100" i="1" baseline="0" dirty="0" smtClean="0">
              <a:latin typeface="Georgia" pitchFamily="18" charset="0"/>
            </a:rPr>
            <a:t>, через два роки — </a:t>
          </a:r>
          <a:r>
            <a:rPr lang="ru-RU" sz="1100" i="1" baseline="0" dirty="0" err="1" smtClean="0">
              <a:latin typeface="Georgia" pitchFamily="18" charset="0"/>
            </a:rPr>
            <a:t>чоловічий</a:t>
          </a:r>
          <a:r>
            <a:rPr lang="ru-RU" sz="1100" i="1" baseline="0" dirty="0" smtClean="0">
              <a:latin typeface="Georgia" pitchFamily="18" charset="0"/>
            </a:rPr>
            <a:t> парфюм.</a:t>
          </a:r>
          <a:endParaRPr lang="ru-RU" sz="1100" baseline="0" dirty="0">
            <a:latin typeface="Georgia" pitchFamily="18" charset="0"/>
          </a:endParaRPr>
        </a:p>
      </dgm:t>
    </dgm:pt>
    <dgm:pt modelId="{60475333-6981-409A-A39B-94EC63D46D29}" type="parTrans" cxnId="{9E929BE6-58BE-4EC0-9FBC-36AF32627865}">
      <dgm:prSet/>
      <dgm:spPr/>
      <dgm:t>
        <a:bodyPr/>
        <a:lstStyle/>
        <a:p>
          <a:endParaRPr lang="ru-RU"/>
        </a:p>
      </dgm:t>
    </dgm:pt>
    <dgm:pt modelId="{30DF99AB-CA28-4FD0-A7A0-70764926AA8C}" type="sibTrans" cxnId="{9E929BE6-58BE-4EC0-9FBC-36AF32627865}">
      <dgm:prSet/>
      <dgm:spPr/>
      <dgm:t>
        <a:bodyPr/>
        <a:lstStyle/>
        <a:p>
          <a:endParaRPr lang="ru-RU"/>
        </a:p>
      </dgm:t>
    </dgm:pt>
    <dgm:pt modelId="{66A6D937-FBFD-44DA-BB0C-5548BD0000DE}">
      <dgm:prSet custT="1"/>
      <dgm:spPr/>
      <dgm:t>
        <a:bodyPr/>
        <a:lstStyle/>
        <a:p>
          <a:pPr rtl="0"/>
          <a:r>
            <a:rPr lang="ru-RU" sz="1100" i="1" baseline="0" dirty="0" smtClean="0">
              <a:latin typeface="Georgia" pitchFamily="18" charset="0"/>
            </a:rPr>
            <a:t>3 </a:t>
          </a:r>
          <a:r>
            <a:rPr lang="ru-RU" sz="1100" i="1" baseline="0" dirty="0" err="1" smtClean="0">
              <a:latin typeface="Georgia" pitchFamily="18" charset="0"/>
            </a:rPr>
            <a:t>липня</a:t>
          </a:r>
          <a:r>
            <a:rPr lang="ru-RU" sz="1100" i="1" baseline="0" dirty="0" smtClean="0">
              <a:latin typeface="Georgia" pitchFamily="18" charset="0"/>
            </a:rPr>
            <a:t> 2008 року </a:t>
          </a:r>
          <a:r>
            <a:rPr lang="ru-RU" sz="1100" i="1" baseline="0" dirty="0" err="1" smtClean="0">
              <a:latin typeface="Georgia" pitchFamily="18" charset="0"/>
            </a:rPr>
            <a:t>Армані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був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нагороджений</a:t>
          </a:r>
          <a:r>
            <a:rPr lang="ru-RU" sz="1100" i="1" baseline="0" dirty="0" smtClean="0">
              <a:latin typeface="Georgia" pitchFamily="18" charset="0"/>
            </a:rPr>
            <a:t> державною </a:t>
          </a:r>
          <a:r>
            <a:rPr lang="ru-RU" sz="1100" i="1" baseline="0" dirty="0" err="1" smtClean="0">
              <a:latin typeface="Georgia" pitchFamily="18" charset="0"/>
            </a:rPr>
            <a:t>нагородою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Франції</a:t>
          </a:r>
          <a:r>
            <a:rPr lang="ru-RU" sz="1100" i="1" baseline="0" dirty="0" smtClean="0">
              <a:latin typeface="Georgia" pitchFamily="18" charset="0"/>
            </a:rPr>
            <a:t> — орденом </a:t>
          </a:r>
          <a:r>
            <a:rPr lang="ru-RU" sz="1100" i="1" baseline="0" dirty="0" err="1" smtClean="0">
              <a:latin typeface="Georgia" pitchFamily="18" charset="0"/>
            </a:rPr>
            <a:t>Почесного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легіону</a:t>
          </a:r>
          <a:r>
            <a:rPr lang="ru-RU" sz="1100" i="1" baseline="0" dirty="0" smtClean="0">
              <a:latin typeface="Georgia" pitchFamily="18" charset="0"/>
            </a:rPr>
            <a:t>. </a:t>
          </a:r>
          <a:r>
            <a:rPr lang="ru-RU" sz="1100" i="1" baseline="0" dirty="0" err="1" smtClean="0">
              <a:latin typeface="Georgia" pitchFamily="18" charset="0"/>
            </a:rPr>
            <a:t>Нагороду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модельєру</a:t>
          </a:r>
          <a:r>
            <a:rPr lang="ru-RU" sz="1100" i="1" baseline="0" dirty="0" smtClean="0">
              <a:latin typeface="Georgia" pitchFamily="18" charset="0"/>
            </a:rPr>
            <a:t> вручив президент </a:t>
          </a:r>
          <a:r>
            <a:rPr lang="ru-RU" sz="1100" i="1" baseline="0" dirty="0" err="1" smtClean="0">
              <a:latin typeface="Georgia" pitchFamily="18" charset="0"/>
            </a:rPr>
            <a:t>Франції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Ніколя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Саркозі</a:t>
          </a:r>
          <a:r>
            <a:rPr lang="ru-RU" sz="1100" i="1" baseline="0" dirty="0" smtClean="0">
              <a:latin typeface="Georgia" pitchFamily="18" charset="0"/>
            </a:rPr>
            <a:t>.</a:t>
          </a:r>
          <a:endParaRPr lang="ru-RU" sz="1100" baseline="0" dirty="0">
            <a:latin typeface="Georgia" pitchFamily="18" charset="0"/>
          </a:endParaRPr>
        </a:p>
      </dgm:t>
    </dgm:pt>
    <dgm:pt modelId="{E4E54B30-C546-4DE9-BC94-1BB03BB48B0A}" type="parTrans" cxnId="{0C9D7084-1A5D-429C-BBC8-5C8042A0A028}">
      <dgm:prSet/>
      <dgm:spPr/>
      <dgm:t>
        <a:bodyPr/>
        <a:lstStyle/>
        <a:p>
          <a:endParaRPr lang="ru-RU"/>
        </a:p>
      </dgm:t>
    </dgm:pt>
    <dgm:pt modelId="{E70DC8FD-B319-40A1-9904-3785ED2AF8D1}" type="sibTrans" cxnId="{0C9D7084-1A5D-429C-BBC8-5C8042A0A028}">
      <dgm:prSet/>
      <dgm:spPr/>
      <dgm:t>
        <a:bodyPr/>
        <a:lstStyle/>
        <a:p>
          <a:endParaRPr lang="ru-RU"/>
        </a:p>
      </dgm:t>
    </dgm:pt>
    <dgm:pt modelId="{6822116B-DB42-414C-B09B-8D147E9111DB}">
      <dgm:prSet custT="1"/>
      <dgm:spPr/>
      <dgm:t>
        <a:bodyPr/>
        <a:lstStyle/>
        <a:p>
          <a:pPr rtl="0"/>
          <a:r>
            <a:rPr lang="ru-RU" sz="1100" i="1" baseline="0" dirty="0" smtClean="0">
              <a:latin typeface="Georgia" pitchFamily="18" charset="0"/>
            </a:rPr>
            <a:t>З 2002 року </a:t>
          </a:r>
          <a:r>
            <a:rPr lang="ru-RU" sz="1100" i="1" baseline="0" dirty="0" err="1" smtClean="0">
              <a:latin typeface="Georgia" pitchFamily="18" charset="0"/>
            </a:rPr>
            <a:t>Армані</a:t>
          </a:r>
          <a:r>
            <a:rPr lang="ru-RU" sz="1100" i="1" baseline="0" dirty="0" smtClean="0">
              <a:latin typeface="Georgia" pitchFamily="18" charset="0"/>
            </a:rPr>
            <a:t> став Послом </a:t>
          </a:r>
          <a:r>
            <a:rPr lang="ru-RU" sz="1100" i="1" baseline="0" dirty="0" err="1" smtClean="0">
              <a:latin typeface="Georgia" pitchFamily="18" charset="0"/>
            </a:rPr>
            <a:t>Доброї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Волі</a:t>
          </a:r>
          <a:r>
            <a:rPr lang="ru-RU" sz="1100" i="1" baseline="0" dirty="0" smtClean="0">
              <a:latin typeface="Georgia" pitchFamily="18" charset="0"/>
            </a:rPr>
            <a:t> </a:t>
          </a:r>
          <a:r>
            <a:rPr lang="ru-RU" sz="1100" i="1" baseline="0" dirty="0" err="1" smtClean="0">
              <a:latin typeface="Georgia" pitchFamily="18" charset="0"/>
            </a:rPr>
            <a:t>Управління</a:t>
          </a:r>
          <a:r>
            <a:rPr lang="ru-RU" sz="1100" i="1" baseline="0" dirty="0" smtClean="0">
              <a:latin typeface="Georgia" pitchFamily="18" charset="0"/>
            </a:rPr>
            <a:t> Верховного </a:t>
          </a:r>
          <a:r>
            <a:rPr lang="ru-RU" sz="1100" i="1" baseline="0" dirty="0" err="1" smtClean="0">
              <a:latin typeface="Georgia" pitchFamily="18" charset="0"/>
            </a:rPr>
            <a:t>комісара</a:t>
          </a:r>
          <a:r>
            <a:rPr lang="ru-RU" sz="1100" i="1" baseline="0" dirty="0" smtClean="0">
              <a:latin typeface="Georgia" pitchFamily="18" charset="0"/>
            </a:rPr>
            <a:t> у справах </a:t>
          </a:r>
          <a:r>
            <a:rPr lang="ru-RU" sz="1100" i="1" baseline="0" dirty="0" err="1" smtClean="0">
              <a:latin typeface="Georgia" pitchFamily="18" charset="0"/>
            </a:rPr>
            <a:t>біженців</a:t>
          </a:r>
          <a:r>
            <a:rPr lang="ru-RU" sz="1100" i="1" baseline="0" dirty="0" smtClean="0">
              <a:latin typeface="Georgia" pitchFamily="18" charset="0"/>
            </a:rPr>
            <a:t> ООН.</a:t>
          </a:r>
          <a:endParaRPr lang="ru-RU" sz="1100" baseline="0" dirty="0">
            <a:latin typeface="Georgia" pitchFamily="18" charset="0"/>
          </a:endParaRPr>
        </a:p>
      </dgm:t>
    </dgm:pt>
    <dgm:pt modelId="{81D13014-E56B-43F4-810D-A1D3C26B4A44}" type="parTrans" cxnId="{F9749A85-B702-4214-94BC-959A759A7CA3}">
      <dgm:prSet/>
      <dgm:spPr/>
      <dgm:t>
        <a:bodyPr/>
        <a:lstStyle/>
        <a:p>
          <a:endParaRPr lang="ru-RU"/>
        </a:p>
      </dgm:t>
    </dgm:pt>
    <dgm:pt modelId="{B8B82733-D1D9-4E1D-A59D-F433A18F2A3F}" type="sibTrans" cxnId="{F9749A85-B702-4214-94BC-959A759A7CA3}">
      <dgm:prSet/>
      <dgm:spPr/>
      <dgm:t>
        <a:bodyPr/>
        <a:lstStyle/>
        <a:p>
          <a:endParaRPr lang="ru-RU"/>
        </a:p>
      </dgm:t>
    </dgm:pt>
    <dgm:pt modelId="{395B690F-7321-4629-9438-97090BF54E92}" type="pres">
      <dgm:prSet presAssocID="{9DA53FAF-F61A-4513-87FD-6AA55204C2C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F81079-1C98-48D8-8B20-E1D6EAB74F1C}" type="pres">
      <dgm:prSet presAssocID="{F7DC3BC1-360E-4789-BE2A-E14DA2CE8153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7F52E2-7A9C-4034-AC3B-A53A1B85507D}" type="pres">
      <dgm:prSet presAssocID="{F7792839-EB05-47AE-8E7A-54B38C9EDF54}" presName="spacer" presStyleCnt="0"/>
      <dgm:spPr/>
    </dgm:pt>
    <dgm:pt modelId="{57650E8B-8F22-4D1F-AB04-CCA07EE8A6DB}" type="pres">
      <dgm:prSet presAssocID="{9E67390F-2BDA-492F-AE88-109FC651C784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F1F9D8-36EF-4308-B494-5974BC066484}" type="pres">
      <dgm:prSet presAssocID="{F333950F-6D46-4289-9BAE-9678E5640117}" presName="spacer" presStyleCnt="0"/>
      <dgm:spPr/>
    </dgm:pt>
    <dgm:pt modelId="{DEF44F8F-A761-4973-A34C-C94EBBBBD0D4}" type="pres">
      <dgm:prSet presAssocID="{96FAF4C7-E835-422D-B37C-DBAE75EEF43C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7AC91E-82B9-47FD-985E-DE4B68DF6F98}" type="pres">
      <dgm:prSet presAssocID="{F4C66136-6A3B-4680-B4F2-F0236B471F8A}" presName="spacer" presStyleCnt="0"/>
      <dgm:spPr/>
    </dgm:pt>
    <dgm:pt modelId="{2CE5C68B-FCC3-4EE8-AB9B-3754E8E97B7D}" type="pres">
      <dgm:prSet presAssocID="{96F1806B-156D-408E-B7E4-8E4827B48485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1120AA-ACCD-401E-83A6-23D6F94B9C30}" type="pres">
      <dgm:prSet presAssocID="{FF4DE244-6D43-4393-B1B2-D28FFB16693B}" presName="spacer" presStyleCnt="0"/>
      <dgm:spPr/>
    </dgm:pt>
    <dgm:pt modelId="{112FC85C-5A94-4A78-B1AC-3808090D2428}" type="pres">
      <dgm:prSet presAssocID="{775BEB76-C58A-4E5C-B992-CE69C6139E38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EEC9D5-5FEE-42DA-B19C-3243DF73F7EC}" type="pres">
      <dgm:prSet presAssocID="{30DF99AB-CA28-4FD0-A7A0-70764926AA8C}" presName="spacer" presStyleCnt="0"/>
      <dgm:spPr/>
    </dgm:pt>
    <dgm:pt modelId="{31299BA4-70E4-47DA-861C-A444B0B01EC3}" type="pres">
      <dgm:prSet presAssocID="{66A6D937-FBFD-44DA-BB0C-5548BD0000DE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7DCBA7-8568-48CF-83F6-82E3DF42673B}" type="pres">
      <dgm:prSet presAssocID="{E70DC8FD-B319-40A1-9904-3785ED2AF8D1}" presName="spacer" presStyleCnt="0"/>
      <dgm:spPr/>
    </dgm:pt>
    <dgm:pt modelId="{2B516026-6225-41F8-9A5F-532C51D74283}" type="pres">
      <dgm:prSet presAssocID="{6822116B-DB42-414C-B09B-8D147E9111DB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E6E57F1-A54A-4826-8C24-DECF7D96AB1E}" type="presOf" srcId="{96F1806B-156D-408E-B7E4-8E4827B48485}" destId="{2CE5C68B-FCC3-4EE8-AB9B-3754E8E97B7D}" srcOrd="0" destOrd="0" presId="urn:microsoft.com/office/officeart/2005/8/layout/vList2"/>
    <dgm:cxn modelId="{03A0FA1A-09C5-4C6D-B42B-A13B80A57839}" type="presOf" srcId="{F7DC3BC1-360E-4789-BE2A-E14DA2CE8153}" destId="{91F81079-1C98-48D8-8B20-E1D6EAB74F1C}" srcOrd="0" destOrd="0" presId="urn:microsoft.com/office/officeart/2005/8/layout/vList2"/>
    <dgm:cxn modelId="{7A3D2197-E425-4401-8A72-B8D2107E321F}" srcId="{9DA53FAF-F61A-4513-87FD-6AA55204C2C9}" destId="{96FAF4C7-E835-422D-B37C-DBAE75EEF43C}" srcOrd="2" destOrd="0" parTransId="{CF3E411F-BBFC-40A9-9F1C-87CB2BD06E32}" sibTransId="{F4C66136-6A3B-4680-B4F2-F0236B471F8A}"/>
    <dgm:cxn modelId="{0C9D7084-1A5D-429C-BBC8-5C8042A0A028}" srcId="{9DA53FAF-F61A-4513-87FD-6AA55204C2C9}" destId="{66A6D937-FBFD-44DA-BB0C-5548BD0000DE}" srcOrd="5" destOrd="0" parTransId="{E4E54B30-C546-4DE9-BC94-1BB03BB48B0A}" sibTransId="{E70DC8FD-B319-40A1-9904-3785ED2AF8D1}"/>
    <dgm:cxn modelId="{9E929BE6-58BE-4EC0-9FBC-36AF32627865}" srcId="{9DA53FAF-F61A-4513-87FD-6AA55204C2C9}" destId="{775BEB76-C58A-4E5C-B992-CE69C6139E38}" srcOrd="4" destOrd="0" parTransId="{60475333-6981-409A-A39B-94EC63D46D29}" sibTransId="{30DF99AB-CA28-4FD0-A7A0-70764926AA8C}"/>
    <dgm:cxn modelId="{687E7AE3-C9D4-412A-9130-52B51B311199}" type="presOf" srcId="{96FAF4C7-E835-422D-B37C-DBAE75EEF43C}" destId="{DEF44F8F-A761-4973-A34C-C94EBBBBD0D4}" srcOrd="0" destOrd="0" presId="urn:microsoft.com/office/officeart/2005/8/layout/vList2"/>
    <dgm:cxn modelId="{661E1063-12AA-4A3D-A2FE-0DCD4FDB31E3}" type="presOf" srcId="{66A6D937-FBFD-44DA-BB0C-5548BD0000DE}" destId="{31299BA4-70E4-47DA-861C-A444B0B01EC3}" srcOrd="0" destOrd="0" presId="urn:microsoft.com/office/officeart/2005/8/layout/vList2"/>
    <dgm:cxn modelId="{A1ADCF03-E35B-48FD-8909-A3D09B7C103B}" srcId="{9DA53FAF-F61A-4513-87FD-6AA55204C2C9}" destId="{9E67390F-2BDA-492F-AE88-109FC651C784}" srcOrd="1" destOrd="0" parTransId="{19B42B72-99F5-48E5-835C-8B171C4B571D}" sibTransId="{F333950F-6D46-4289-9BAE-9678E5640117}"/>
    <dgm:cxn modelId="{73765C0F-F546-4E19-A5BC-790E5BB2CC18}" type="presOf" srcId="{6822116B-DB42-414C-B09B-8D147E9111DB}" destId="{2B516026-6225-41F8-9A5F-532C51D74283}" srcOrd="0" destOrd="0" presId="urn:microsoft.com/office/officeart/2005/8/layout/vList2"/>
    <dgm:cxn modelId="{165290C6-F300-4597-AB2B-843F1128CDEE}" type="presOf" srcId="{775BEB76-C58A-4E5C-B992-CE69C6139E38}" destId="{112FC85C-5A94-4A78-B1AC-3808090D2428}" srcOrd="0" destOrd="0" presId="urn:microsoft.com/office/officeart/2005/8/layout/vList2"/>
    <dgm:cxn modelId="{F233715E-3CC9-426C-A335-F5E675F27777}" srcId="{9DA53FAF-F61A-4513-87FD-6AA55204C2C9}" destId="{96F1806B-156D-408E-B7E4-8E4827B48485}" srcOrd="3" destOrd="0" parTransId="{74C9CC4C-F028-450F-BCCF-77BD0DBFAC4F}" sibTransId="{FF4DE244-6D43-4393-B1B2-D28FFB16693B}"/>
    <dgm:cxn modelId="{94326F50-6412-465D-A85D-506F749396C2}" srcId="{9DA53FAF-F61A-4513-87FD-6AA55204C2C9}" destId="{F7DC3BC1-360E-4789-BE2A-E14DA2CE8153}" srcOrd="0" destOrd="0" parTransId="{059AEE1C-BFA7-412E-AB6A-8D2DA9FB347D}" sibTransId="{F7792839-EB05-47AE-8E7A-54B38C9EDF54}"/>
    <dgm:cxn modelId="{A502E661-E685-4D28-AACF-C67416B6C1A5}" type="presOf" srcId="{9E67390F-2BDA-492F-AE88-109FC651C784}" destId="{57650E8B-8F22-4D1F-AB04-CCA07EE8A6DB}" srcOrd="0" destOrd="0" presId="urn:microsoft.com/office/officeart/2005/8/layout/vList2"/>
    <dgm:cxn modelId="{E4495221-B024-461D-AE4C-B3992380FB0B}" type="presOf" srcId="{9DA53FAF-F61A-4513-87FD-6AA55204C2C9}" destId="{395B690F-7321-4629-9438-97090BF54E92}" srcOrd="0" destOrd="0" presId="urn:microsoft.com/office/officeart/2005/8/layout/vList2"/>
    <dgm:cxn modelId="{F9749A85-B702-4214-94BC-959A759A7CA3}" srcId="{9DA53FAF-F61A-4513-87FD-6AA55204C2C9}" destId="{6822116B-DB42-414C-B09B-8D147E9111DB}" srcOrd="6" destOrd="0" parTransId="{81D13014-E56B-43F4-810D-A1D3C26B4A44}" sibTransId="{B8B82733-D1D9-4E1D-A59D-F433A18F2A3F}"/>
    <dgm:cxn modelId="{C57FA5B5-C2F5-4736-9111-0B625A6B8021}" type="presParOf" srcId="{395B690F-7321-4629-9438-97090BF54E92}" destId="{91F81079-1C98-48D8-8B20-E1D6EAB74F1C}" srcOrd="0" destOrd="0" presId="urn:microsoft.com/office/officeart/2005/8/layout/vList2"/>
    <dgm:cxn modelId="{70276A0D-141D-4064-B9F8-8D9E0A627B76}" type="presParOf" srcId="{395B690F-7321-4629-9438-97090BF54E92}" destId="{A77F52E2-7A9C-4034-AC3B-A53A1B85507D}" srcOrd="1" destOrd="0" presId="urn:microsoft.com/office/officeart/2005/8/layout/vList2"/>
    <dgm:cxn modelId="{757FE971-B07E-4D0C-A587-3ACDC0690B70}" type="presParOf" srcId="{395B690F-7321-4629-9438-97090BF54E92}" destId="{57650E8B-8F22-4D1F-AB04-CCA07EE8A6DB}" srcOrd="2" destOrd="0" presId="urn:microsoft.com/office/officeart/2005/8/layout/vList2"/>
    <dgm:cxn modelId="{BA1A54F4-3392-4F23-9574-CACD4C055786}" type="presParOf" srcId="{395B690F-7321-4629-9438-97090BF54E92}" destId="{E7F1F9D8-36EF-4308-B494-5974BC066484}" srcOrd="3" destOrd="0" presId="urn:microsoft.com/office/officeart/2005/8/layout/vList2"/>
    <dgm:cxn modelId="{412BF2D8-FB2A-4D34-A336-8FE2D33EAC37}" type="presParOf" srcId="{395B690F-7321-4629-9438-97090BF54E92}" destId="{DEF44F8F-A761-4973-A34C-C94EBBBBD0D4}" srcOrd="4" destOrd="0" presId="urn:microsoft.com/office/officeart/2005/8/layout/vList2"/>
    <dgm:cxn modelId="{1A4415D5-A579-440E-AE0E-B3DD67117A88}" type="presParOf" srcId="{395B690F-7321-4629-9438-97090BF54E92}" destId="{C87AC91E-82B9-47FD-985E-DE4B68DF6F98}" srcOrd="5" destOrd="0" presId="urn:microsoft.com/office/officeart/2005/8/layout/vList2"/>
    <dgm:cxn modelId="{696441DE-9687-4708-9080-5285DF0F10FD}" type="presParOf" srcId="{395B690F-7321-4629-9438-97090BF54E92}" destId="{2CE5C68B-FCC3-4EE8-AB9B-3754E8E97B7D}" srcOrd="6" destOrd="0" presId="urn:microsoft.com/office/officeart/2005/8/layout/vList2"/>
    <dgm:cxn modelId="{39505CA8-0C57-4521-9111-C3E48E51DADC}" type="presParOf" srcId="{395B690F-7321-4629-9438-97090BF54E92}" destId="{D31120AA-ACCD-401E-83A6-23D6F94B9C30}" srcOrd="7" destOrd="0" presId="urn:microsoft.com/office/officeart/2005/8/layout/vList2"/>
    <dgm:cxn modelId="{E2BD8894-2C1D-4B36-BFE2-7EE932B80E39}" type="presParOf" srcId="{395B690F-7321-4629-9438-97090BF54E92}" destId="{112FC85C-5A94-4A78-B1AC-3808090D2428}" srcOrd="8" destOrd="0" presId="urn:microsoft.com/office/officeart/2005/8/layout/vList2"/>
    <dgm:cxn modelId="{21D520E3-28D8-4927-A99D-5504F1B0E042}" type="presParOf" srcId="{395B690F-7321-4629-9438-97090BF54E92}" destId="{AFEEC9D5-5FEE-42DA-B19C-3243DF73F7EC}" srcOrd="9" destOrd="0" presId="urn:microsoft.com/office/officeart/2005/8/layout/vList2"/>
    <dgm:cxn modelId="{C295097F-C247-4CAB-AD7C-BDA7AB138F37}" type="presParOf" srcId="{395B690F-7321-4629-9438-97090BF54E92}" destId="{31299BA4-70E4-47DA-861C-A444B0B01EC3}" srcOrd="10" destOrd="0" presId="urn:microsoft.com/office/officeart/2005/8/layout/vList2"/>
    <dgm:cxn modelId="{81E90AE6-61D2-42FD-9581-0AD2270AE957}" type="presParOf" srcId="{395B690F-7321-4629-9438-97090BF54E92}" destId="{717DCBA7-8568-48CF-83F6-82E3DF42673B}" srcOrd="11" destOrd="0" presId="urn:microsoft.com/office/officeart/2005/8/layout/vList2"/>
    <dgm:cxn modelId="{C6EE47E7-63BC-4856-80E3-CC99BBCEDFE7}" type="presParOf" srcId="{395B690F-7321-4629-9438-97090BF54E92}" destId="{2B516026-6225-41F8-9A5F-532C51D74283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66BAA4FA-F8FD-49B5-B9B9-7CF820D841CD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24D02413-4AE6-4267-93CE-52B952A43728}">
      <dgm:prSet custT="1"/>
      <dgm:spPr/>
      <dgm:t>
        <a:bodyPr/>
        <a:lstStyle/>
        <a:p>
          <a:pPr rtl="0"/>
          <a:r>
            <a:rPr lang="ru-RU" sz="1300" b="1" i="1" dirty="0" err="1" smtClean="0"/>
            <a:t>П'єр</a:t>
          </a:r>
          <a:r>
            <a:rPr lang="ru-RU" sz="1300" b="1" i="1" dirty="0" smtClean="0"/>
            <a:t> Карден</a:t>
          </a:r>
          <a:r>
            <a:rPr lang="ru-RU" sz="1300" i="1" dirty="0" smtClean="0"/>
            <a:t> - (</a:t>
          </a:r>
          <a:r>
            <a:rPr lang="ru-RU" sz="1300" i="1" dirty="0" err="1" smtClean="0"/>
            <a:t>справжнє</a:t>
          </a:r>
          <a:r>
            <a:rPr lang="ru-RU" sz="1300" i="1" dirty="0" smtClean="0"/>
            <a:t>  </a:t>
          </a:r>
          <a:r>
            <a:rPr lang="ru-RU" sz="1300" i="1" dirty="0" err="1" smtClean="0"/>
            <a:t>ім'я</a:t>
          </a:r>
          <a:r>
            <a:rPr lang="ru-RU" sz="1300" i="1" dirty="0" smtClean="0"/>
            <a:t>: </a:t>
          </a:r>
          <a:r>
            <a:rPr lang="ru-RU" sz="1300" i="1" dirty="0" err="1" smtClean="0"/>
            <a:t>П'єро</a:t>
          </a:r>
          <a:r>
            <a:rPr lang="ru-RU" sz="1300" i="1" dirty="0" smtClean="0"/>
            <a:t> </a:t>
          </a:r>
          <a:r>
            <a:rPr lang="ru-RU" sz="1300" i="1" dirty="0" err="1" smtClean="0"/>
            <a:t>Кардіно</a:t>
          </a:r>
          <a:r>
            <a:rPr lang="ru-RU" sz="1300" i="1" dirty="0" smtClean="0"/>
            <a:t>) — </a:t>
          </a:r>
          <a:r>
            <a:rPr lang="ru-RU" sz="1300" i="1" dirty="0" err="1" smtClean="0"/>
            <a:t>модельєр</a:t>
          </a:r>
          <a:r>
            <a:rPr lang="ru-RU" sz="1300" i="1" dirty="0" smtClean="0"/>
            <a:t>, </a:t>
          </a:r>
          <a:r>
            <a:rPr lang="ru-RU" sz="1300" i="1" dirty="0" err="1" smtClean="0"/>
            <a:t>кутюр'є</a:t>
          </a:r>
          <a:r>
            <a:rPr lang="ru-RU" sz="1300" i="1" dirty="0" smtClean="0"/>
            <a:t>, один </a:t>
          </a:r>
          <a:r>
            <a:rPr lang="ru-RU" sz="1300" i="1" dirty="0" err="1" smtClean="0"/>
            <a:t>із</a:t>
          </a:r>
          <a:r>
            <a:rPr lang="ru-RU" sz="1300" i="1" dirty="0" smtClean="0"/>
            <a:t> </a:t>
          </a:r>
          <a:r>
            <a:rPr lang="ru-RU" sz="1300" i="1" dirty="0" err="1" smtClean="0"/>
            <a:t>першовідкривачів</a:t>
          </a:r>
          <a:r>
            <a:rPr lang="ru-RU" sz="1300" i="1" dirty="0" smtClean="0"/>
            <a:t> стилю «</a:t>
          </a:r>
          <a:r>
            <a:rPr lang="ru-RU" sz="1300" i="1" dirty="0" err="1" smtClean="0"/>
            <a:t>унісекс</a:t>
          </a:r>
          <a:r>
            <a:rPr lang="ru-RU" sz="1300" i="1" dirty="0" smtClean="0"/>
            <a:t>».</a:t>
          </a:r>
          <a:endParaRPr lang="ru-RU" sz="1300" dirty="0"/>
        </a:p>
      </dgm:t>
    </dgm:pt>
    <dgm:pt modelId="{5FAAAA78-1D9D-4279-B535-F4911B04CCBC}" type="parTrans" cxnId="{9D397937-BE8A-4B25-81B1-BF8C087B1365}">
      <dgm:prSet/>
      <dgm:spPr/>
      <dgm:t>
        <a:bodyPr/>
        <a:lstStyle/>
        <a:p>
          <a:endParaRPr lang="ru-RU"/>
        </a:p>
      </dgm:t>
    </dgm:pt>
    <dgm:pt modelId="{4BCC1E84-12EF-484B-8B03-9E5C3D194100}" type="sibTrans" cxnId="{9D397937-BE8A-4B25-81B1-BF8C087B1365}">
      <dgm:prSet/>
      <dgm:spPr/>
      <dgm:t>
        <a:bodyPr/>
        <a:lstStyle/>
        <a:p>
          <a:endParaRPr lang="ru-RU"/>
        </a:p>
      </dgm:t>
    </dgm:pt>
    <dgm:pt modelId="{71C7FFC7-A0AF-41B7-9368-B4995140F1E9}">
      <dgm:prSet custT="1"/>
      <dgm:spPr/>
      <dgm:t>
        <a:bodyPr/>
        <a:lstStyle/>
        <a:p>
          <a:pPr rtl="0"/>
          <a:r>
            <a:rPr lang="ru-RU" sz="1300" i="1" dirty="0" err="1" smtClean="0"/>
            <a:t>Очолював</a:t>
          </a:r>
          <a:r>
            <a:rPr lang="ru-RU" sz="1300" i="1" dirty="0" smtClean="0"/>
            <a:t> у 1947 </a:t>
          </a:r>
          <a:r>
            <a:rPr lang="ru-RU" sz="1300" i="1" dirty="0" err="1" smtClean="0"/>
            <a:t>ательє</a:t>
          </a:r>
          <a:r>
            <a:rPr lang="ru-RU" sz="1300" i="1" dirty="0" smtClean="0"/>
            <a:t> </a:t>
          </a:r>
          <a:r>
            <a:rPr lang="ru-RU" sz="1300" i="1" dirty="0" err="1" smtClean="0"/>
            <a:t>моди</a:t>
          </a:r>
          <a:r>
            <a:rPr lang="ru-RU" sz="1300" i="1" dirty="0" smtClean="0"/>
            <a:t> «</a:t>
          </a:r>
          <a:r>
            <a:rPr lang="ru-RU" sz="1300" i="1" dirty="0" err="1" smtClean="0"/>
            <a:t>Крістьян</a:t>
          </a:r>
          <a:r>
            <a:rPr lang="ru-RU" sz="1300" i="1" dirty="0" smtClean="0"/>
            <a:t> </a:t>
          </a:r>
          <a:r>
            <a:rPr lang="ru-RU" sz="1300" i="1" dirty="0" err="1" smtClean="0"/>
            <a:t>Діор</a:t>
          </a:r>
          <a:r>
            <a:rPr lang="ru-RU" sz="1300" i="1" dirty="0" smtClean="0"/>
            <a:t>». </a:t>
          </a:r>
          <a:endParaRPr lang="ru-RU" sz="1300" dirty="0"/>
        </a:p>
      </dgm:t>
    </dgm:pt>
    <dgm:pt modelId="{C91FFAB1-925D-41D3-B20C-99E20E7EF68B}" type="parTrans" cxnId="{9E8C5FDD-E0D8-409A-8DD7-9EC3C454D05B}">
      <dgm:prSet/>
      <dgm:spPr/>
      <dgm:t>
        <a:bodyPr/>
        <a:lstStyle/>
        <a:p>
          <a:endParaRPr lang="ru-RU"/>
        </a:p>
      </dgm:t>
    </dgm:pt>
    <dgm:pt modelId="{DA5ED973-DD96-4841-9C85-32C2964CCFA2}" type="sibTrans" cxnId="{9E8C5FDD-E0D8-409A-8DD7-9EC3C454D05B}">
      <dgm:prSet/>
      <dgm:spPr/>
      <dgm:t>
        <a:bodyPr/>
        <a:lstStyle/>
        <a:p>
          <a:endParaRPr lang="ru-RU"/>
        </a:p>
      </dgm:t>
    </dgm:pt>
    <dgm:pt modelId="{322950FF-1027-44BE-964F-AD28399EB638}">
      <dgm:prSet custT="1"/>
      <dgm:spPr/>
      <dgm:t>
        <a:bodyPr/>
        <a:lstStyle/>
        <a:p>
          <a:pPr rtl="0"/>
          <a:r>
            <a:rPr lang="ru-RU" sz="1300" i="1" dirty="0" err="1" smtClean="0"/>
            <a:t>Заснував</a:t>
          </a:r>
          <a:r>
            <a:rPr lang="ru-RU" sz="1300" i="1" dirty="0" smtClean="0"/>
            <a:t> </a:t>
          </a:r>
          <a:r>
            <a:rPr lang="ru-RU" sz="1300" i="1" dirty="0" err="1" smtClean="0"/>
            <a:t>одноіменний</a:t>
          </a:r>
          <a:r>
            <a:rPr lang="ru-RU" sz="1300" i="1" dirty="0" smtClean="0"/>
            <a:t> </a:t>
          </a:r>
          <a:r>
            <a:rPr lang="ru-RU" sz="1300" i="1" dirty="0" err="1" smtClean="0"/>
            <a:t>дім</a:t>
          </a:r>
          <a:r>
            <a:rPr lang="ru-RU" sz="1300" i="1" dirty="0" smtClean="0"/>
            <a:t> </a:t>
          </a:r>
          <a:r>
            <a:rPr lang="ru-RU" sz="1300" i="1" dirty="0" err="1" smtClean="0"/>
            <a:t>моди</a:t>
          </a:r>
          <a:r>
            <a:rPr lang="ru-RU" sz="1300" i="1" dirty="0" smtClean="0"/>
            <a:t> «</a:t>
          </a:r>
          <a:r>
            <a:rPr lang="ru-RU" sz="1300" i="1" dirty="0" err="1" smtClean="0"/>
            <a:t>П'єр</a:t>
          </a:r>
          <a:r>
            <a:rPr lang="ru-RU" sz="1300" i="1" dirty="0" smtClean="0"/>
            <a:t> Карден» у 1950, </a:t>
          </a:r>
          <a:r>
            <a:rPr lang="ru-RU" sz="1300" i="1" dirty="0" err="1" smtClean="0"/>
            <a:t>впровадив</a:t>
          </a:r>
          <a:r>
            <a:rPr lang="ru-RU" sz="1300" i="1" dirty="0" smtClean="0"/>
            <a:t> «от кутюр» у 1953.</a:t>
          </a:r>
          <a:endParaRPr lang="ru-RU" sz="1300" dirty="0"/>
        </a:p>
      </dgm:t>
    </dgm:pt>
    <dgm:pt modelId="{19E9D2F5-A70B-4B03-85D4-66050654E0DB}" type="parTrans" cxnId="{703EC73B-97D1-4331-AF10-75D20BDFDE28}">
      <dgm:prSet/>
      <dgm:spPr/>
      <dgm:t>
        <a:bodyPr/>
        <a:lstStyle/>
        <a:p>
          <a:endParaRPr lang="ru-RU"/>
        </a:p>
      </dgm:t>
    </dgm:pt>
    <dgm:pt modelId="{C1B0A7B9-FED5-4E90-82AA-7F5B832C1619}" type="sibTrans" cxnId="{703EC73B-97D1-4331-AF10-75D20BDFDE28}">
      <dgm:prSet/>
      <dgm:spPr/>
      <dgm:t>
        <a:bodyPr/>
        <a:lstStyle/>
        <a:p>
          <a:endParaRPr lang="ru-RU"/>
        </a:p>
      </dgm:t>
    </dgm:pt>
    <dgm:pt modelId="{D08C4998-EC21-4BAD-81F3-439FF9D4E17E}">
      <dgm:prSet custT="1"/>
      <dgm:spPr/>
      <dgm:t>
        <a:bodyPr/>
        <a:lstStyle/>
        <a:p>
          <a:pPr rtl="0"/>
          <a:r>
            <a:rPr lang="ru-RU" sz="1300" i="1" dirty="0" err="1" smtClean="0"/>
            <a:t>Відомий</a:t>
          </a:r>
          <a:r>
            <a:rPr lang="ru-RU" sz="1300" i="1" dirty="0" smtClean="0"/>
            <a:t> </a:t>
          </a:r>
          <a:r>
            <a:rPr lang="ru-RU" sz="1300" i="1" dirty="0" err="1" smtClean="0"/>
            <a:t>своїми</a:t>
          </a:r>
          <a:r>
            <a:rPr lang="ru-RU" sz="1300" i="1" dirty="0" smtClean="0"/>
            <a:t> стилями «авангард» і «космос», давав </a:t>
          </a:r>
          <a:r>
            <a:rPr lang="ru-RU" sz="1300" i="1" dirty="0" err="1" smtClean="0"/>
            <a:t>перевагу</a:t>
          </a:r>
          <a:r>
            <a:rPr lang="ru-RU" sz="1300" i="1" dirty="0" smtClean="0"/>
            <a:t> </a:t>
          </a:r>
          <a:r>
            <a:rPr lang="ru-RU" sz="1300" i="1" dirty="0" err="1" smtClean="0"/>
            <a:t>геометричній</a:t>
          </a:r>
          <a:r>
            <a:rPr lang="ru-RU" sz="1300" i="1" dirty="0" smtClean="0"/>
            <a:t> </a:t>
          </a:r>
          <a:r>
            <a:rPr lang="ru-RU" sz="1300" i="1" dirty="0" err="1" smtClean="0"/>
            <a:t>формі</a:t>
          </a:r>
          <a:r>
            <a:rPr lang="ru-RU" sz="1300" i="1" dirty="0" smtClean="0"/>
            <a:t> та мотиву; </a:t>
          </a:r>
          <a:r>
            <a:rPr lang="ru-RU" sz="1300" i="1" dirty="0" err="1" smtClean="0"/>
            <a:t>його</a:t>
          </a:r>
          <a:r>
            <a:rPr lang="ru-RU" sz="1300" i="1" dirty="0" smtClean="0"/>
            <a:t> </a:t>
          </a:r>
          <a:r>
            <a:rPr lang="ru-RU" sz="1300" i="1" dirty="0" err="1" smtClean="0"/>
            <a:t>одягу</a:t>
          </a:r>
          <a:r>
            <a:rPr lang="ru-RU" sz="1300" i="1" dirty="0" smtClean="0"/>
            <a:t> </a:t>
          </a:r>
          <a:r>
            <a:rPr lang="ru-RU" sz="1300" i="1" dirty="0" err="1" smtClean="0"/>
            <a:t>ще</a:t>
          </a:r>
          <a:r>
            <a:rPr lang="ru-RU" sz="1300" i="1" dirty="0" smtClean="0"/>
            <a:t> </a:t>
          </a:r>
          <a:r>
            <a:rPr lang="ru-RU" sz="1300" i="1" dirty="0" err="1" smtClean="0"/>
            <a:t>притаманний</a:t>
          </a:r>
          <a:r>
            <a:rPr lang="ru-RU" sz="1300" i="1" dirty="0" smtClean="0"/>
            <a:t> </a:t>
          </a:r>
          <a:r>
            <a:rPr lang="ru-RU" sz="1300" i="1" dirty="0" err="1" smtClean="0"/>
            <a:t>вільний</a:t>
          </a:r>
          <a:r>
            <a:rPr lang="ru-RU" sz="1300" i="1" dirty="0" smtClean="0"/>
            <a:t> </a:t>
          </a:r>
          <a:r>
            <a:rPr lang="ru-RU" sz="1300" i="1" dirty="0" err="1" smtClean="0"/>
            <a:t>крій</a:t>
          </a:r>
          <a:r>
            <a:rPr lang="ru-RU" sz="1300" i="1" dirty="0" smtClean="0"/>
            <a:t> з </a:t>
          </a:r>
          <a:r>
            <a:rPr lang="ru-RU" sz="1300" i="1" dirty="0" err="1" smtClean="0"/>
            <a:t>чіткими</a:t>
          </a:r>
          <a:r>
            <a:rPr lang="ru-RU" sz="1300" i="1" dirty="0" smtClean="0"/>
            <a:t> деталями та великими </a:t>
          </a:r>
          <a:r>
            <a:rPr lang="ru-RU" sz="1300" i="1" dirty="0" err="1" smtClean="0"/>
            <a:t>гудзиками</a:t>
          </a:r>
          <a:r>
            <a:rPr lang="ru-RU" sz="1300" i="1" dirty="0" smtClean="0"/>
            <a:t>.</a:t>
          </a:r>
          <a:endParaRPr lang="ru-RU" sz="1300" dirty="0"/>
        </a:p>
      </dgm:t>
    </dgm:pt>
    <dgm:pt modelId="{B7FBAE89-11E7-445E-9A6B-90A09640D860}" type="parTrans" cxnId="{CDAD02E4-D984-479F-970F-2E6B9B529349}">
      <dgm:prSet/>
      <dgm:spPr/>
      <dgm:t>
        <a:bodyPr/>
        <a:lstStyle/>
        <a:p>
          <a:endParaRPr lang="ru-RU"/>
        </a:p>
      </dgm:t>
    </dgm:pt>
    <dgm:pt modelId="{D4931E25-CE4C-49AB-8680-135571983AF8}" type="sibTrans" cxnId="{CDAD02E4-D984-479F-970F-2E6B9B529349}">
      <dgm:prSet/>
      <dgm:spPr/>
      <dgm:t>
        <a:bodyPr/>
        <a:lstStyle/>
        <a:p>
          <a:endParaRPr lang="ru-RU"/>
        </a:p>
      </dgm:t>
    </dgm:pt>
    <dgm:pt modelId="{930643B2-5B41-4E41-B6F5-16FB8C8A5E08}">
      <dgm:prSet custT="1"/>
      <dgm:spPr/>
      <dgm:t>
        <a:bodyPr/>
        <a:lstStyle/>
        <a:p>
          <a:pPr rtl="0"/>
          <a:r>
            <a:rPr lang="ru-RU" sz="1300" i="1" dirty="0" smtClean="0"/>
            <a:t>Карден став першим </a:t>
          </a:r>
          <a:r>
            <a:rPr lang="ru-RU" sz="1300" i="1" dirty="0" err="1" smtClean="0"/>
            <a:t>кутюр'є</a:t>
          </a:r>
          <a:r>
            <a:rPr lang="ru-RU" sz="1300" i="1" dirty="0" smtClean="0"/>
            <a:t>, </a:t>
          </a:r>
          <a:r>
            <a:rPr lang="ru-RU" sz="1300" i="1" dirty="0" err="1" smtClean="0"/>
            <a:t>обраним</a:t>
          </a:r>
          <a:r>
            <a:rPr lang="ru-RU" sz="1300" i="1" dirty="0" smtClean="0"/>
            <a:t> членом </a:t>
          </a:r>
          <a:r>
            <a:rPr lang="ru-RU" sz="1300" i="1" dirty="0" err="1" smtClean="0"/>
            <a:t>Французької</a:t>
          </a:r>
          <a:r>
            <a:rPr lang="ru-RU" sz="1300" i="1" dirty="0" smtClean="0"/>
            <a:t> </a:t>
          </a:r>
          <a:r>
            <a:rPr lang="ru-RU" sz="1300" i="1" dirty="0" err="1" smtClean="0"/>
            <a:t>академії</a:t>
          </a:r>
          <a:r>
            <a:rPr lang="ru-RU" sz="1300" i="1" dirty="0" smtClean="0"/>
            <a:t> </a:t>
          </a:r>
          <a:r>
            <a:rPr lang="ru-RU" sz="1300" i="1" dirty="0" err="1" smtClean="0"/>
            <a:t>образотворчих</a:t>
          </a:r>
          <a:r>
            <a:rPr lang="ru-RU" sz="1300" i="1" dirty="0" smtClean="0"/>
            <a:t> </a:t>
          </a:r>
          <a:r>
            <a:rPr lang="ru-RU" sz="1300" i="1" dirty="0" err="1" smtClean="0"/>
            <a:t>мистецтв</a:t>
          </a:r>
          <a:r>
            <a:rPr lang="ru-RU" sz="1300" i="1" dirty="0" smtClean="0"/>
            <a:t>.</a:t>
          </a:r>
          <a:endParaRPr lang="ru-RU" sz="1300" dirty="0"/>
        </a:p>
      </dgm:t>
    </dgm:pt>
    <dgm:pt modelId="{B93DB36D-B380-4D6F-89AC-8A0E8C9AE049}" type="parTrans" cxnId="{8538D784-8498-4683-82C2-6A5BC0734B95}">
      <dgm:prSet/>
      <dgm:spPr/>
      <dgm:t>
        <a:bodyPr/>
        <a:lstStyle/>
        <a:p>
          <a:endParaRPr lang="ru-RU"/>
        </a:p>
      </dgm:t>
    </dgm:pt>
    <dgm:pt modelId="{5E9D2885-FC05-4A6C-BD04-8736455B2ADE}" type="sibTrans" cxnId="{8538D784-8498-4683-82C2-6A5BC0734B95}">
      <dgm:prSet/>
      <dgm:spPr/>
      <dgm:t>
        <a:bodyPr/>
        <a:lstStyle/>
        <a:p>
          <a:endParaRPr lang="ru-RU"/>
        </a:p>
      </dgm:t>
    </dgm:pt>
    <dgm:pt modelId="{14131279-68BB-44B2-B06E-49F3F18F9B19}">
      <dgm:prSet custT="1"/>
      <dgm:spPr/>
      <dgm:t>
        <a:bodyPr/>
        <a:lstStyle/>
        <a:p>
          <a:pPr rtl="0"/>
          <a:r>
            <a:rPr lang="ru-RU" sz="1300" i="1" dirty="0" err="1" smtClean="0"/>
            <a:t>Модельєр</a:t>
          </a:r>
          <a:r>
            <a:rPr lang="ru-RU" sz="1300" i="1" dirty="0" smtClean="0"/>
            <a:t> </a:t>
          </a:r>
          <a:r>
            <a:rPr lang="ru-RU" sz="1300" i="1" dirty="0" err="1" smtClean="0"/>
            <a:t>також</a:t>
          </a:r>
          <a:r>
            <a:rPr lang="ru-RU" sz="1300" i="1" dirty="0" smtClean="0"/>
            <a:t> одним з перших </a:t>
          </a:r>
          <a:r>
            <a:rPr lang="ru-RU" sz="1300" i="1" dirty="0" err="1" smtClean="0"/>
            <a:t>випустив</a:t>
          </a:r>
          <a:r>
            <a:rPr lang="ru-RU" sz="1300" i="1" dirty="0" smtClean="0"/>
            <a:t> </a:t>
          </a:r>
          <a:r>
            <a:rPr lang="ru-RU" sz="1300" i="1" dirty="0" err="1" smtClean="0"/>
            <a:t>колекцію</a:t>
          </a:r>
          <a:r>
            <a:rPr lang="ru-RU" sz="1300" i="1" dirty="0" smtClean="0"/>
            <a:t> «прет-а-порте», за </a:t>
          </a:r>
          <a:r>
            <a:rPr lang="ru-RU" sz="1300" i="1" dirty="0" err="1" smtClean="0"/>
            <a:t>що</a:t>
          </a:r>
          <a:r>
            <a:rPr lang="ru-RU" sz="1300" i="1" dirty="0" smtClean="0"/>
            <a:t> </a:t>
          </a:r>
          <a:r>
            <a:rPr lang="ru-RU" sz="1300" i="1" dirty="0" err="1" smtClean="0"/>
            <a:t>його</a:t>
          </a:r>
          <a:r>
            <a:rPr lang="ru-RU" sz="1300" i="1" dirty="0" smtClean="0"/>
            <a:t> </a:t>
          </a:r>
          <a:r>
            <a:rPr lang="ru-RU" sz="1300" i="1" dirty="0" err="1" smtClean="0"/>
            <a:t>виключили</a:t>
          </a:r>
          <a:r>
            <a:rPr lang="ru-RU" sz="1300" i="1" dirty="0" smtClean="0"/>
            <a:t> з Синдикату </a:t>
          </a:r>
          <a:r>
            <a:rPr lang="ru-RU" sz="1300" i="1" dirty="0" err="1" smtClean="0"/>
            <a:t>високої</a:t>
          </a:r>
          <a:r>
            <a:rPr lang="ru-RU" sz="1300" i="1" dirty="0" smtClean="0"/>
            <a:t> </a:t>
          </a:r>
          <a:r>
            <a:rPr lang="ru-RU" sz="1300" i="1" dirty="0" err="1" smtClean="0"/>
            <a:t>моди</a:t>
          </a:r>
          <a:r>
            <a:rPr lang="ru-RU" sz="1300" i="1" dirty="0" smtClean="0"/>
            <a:t>, члени </a:t>
          </a:r>
          <a:r>
            <a:rPr lang="ru-RU" sz="1300" i="1" dirty="0" err="1" smtClean="0"/>
            <a:t>якого</a:t>
          </a:r>
          <a:r>
            <a:rPr lang="ru-RU" sz="1300" i="1" dirty="0" smtClean="0"/>
            <a:t> </a:t>
          </a:r>
          <a:r>
            <a:rPr lang="ru-RU" sz="1300" i="1" dirty="0" err="1" smtClean="0"/>
            <a:t>вважали</a:t>
          </a:r>
          <a:r>
            <a:rPr lang="ru-RU" sz="1300" i="1" dirty="0" smtClean="0"/>
            <a:t> </a:t>
          </a:r>
          <a:r>
            <a:rPr lang="ru-RU" sz="1300" i="1" dirty="0" err="1" smtClean="0"/>
            <a:t>що</a:t>
          </a:r>
          <a:r>
            <a:rPr lang="ru-RU" sz="1300" i="1" dirty="0" smtClean="0"/>
            <a:t> Карден </a:t>
          </a:r>
          <a:r>
            <a:rPr lang="ru-RU" sz="1300" i="1" dirty="0" err="1" smtClean="0"/>
            <a:t>завдав</a:t>
          </a:r>
          <a:r>
            <a:rPr lang="ru-RU" sz="1300" i="1" dirty="0" smtClean="0"/>
            <a:t> </a:t>
          </a:r>
          <a:r>
            <a:rPr lang="ru-RU" sz="1300" i="1" dirty="0" err="1" smtClean="0"/>
            <a:t>шкоди</a:t>
          </a:r>
          <a:r>
            <a:rPr lang="ru-RU" sz="1300" i="1" dirty="0" smtClean="0"/>
            <a:t> </a:t>
          </a:r>
          <a:r>
            <a:rPr lang="ru-RU" sz="1300" i="1" dirty="0" err="1" smtClean="0"/>
            <a:t>іміджу</a:t>
          </a:r>
          <a:r>
            <a:rPr lang="ru-RU" sz="1300" i="1" dirty="0" smtClean="0"/>
            <a:t> </a:t>
          </a:r>
          <a:r>
            <a:rPr lang="ru-RU" sz="1300" i="1" dirty="0" err="1" smtClean="0"/>
            <a:t>моди</a:t>
          </a:r>
          <a:r>
            <a:rPr lang="ru-RU" sz="1300" i="1" dirty="0" smtClean="0"/>
            <a:t>.</a:t>
          </a:r>
          <a:endParaRPr lang="ru-RU" sz="1300" dirty="0"/>
        </a:p>
      </dgm:t>
    </dgm:pt>
    <dgm:pt modelId="{D7A8B075-FB1A-400B-AAB6-31658B71355F}" type="parTrans" cxnId="{5960B614-1F10-4438-8267-B61C479B5235}">
      <dgm:prSet/>
      <dgm:spPr/>
      <dgm:t>
        <a:bodyPr/>
        <a:lstStyle/>
        <a:p>
          <a:endParaRPr lang="ru-RU"/>
        </a:p>
      </dgm:t>
    </dgm:pt>
    <dgm:pt modelId="{425F7B0C-62DA-4F36-8D91-A233D79254BF}" type="sibTrans" cxnId="{5960B614-1F10-4438-8267-B61C479B5235}">
      <dgm:prSet/>
      <dgm:spPr/>
      <dgm:t>
        <a:bodyPr/>
        <a:lstStyle/>
        <a:p>
          <a:endParaRPr lang="ru-RU"/>
        </a:p>
      </dgm:t>
    </dgm:pt>
    <dgm:pt modelId="{7F7D8810-1740-405F-B7B7-040D32F5DA9F}" type="pres">
      <dgm:prSet presAssocID="{66BAA4FA-F8FD-49B5-B9B9-7CF820D841C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E678AC-CB55-4F08-9C69-F7A75B7D59DA}" type="pres">
      <dgm:prSet presAssocID="{24D02413-4AE6-4267-93CE-52B952A43728}" presName="parentText" presStyleLbl="node1" presStyleIdx="0" presStyleCnt="6" custScaleY="7996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4C5CF9-19D1-407E-AF77-B54B2E64F7A1}" type="pres">
      <dgm:prSet presAssocID="{4BCC1E84-12EF-484B-8B03-9E5C3D194100}" presName="spacer" presStyleCnt="0"/>
      <dgm:spPr/>
    </dgm:pt>
    <dgm:pt modelId="{7C4ACB14-4676-4EFA-9D9C-9C41B5066390}" type="pres">
      <dgm:prSet presAssocID="{71C7FFC7-A0AF-41B7-9368-B4995140F1E9}" presName="parentText" presStyleLbl="node1" presStyleIdx="1" presStyleCnt="6" custScaleY="7058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A75D8E-FF2F-4CAF-B3E4-3EC54EA4F00F}" type="pres">
      <dgm:prSet presAssocID="{DA5ED973-DD96-4841-9C85-32C2964CCFA2}" presName="spacer" presStyleCnt="0"/>
      <dgm:spPr/>
    </dgm:pt>
    <dgm:pt modelId="{FEB83BDF-38AA-4162-BBAD-A652DB10EC36}" type="pres">
      <dgm:prSet presAssocID="{322950FF-1027-44BE-964F-AD28399EB638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29A4F7-5A38-4E74-AADD-8AD353FD9CE6}" type="pres">
      <dgm:prSet presAssocID="{C1B0A7B9-FED5-4E90-82AA-7F5B832C1619}" presName="spacer" presStyleCnt="0"/>
      <dgm:spPr/>
    </dgm:pt>
    <dgm:pt modelId="{9821C2C7-0744-4D86-94C2-F72C8192D6FF}" type="pres">
      <dgm:prSet presAssocID="{D08C4998-EC21-4BAD-81F3-439FF9D4E17E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277A14-3929-4F8B-8B93-AF34435B82F5}" type="pres">
      <dgm:prSet presAssocID="{D4931E25-CE4C-49AB-8680-135571983AF8}" presName="spacer" presStyleCnt="0"/>
      <dgm:spPr/>
    </dgm:pt>
    <dgm:pt modelId="{9A1A17DD-F6CF-4B2E-9EE8-F5695F0E3F93}" type="pres">
      <dgm:prSet presAssocID="{930643B2-5B41-4E41-B6F5-16FB8C8A5E08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7978F5-4701-4180-BEA0-7803518E0D5D}" type="pres">
      <dgm:prSet presAssocID="{5E9D2885-FC05-4A6C-BD04-8736455B2ADE}" presName="spacer" presStyleCnt="0"/>
      <dgm:spPr/>
    </dgm:pt>
    <dgm:pt modelId="{1ABB0112-3B75-4EE8-85C5-F5D65B5CDD88}" type="pres">
      <dgm:prSet presAssocID="{14131279-68BB-44B2-B06E-49F3F18F9B19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8C5FDD-E0D8-409A-8DD7-9EC3C454D05B}" srcId="{66BAA4FA-F8FD-49B5-B9B9-7CF820D841CD}" destId="{71C7FFC7-A0AF-41B7-9368-B4995140F1E9}" srcOrd="1" destOrd="0" parTransId="{C91FFAB1-925D-41D3-B20C-99E20E7EF68B}" sibTransId="{DA5ED973-DD96-4841-9C85-32C2964CCFA2}"/>
    <dgm:cxn modelId="{703EC73B-97D1-4331-AF10-75D20BDFDE28}" srcId="{66BAA4FA-F8FD-49B5-B9B9-7CF820D841CD}" destId="{322950FF-1027-44BE-964F-AD28399EB638}" srcOrd="2" destOrd="0" parTransId="{19E9D2F5-A70B-4B03-85D4-66050654E0DB}" sibTransId="{C1B0A7B9-FED5-4E90-82AA-7F5B832C1619}"/>
    <dgm:cxn modelId="{C0C58847-027E-405F-8A5F-DF74C22D6CB3}" type="presOf" srcId="{14131279-68BB-44B2-B06E-49F3F18F9B19}" destId="{1ABB0112-3B75-4EE8-85C5-F5D65B5CDD88}" srcOrd="0" destOrd="0" presId="urn:microsoft.com/office/officeart/2005/8/layout/vList2"/>
    <dgm:cxn modelId="{B3599DD0-645C-4719-854B-C54D63EF89C5}" type="presOf" srcId="{24D02413-4AE6-4267-93CE-52B952A43728}" destId="{38E678AC-CB55-4F08-9C69-F7A75B7D59DA}" srcOrd="0" destOrd="0" presId="urn:microsoft.com/office/officeart/2005/8/layout/vList2"/>
    <dgm:cxn modelId="{062BC686-74CD-47CE-A9CD-649FB58AEACB}" type="presOf" srcId="{71C7FFC7-A0AF-41B7-9368-B4995140F1E9}" destId="{7C4ACB14-4676-4EFA-9D9C-9C41B5066390}" srcOrd="0" destOrd="0" presId="urn:microsoft.com/office/officeart/2005/8/layout/vList2"/>
    <dgm:cxn modelId="{2705DA4D-0FD5-49F0-862E-D848C93042DE}" type="presOf" srcId="{322950FF-1027-44BE-964F-AD28399EB638}" destId="{FEB83BDF-38AA-4162-BBAD-A652DB10EC36}" srcOrd="0" destOrd="0" presId="urn:microsoft.com/office/officeart/2005/8/layout/vList2"/>
    <dgm:cxn modelId="{CDAD02E4-D984-479F-970F-2E6B9B529349}" srcId="{66BAA4FA-F8FD-49B5-B9B9-7CF820D841CD}" destId="{D08C4998-EC21-4BAD-81F3-439FF9D4E17E}" srcOrd="3" destOrd="0" parTransId="{B7FBAE89-11E7-445E-9A6B-90A09640D860}" sibTransId="{D4931E25-CE4C-49AB-8680-135571983AF8}"/>
    <dgm:cxn modelId="{0A189A92-3574-4CED-A183-7D6D2DB3DA70}" type="presOf" srcId="{930643B2-5B41-4E41-B6F5-16FB8C8A5E08}" destId="{9A1A17DD-F6CF-4B2E-9EE8-F5695F0E3F93}" srcOrd="0" destOrd="0" presId="urn:microsoft.com/office/officeart/2005/8/layout/vList2"/>
    <dgm:cxn modelId="{3D1046AF-B061-49F8-AC9B-751F309F120C}" type="presOf" srcId="{D08C4998-EC21-4BAD-81F3-439FF9D4E17E}" destId="{9821C2C7-0744-4D86-94C2-F72C8192D6FF}" srcOrd="0" destOrd="0" presId="urn:microsoft.com/office/officeart/2005/8/layout/vList2"/>
    <dgm:cxn modelId="{5960B614-1F10-4438-8267-B61C479B5235}" srcId="{66BAA4FA-F8FD-49B5-B9B9-7CF820D841CD}" destId="{14131279-68BB-44B2-B06E-49F3F18F9B19}" srcOrd="5" destOrd="0" parTransId="{D7A8B075-FB1A-400B-AAB6-31658B71355F}" sibTransId="{425F7B0C-62DA-4F36-8D91-A233D79254BF}"/>
    <dgm:cxn modelId="{EED373CA-592F-46CE-8DCE-101BE60DF3FB}" type="presOf" srcId="{66BAA4FA-F8FD-49B5-B9B9-7CF820D841CD}" destId="{7F7D8810-1740-405F-B7B7-040D32F5DA9F}" srcOrd="0" destOrd="0" presId="urn:microsoft.com/office/officeart/2005/8/layout/vList2"/>
    <dgm:cxn modelId="{9D397937-BE8A-4B25-81B1-BF8C087B1365}" srcId="{66BAA4FA-F8FD-49B5-B9B9-7CF820D841CD}" destId="{24D02413-4AE6-4267-93CE-52B952A43728}" srcOrd="0" destOrd="0" parTransId="{5FAAAA78-1D9D-4279-B535-F4911B04CCBC}" sibTransId="{4BCC1E84-12EF-484B-8B03-9E5C3D194100}"/>
    <dgm:cxn modelId="{8538D784-8498-4683-82C2-6A5BC0734B95}" srcId="{66BAA4FA-F8FD-49B5-B9B9-7CF820D841CD}" destId="{930643B2-5B41-4E41-B6F5-16FB8C8A5E08}" srcOrd="4" destOrd="0" parTransId="{B93DB36D-B380-4D6F-89AC-8A0E8C9AE049}" sibTransId="{5E9D2885-FC05-4A6C-BD04-8736455B2ADE}"/>
    <dgm:cxn modelId="{F270899C-87D7-4648-9E57-E937525DD33B}" type="presParOf" srcId="{7F7D8810-1740-405F-B7B7-040D32F5DA9F}" destId="{38E678AC-CB55-4F08-9C69-F7A75B7D59DA}" srcOrd="0" destOrd="0" presId="urn:microsoft.com/office/officeart/2005/8/layout/vList2"/>
    <dgm:cxn modelId="{EAC66E9D-3B84-42AC-BCC7-C95EA878ADC7}" type="presParOf" srcId="{7F7D8810-1740-405F-B7B7-040D32F5DA9F}" destId="{5E4C5CF9-19D1-407E-AF77-B54B2E64F7A1}" srcOrd="1" destOrd="0" presId="urn:microsoft.com/office/officeart/2005/8/layout/vList2"/>
    <dgm:cxn modelId="{778E01BD-D1F7-47EA-BE9A-990048DAC1B2}" type="presParOf" srcId="{7F7D8810-1740-405F-B7B7-040D32F5DA9F}" destId="{7C4ACB14-4676-4EFA-9D9C-9C41B5066390}" srcOrd="2" destOrd="0" presId="urn:microsoft.com/office/officeart/2005/8/layout/vList2"/>
    <dgm:cxn modelId="{E200F4A2-BF36-40DC-ACC5-30F43526FC63}" type="presParOf" srcId="{7F7D8810-1740-405F-B7B7-040D32F5DA9F}" destId="{39A75D8E-FF2F-4CAF-B3E4-3EC54EA4F00F}" srcOrd="3" destOrd="0" presId="urn:microsoft.com/office/officeart/2005/8/layout/vList2"/>
    <dgm:cxn modelId="{6EC16C97-9243-404A-A6D5-EDDB91897480}" type="presParOf" srcId="{7F7D8810-1740-405F-B7B7-040D32F5DA9F}" destId="{FEB83BDF-38AA-4162-BBAD-A652DB10EC36}" srcOrd="4" destOrd="0" presId="urn:microsoft.com/office/officeart/2005/8/layout/vList2"/>
    <dgm:cxn modelId="{4FE6D0A1-AAA3-47CF-B642-1BE1228673B3}" type="presParOf" srcId="{7F7D8810-1740-405F-B7B7-040D32F5DA9F}" destId="{A529A4F7-5A38-4E74-AADD-8AD353FD9CE6}" srcOrd="5" destOrd="0" presId="urn:microsoft.com/office/officeart/2005/8/layout/vList2"/>
    <dgm:cxn modelId="{E5F8B624-3184-4526-8953-2BDD117401AF}" type="presParOf" srcId="{7F7D8810-1740-405F-B7B7-040D32F5DA9F}" destId="{9821C2C7-0744-4D86-94C2-F72C8192D6FF}" srcOrd="6" destOrd="0" presId="urn:microsoft.com/office/officeart/2005/8/layout/vList2"/>
    <dgm:cxn modelId="{4E871958-FEFD-4F61-81F3-D029ACF59BCC}" type="presParOf" srcId="{7F7D8810-1740-405F-B7B7-040D32F5DA9F}" destId="{EC277A14-3929-4F8B-8B93-AF34435B82F5}" srcOrd="7" destOrd="0" presId="urn:microsoft.com/office/officeart/2005/8/layout/vList2"/>
    <dgm:cxn modelId="{FD88106F-DE38-45D8-93DA-DF625E85647A}" type="presParOf" srcId="{7F7D8810-1740-405F-B7B7-040D32F5DA9F}" destId="{9A1A17DD-F6CF-4B2E-9EE8-F5695F0E3F93}" srcOrd="8" destOrd="0" presId="urn:microsoft.com/office/officeart/2005/8/layout/vList2"/>
    <dgm:cxn modelId="{F9BDD978-8D7B-4AFF-A65B-40C513CDCE28}" type="presParOf" srcId="{7F7D8810-1740-405F-B7B7-040D32F5DA9F}" destId="{E17978F5-4701-4180-BEA0-7803518E0D5D}" srcOrd="9" destOrd="0" presId="urn:microsoft.com/office/officeart/2005/8/layout/vList2"/>
    <dgm:cxn modelId="{4CECBAEF-7842-410F-B4C2-AF6396DD49C1}" type="presParOf" srcId="{7F7D8810-1740-405F-B7B7-040D32F5DA9F}" destId="{1ABB0112-3B75-4EE8-85C5-F5D65B5CDD88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953B80A4-EEA7-4C2D-B336-05D6A2A7E01F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A56FEDA5-349A-46F5-BCB7-BAF0AF42347F}">
      <dgm:prSet custT="1"/>
      <dgm:spPr/>
      <dgm:t>
        <a:bodyPr/>
        <a:lstStyle/>
        <a:p>
          <a:pPr rtl="0"/>
          <a:r>
            <a:rPr lang="uk-UA" sz="1200" i="1" dirty="0" err="1" smtClean="0"/>
            <a:t>Роберто</a:t>
          </a:r>
          <a:r>
            <a:rPr lang="uk-UA" sz="1200" i="1" dirty="0" smtClean="0"/>
            <a:t> </a:t>
          </a:r>
          <a:r>
            <a:rPr lang="uk-UA" sz="1200" i="1" dirty="0" err="1" smtClean="0"/>
            <a:t>Каваллі</a:t>
          </a:r>
          <a:r>
            <a:rPr lang="uk-UA" sz="1200" i="1" dirty="0" smtClean="0"/>
            <a:t> – італійський дизайнер.</a:t>
          </a:r>
          <a:endParaRPr lang="ru-RU" sz="1200" i="1" dirty="0"/>
        </a:p>
      </dgm:t>
    </dgm:pt>
    <dgm:pt modelId="{08981A0A-7780-4234-8F0D-1C2B1D140256}" type="parTrans" cxnId="{50420095-8246-450F-A870-0E0ED37F1AD5}">
      <dgm:prSet/>
      <dgm:spPr/>
      <dgm:t>
        <a:bodyPr/>
        <a:lstStyle/>
        <a:p>
          <a:endParaRPr lang="ru-RU"/>
        </a:p>
      </dgm:t>
    </dgm:pt>
    <dgm:pt modelId="{E26C37FB-FDEF-45DD-8D4E-97E954EF99A3}" type="sibTrans" cxnId="{50420095-8246-450F-A870-0E0ED37F1AD5}">
      <dgm:prSet/>
      <dgm:spPr/>
      <dgm:t>
        <a:bodyPr/>
        <a:lstStyle/>
        <a:p>
          <a:endParaRPr lang="ru-RU"/>
        </a:p>
      </dgm:t>
    </dgm:pt>
    <dgm:pt modelId="{D05598C9-9CC8-414D-BEC2-612204BEF18B}">
      <dgm:prSet custT="1"/>
      <dgm:spPr/>
      <dgm:t>
        <a:bodyPr/>
        <a:lstStyle/>
        <a:p>
          <a:pPr rtl="0"/>
          <a:r>
            <a:rPr lang="ru-RU" sz="1200" i="1" dirty="0" err="1" smtClean="0"/>
            <a:t>Його</a:t>
          </a:r>
          <a:r>
            <a:rPr lang="ru-RU" sz="1200" i="1" dirty="0" smtClean="0"/>
            <a:t> </a:t>
          </a:r>
          <a:r>
            <a:rPr lang="ru-RU" sz="1200" i="1" dirty="0" err="1" smtClean="0"/>
            <a:t>дідусь</a:t>
          </a:r>
          <a:r>
            <a:rPr lang="ru-RU" sz="1200" i="1" dirty="0" smtClean="0"/>
            <a:t> Джузеппе </a:t>
          </a:r>
          <a:r>
            <a:rPr lang="ru-RU" sz="1200" i="1" dirty="0" err="1" smtClean="0"/>
            <a:t>Россі</a:t>
          </a:r>
          <a:r>
            <a:rPr lang="ru-RU" sz="1200" i="1" dirty="0" smtClean="0"/>
            <a:t> </a:t>
          </a:r>
          <a:r>
            <a:rPr lang="ru-RU" sz="1200" i="1" dirty="0" err="1" smtClean="0"/>
            <a:t>був</a:t>
          </a:r>
          <a:r>
            <a:rPr lang="ru-RU" sz="1200" i="1" dirty="0" smtClean="0"/>
            <a:t> </a:t>
          </a:r>
          <a:r>
            <a:rPr lang="ru-RU" sz="1200" i="1" dirty="0" err="1" smtClean="0"/>
            <a:t>знаменитим</a:t>
          </a:r>
          <a:r>
            <a:rPr lang="ru-RU" sz="1200" i="1" dirty="0" smtClean="0"/>
            <a:t> художником, </a:t>
          </a:r>
          <a:r>
            <a:rPr lang="ru-RU" sz="1200" i="1" dirty="0" err="1" smtClean="0"/>
            <a:t>роботи</a:t>
          </a:r>
          <a:r>
            <a:rPr lang="ru-RU" sz="1200" i="1" dirty="0" smtClean="0"/>
            <a:t> </a:t>
          </a:r>
          <a:r>
            <a:rPr lang="ru-RU" sz="1200" i="1" dirty="0" err="1" smtClean="0"/>
            <a:t>якого</a:t>
          </a:r>
          <a:r>
            <a:rPr lang="ru-RU" sz="1200" i="1" dirty="0" smtClean="0"/>
            <a:t> </a:t>
          </a:r>
          <a:r>
            <a:rPr lang="ru-RU" sz="1200" i="1" dirty="0" err="1" smtClean="0"/>
            <a:t>виставлені</a:t>
          </a:r>
          <a:r>
            <a:rPr lang="ru-RU" sz="1200" i="1" dirty="0" smtClean="0"/>
            <a:t> в </a:t>
          </a:r>
          <a:r>
            <a:rPr lang="ru-RU" sz="1200" i="1" dirty="0" err="1" smtClean="0"/>
            <a:t>Галереї</a:t>
          </a:r>
          <a:r>
            <a:rPr lang="ru-RU" sz="1200" i="1" dirty="0" smtClean="0"/>
            <a:t> </a:t>
          </a:r>
          <a:r>
            <a:rPr lang="ru-RU" sz="1200" i="1" dirty="0" err="1" smtClean="0"/>
            <a:t>Уффіці</a:t>
          </a:r>
          <a:r>
            <a:rPr lang="ru-RU" sz="1200" i="1" dirty="0" smtClean="0"/>
            <a:t>. </a:t>
          </a:r>
          <a:endParaRPr lang="ru-RU" sz="1200" i="1" dirty="0"/>
        </a:p>
      </dgm:t>
    </dgm:pt>
    <dgm:pt modelId="{B48891D1-8A5F-40F8-83EF-9EFFFE847ABC}" type="parTrans" cxnId="{F400DBF7-ACE1-4BB0-91D0-BEA8A8F7C782}">
      <dgm:prSet/>
      <dgm:spPr/>
      <dgm:t>
        <a:bodyPr/>
        <a:lstStyle/>
        <a:p>
          <a:endParaRPr lang="ru-RU"/>
        </a:p>
      </dgm:t>
    </dgm:pt>
    <dgm:pt modelId="{1FF2495E-A815-406C-9113-D229599F3168}" type="sibTrans" cxnId="{F400DBF7-ACE1-4BB0-91D0-BEA8A8F7C782}">
      <dgm:prSet/>
      <dgm:spPr/>
      <dgm:t>
        <a:bodyPr/>
        <a:lstStyle/>
        <a:p>
          <a:endParaRPr lang="ru-RU"/>
        </a:p>
      </dgm:t>
    </dgm:pt>
    <dgm:pt modelId="{DFBE2B95-C97E-450F-8438-BCF33562ECC6}">
      <dgm:prSet custT="1"/>
      <dgm:spPr/>
      <dgm:t>
        <a:bodyPr/>
        <a:lstStyle/>
        <a:p>
          <a:pPr rtl="0"/>
          <a:r>
            <a:rPr lang="ru-RU" sz="1200" i="1" dirty="0" err="1" smtClean="0"/>
            <a:t>Вчився</a:t>
          </a:r>
          <a:r>
            <a:rPr lang="ru-RU" sz="1200" i="1" dirty="0" smtClean="0"/>
            <a:t> </a:t>
          </a:r>
          <a:r>
            <a:rPr lang="ru-RU" sz="1200" i="1" dirty="0" err="1" smtClean="0"/>
            <a:t>Каваллі</a:t>
          </a:r>
          <a:r>
            <a:rPr lang="ru-RU" sz="1200" i="1" dirty="0" smtClean="0"/>
            <a:t> в </a:t>
          </a:r>
          <a:r>
            <a:rPr lang="ru-RU" sz="1200" i="1" dirty="0" err="1" smtClean="0"/>
            <a:t>знаменитій</a:t>
          </a:r>
          <a:r>
            <a:rPr lang="ru-RU" sz="1200" i="1" dirty="0" smtClean="0"/>
            <a:t> </a:t>
          </a:r>
          <a:r>
            <a:rPr lang="ru-RU" sz="1200" i="1" dirty="0" err="1" smtClean="0"/>
            <a:t>Флорентійській</a:t>
          </a:r>
          <a:r>
            <a:rPr lang="ru-RU" sz="1200" i="1" dirty="0" smtClean="0"/>
            <a:t> </a:t>
          </a:r>
          <a:r>
            <a:rPr lang="ru-RU" sz="1200" i="1" dirty="0" err="1" smtClean="0"/>
            <a:t>художній</a:t>
          </a:r>
          <a:r>
            <a:rPr lang="ru-RU" sz="1200" i="1" dirty="0" smtClean="0"/>
            <a:t> </a:t>
          </a:r>
          <a:r>
            <a:rPr lang="ru-RU" sz="1200" i="1" dirty="0" err="1" smtClean="0"/>
            <a:t>академії</a:t>
          </a:r>
          <a:r>
            <a:rPr lang="ru-RU" sz="1200" i="1" dirty="0" smtClean="0"/>
            <a:t>.</a:t>
          </a:r>
          <a:endParaRPr lang="ru-RU" sz="1200" i="1" dirty="0"/>
        </a:p>
      </dgm:t>
    </dgm:pt>
    <dgm:pt modelId="{3DB4B934-073F-4A85-9DC9-FB0FB0925DC8}" type="parTrans" cxnId="{916042D0-BAF9-4521-AFC2-93C690AF5814}">
      <dgm:prSet/>
      <dgm:spPr/>
      <dgm:t>
        <a:bodyPr/>
        <a:lstStyle/>
        <a:p>
          <a:endParaRPr lang="ru-RU"/>
        </a:p>
      </dgm:t>
    </dgm:pt>
    <dgm:pt modelId="{75FA92FE-436F-4047-BDDA-5D93C21308C4}" type="sibTrans" cxnId="{916042D0-BAF9-4521-AFC2-93C690AF5814}">
      <dgm:prSet/>
      <dgm:spPr/>
      <dgm:t>
        <a:bodyPr/>
        <a:lstStyle/>
        <a:p>
          <a:endParaRPr lang="ru-RU"/>
        </a:p>
      </dgm:t>
    </dgm:pt>
    <dgm:pt modelId="{A3989865-A08B-41C4-B2A2-BC650400CEDA}">
      <dgm:prSet custT="1"/>
      <dgm:spPr/>
      <dgm:t>
        <a:bodyPr/>
        <a:lstStyle/>
        <a:p>
          <a:pPr rtl="0"/>
          <a:r>
            <a:rPr lang="ru-RU" sz="1200" i="1" dirty="0" smtClean="0"/>
            <a:t>На початку 1970-х </a:t>
          </a:r>
          <a:r>
            <a:rPr lang="ru-RU" sz="1200" i="1" dirty="0" err="1" smtClean="0"/>
            <a:t>Каваллі</a:t>
          </a:r>
          <a:r>
            <a:rPr lang="ru-RU" sz="1200" i="1" dirty="0" smtClean="0"/>
            <a:t> </a:t>
          </a:r>
          <a:r>
            <a:rPr lang="ru-RU" sz="1200" i="1" dirty="0" err="1" smtClean="0"/>
            <a:t>винайшов</a:t>
          </a:r>
          <a:r>
            <a:rPr lang="ru-RU" sz="1200" i="1" dirty="0" smtClean="0"/>
            <a:t> і </a:t>
          </a:r>
          <a:r>
            <a:rPr lang="ru-RU" sz="1200" i="1" dirty="0" err="1" smtClean="0"/>
            <a:t>запатентував</a:t>
          </a:r>
          <a:r>
            <a:rPr lang="ru-RU" sz="1200" i="1" dirty="0" smtClean="0"/>
            <a:t> </a:t>
          </a:r>
          <a:r>
            <a:rPr lang="ru-RU" sz="1200" i="1" dirty="0" err="1" smtClean="0"/>
            <a:t>новітню</a:t>
          </a:r>
          <a:r>
            <a:rPr lang="ru-RU" sz="1200" i="1" dirty="0" smtClean="0"/>
            <a:t> процедуру </a:t>
          </a:r>
          <a:r>
            <a:rPr lang="ru-RU" sz="1200" i="1" dirty="0" err="1" smtClean="0"/>
            <a:t>нанесення</a:t>
          </a:r>
          <a:r>
            <a:rPr lang="ru-RU" sz="1200" i="1" dirty="0" smtClean="0"/>
            <a:t> </a:t>
          </a:r>
          <a:r>
            <a:rPr lang="ru-RU" sz="1200" i="1" dirty="0" err="1" smtClean="0"/>
            <a:t>малюнків</a:t>
          </a:r>
          <a:r>
            <a:rPr lang="ru-RU" sz="1200" i="1" dirty="0" smtClean="0"/>
            <a:t> на </a:t>
          </a:r>
          <a:r>
            <a:rPr lang="ru-RU" sz="1200" i="1" dirty="0" err="1" smtClean="0"/>
            <a:t>шкіру</a:t>
          </a:r>
          <a:r>
            <a:rPr lang="ru-RU" sz="1200" i="1" dirty="0" smtClean="0"/>
            <a:t> і представив </a:t>
          </a:r>
          <a:r>
            <a:rPr lang="ru-RU" sz="1200" i="1" dirty="0" err="1" smtClean="0"/>
            <a:t>публіці</a:t>
          </a:r>
          <a:r>
            <a:rPr lang="ru-RU" sz="1200" i="1" dirty="0" smtClean="0"/>
            <a:t> </a:t>
          </a:r>
          <a:r>
            <a:rPr lang="ru-RU" sz="1200" i="1" dirty="0" err="1" smtClean="0"/>
            <a:t>свої</a:t>
          </a:r>
          <a:r>
            <a:rPr lang="ru-RU" sz="1200" i="1" dirty="0" smtClean="0"/>
            <a:t> </a:t>
          </a:r>
          <a:r>
            <a:rPr lang="ru-RU" sz="1200" i="1" dirty="0" err="1" smtClean="0"/>
            <a:t>роботи</a:t>
          </a:r>
          <a:r>
            <a:rPr lang="ru-RU" sz="1200" i="1" dirty="0" smtClean="0"/>
            <a:t> в </a:t>
          </a:r>
          <a:r>
            <a:rPr lang="ru-RU" sz="1200" i="1" dirty="0" err="1" smtClean="0"/>
            <a:t>області</a:t>
          </a:r>
          <a:r>
            <a:rPr lang="ru-RU" sz="1200" i="1" dirty="0" smtClean="0"/>
            <a:t> </a:t>
          </a:r>
          <a:r>
            <a:rPr lang="ru-RU" sz="1200" i="1" dirty="0" err="1" smtClean="0"/>
            <a:t>клаптевої</a:t>
          </a:r>
          <a:r>
            <a:rPr lang="ru-RU" sz="1200" i="1" dirty="0" smtClean="0"/>
            <a:t> </a:t>
          </a:r>
          <a:r>
            <a:rPr lang="ru-RU" sz="1200" i="1" dirty="0" err="1" smtClean="0"/>
            <a:t>техніки</a:t>
          </a:r>
          <a:r>
            <a:rPr lang="ru-RU" sz="1200" i="1" dirty="0" smtClean="0"/>
            <a:t>. </a:t>
          </a:r>
          <a:endParaRPr lang="ru-RU" sz="1200" i="1" dirty="0"/>
        </a:p>
      </dgm:t>
    </dgm:pt>
    <dgm:pt modelId="{4865E78D-84E1-41F7-AE1F-F6F1026065A1}" type="parTrans" cxnId="{4D11E4AE-4DE9-429F-86CD-DB77AE81014F}">
      <dgm:prSet/>
      <dgm:spPr/>
      <dgm:t>
        <a:bodyPr/>
        <a:lstStyle/>
        <a:p>
          <a:endParaRPr lang="ru-RU"/>
        </a:p>
      </dgm:t>
    </dgm:pt>
    <dgm:pt modelId="{53395891-0BC7-4EF0-ADC0-7D9C1555A2E6}" type="sibTrans" cxnId="{4D11E4AE-4DE9-429F-86CD-DB77AE81014F}">
      <dgm:prSet/>
      <dgm:spPr/>
      <dgm:t>
        <a:bodyPr/>
        <a:lstStyle/>
        <a:p>
          <a:endParaRPr lang="ru-RU"/>
        </a:p>
      </dgm:t>
    </dgm:pt>
    <dgm:pt modelId="{FED88C10-563B-447A-A3DE-6C17037D0A55}">
      <dgm:prSet custT="1"/>
      <dgm:spPr/>
      <dgm:t>
        <a:bodyPr/>
        <a:lstStyle/>
        <a:p>
          <a:pPr rtl="0"/>
          <a:r>
            <a:rPr lang="ru-RU" sz="1200" i="1" dirty="0" smtClean="0"/>
            <a:t>У </a:t>
          </a:r>
          <a:r>
            <a:rPr lang="ru-RU" sz="1200" i="1" dirty="0" err="1" smtClean="0"/>
            <a:t>віці</a:t>
          </a:r>
          <a:r>
            <a:rPr lang="ru-RU" sz="1200" i="1" dirty="0" smtClean="0"/>
            <a:t> 30-и </a:t>
          </a:r>
          <a:r>
            <a:rPr lang="ru-RU" sz="1200" i="1" dirty="0" err="1" smtClean="0"/>
            <a:t>років</a:t>
          </a:r>
          <a:r>
            <a:rPr lang="ru-RU" sz="1200" i="1" dirty="0" smtClean="0"/>
            <a:t> представив свою першу </a:t>
          </a:r>
          <a:r>
            <a:rPr lang="ru-RU" sz="1200" i="1" dirty="0" err="1" smtClean="0"/>
            <a:t>колекцію</a:t>
          </a:r>
          <a:r>
            <a:rPr lang="ru-RU" sz="1200" i="1" dirty="0" smtClean="0"/>
            <a:t> в </a:t>
          </a:r>
          <a:r>
            <a:rPr lang="ru-RU" sz="1200" i="1" dirty="0" err="1" smtClean="0"/>
            <a:t>салоні</a:t>
          </a:r>
          <a:r>
            <a:rPr lang="ru-RU" sz="1200" i="1" dirty="0" smtClean="0"/>
            <a:t> </a:t>
          </a:r>
          <a:r>
            <a:rPr lang="en-US" sz="1200" i="1" dirty="0" smtClean="0"/>
            <a:t>Prêt-à-Porter (</a:t>
          </a:r>
          <a:r>
            <a:rPr lang="ru-RU" sz="1200" i="1" dirty="0" smtClean="0"/>
            <a:t>Прет-а-Порте) у </a:t>
          </a:r>
          <a:r>
            <a:rPr lang="ru-RU" sz="1200" i="1" dirty="0" err="1" smtClean="0"/>
            <a:t>Парижі</a:t>
          </a:r>
          <a:r>
            <a:rPr lang="ru-RU" sz="1200" i="1" dirty="0" smtClean="0"/>
            <a:t>. </a:t>
          </a:r>
          <a:endParaRPr lang="ru-RU" sz="1200" i="1" dirty="0"/>
        </a:p>
      </dgm:t>
    </dgm:pt>
    <dgm:pt modelId="{89928D09-8BED-4702-A608-5B4DF94B9D1E}" type="parTrans" cxnId="{E8AA5D6E-278B-4296-ADB7-4D46A9248BB0}">
      <dgm:prSet/>
      <dgm:spPr/>
      <dgm:t>
        <a:bodyPr/>
        <a:lstStyle/>
        <a:p>
          <a:endParaRPr lang="ru-RU"/>
        </a:p>
      </dgm:t>
    </dgm:pt>
    <dgm:pt modelId="{B41F6B00-CADD-4FE4-B457-2C8BF1DD7607}" type="sibTrans" cxnId="{E8AA5D6E-278B-4296-ADB7-4D46A9248BB0}">
      <dgm:prSet/>
      <dgm:spPr/>
      <dgm:t>
        <a:bodyPr/>
        <a:lstStyle/>
        <a:p>
          <a:endParaRPr lang="ru-RU"/>
        </a:p>
      </dgm:t>
    </dgm:pt>
    <dgm:pt modelId="{3C079F67-B7EC-4423-A4EF-6F838A2F9F9D}">
      <dgm:prSet custT="1"/>
      <dgm:spPr/>
      <dgm:t>
        <a:bodyPr/>
        <a:lstStyle/>
        <a:p>
          <a:pPr rtl="0"/>
          <a:r>
            <a:rPr lang="ru-RU" sz="1200" i="1" dirty="0" smtClean="0"/>
            <a:t>У 1972 </a:t>
          </a:r>
          <a:r>
            <a:rPr lang="ru-RU" sz="1200" i="1" dirty="0" err="1" smtClean="0"/>
            <a:t>році</a:t>
          </a:r>
          <a:r>
            <a:rPr lang="ru-RU" sz="1200" i="1" dirty="0" smtClean="0"/>
            <a:t> </a:t>
          </a:r>
          <a:r>
            <a:rPr lang="ru-RU" sz="1200" i="1" dirty="0" err="1" smtClean="0"/>
            <a:t>він</a:t>
          </a:r>
          <a:r>
            <a:rPr lang="ru-RU" sz="1200" i="1" dirty="0" smtClean="0"/>
            <a:t> </a:t>
          </a:r>
          <a:r>
            <a:rPr lang="ru-RU" sz="1200" i="1" dirty="0" err="1" smtClean="0"/>
            <a:t>провів</a:t>
          </a:r>
          <a:r>
            <a:rPr lang="ru-RU" sz="1200" i="1" dirty="0" smtClean="0"/>
            <a:t> </a:t>
          </a:r>
          <a:r>
            <a:rPr lang="ru-RU" sz="1200" i="1" dirty="0" err="1" smtClean="0"/>
            <a:t>свій</a:t>
          </a:r>
          <a:r>
            <a:rPr lang="ru-RU" sz="1200" i="1" dirty="0" smtClean="0"/>
            <a:t> перший показ мод в знаменитому </a:t>
          </a:r>
          <a:r>
            <a:rPr lang="ru-RU" sz="1200" i="1" dirty="0" err="1" smtClean="0"/>
            <a:t>флорентійському</a:t>
          </a:r>
          <a:r>
            <a:rPr lang="ru-RU" sz="1200" i="1" dirty="0" smtClean="0"/>
            <a:t> особняку Палаццо </a:t>
          </a:r>
          <a:r>
            <a:rPr lang="ru-RU" sz="1200" i="1" dirty="0" err="1" smtClean="0"/>
            <a:t>Пітті</a:t>
          </a:r>
          <a:r>
            <a:rPr lang="ru-RU" sz="1200" i="1" dirty="0" smtClean="0"/>
            <a:t>. У </a:t>
          </a:r>
          <a:r>
            <a:rPr lang="ru-RU" sz="1200" i="1" dirty="0" err="1" smtClean="0"/>
            <a:t>цьому</a:t>
          </a:r>
          <a:r>
            <a:rPr lang="ru-RU" sz="1200" i="1" dirty="0" smtClean="0"/>
            <a:t> ж </a:t>
          </a:r>
          <a:r>
            <a:rPr lang="ru-RU" sz="1200" i="1" dirty="0" err="1" smtClean="0"/>
            <a:t>році</a:t>
          </a:r>
          <a:r>
            <a:rPr lang="ru-RU" sz="1200" i="1" dirty="0" smtClean="0"/>
            <a:t> </a:t>
          </a:r>
          <a:r>
            <a:rPr lang="ru-RU" sz="1200" i="1" dirty="0" err="1" smtClean="0"/>
            <a:t>Каваллі</a:t>
          </a:r>
          <a:r>
            <a:rPr lang="ru-RU" sz="1200" i="1" dirty="0" smtClean="0"/>
            <a:t> </a:t>
          </a:r>
          <a:r>
            <a:rPr lang="ru-RU" sz="1200" i="1" dirty="0" err="1" smtClean="0"/>
            <a:t>відкрив</a:t>
          </a:r>
          <a:r>
            <a:rPr lang="ru-RU" sz="1200" i="1" dirty="0" smtClean="0"/>
            <a:t> </a:t>
          </a:r>
          <a:r>
            <a:rPr lang="ru-RU" sz="1200" i="1" dirty="0" err="1" smtClean="0"/>
            <a:t>свій</a:t>
          </a:r>
          <a:r>
            <a:rPr lang="ru-RU" sz="1200" i="1" dirty="0" smtClean="0"/>
            <a:t> перший </a:t>
          </a:r>
          <a:r>
            <a:rPr lang="ru-RU" sz="1200" i="1" dirty="0" err="1" smtClean="0"/>
            <a:t>модний</a:t>
          </a:r>
          <a:r>
            <a:rPr lang="ru-RU" sz="1200" i="1" dirty="0" smtClean="0"/>
            <a:t> </a:t>
          </a:r>
          <a:r>
            <a:rPr lang="ru-RU" sz="1200" i="1" dirty="0" err="1" smtClean="0"/>
            <a:t>бутік</a:t>
          </a:r>
          <a:r>
            <a:rPr lang="ru-RU" sz="1200" i="1" dirty="0" smtClean="0"/>
            <a:t> в Сен-Тропе (</a:t>
          </a:r>
          <a:r>
            <a:rPr lang="ru-RU" sz="1200" i="1" dirty="0" err="1" smtClean="0"/>
            <a:t>Франція</a:t>
          </a:r>
          <a:r>
            <a:rPr lang="ru-RU" sz="1200" i="1" dirty="0" smtClean="0"/>
            <a:t>).</a:t>
          </a:r>
          <a:endParaRPr lang="ru-RU" sz="1200" i="1" dirty="0"/>
        </a:p>
      </dgm:t>
    </dgm:pt>
    <dgm:pt modelId="{CFB2D962-4EFC-4E90-AE4B-827B81D02C1F}" type="parTrans" cxnId="{D72656F9-F54E-49C2-BBB1-2AF13B34932F}">
      <dgm:prSet/>
      <dgm:spPr/>
      <dgm:t>
        <a:bodyPr/>
        <a:lstStyle/>
        <a:p>
          <a:endParaRPr lang="ru-RU"/>
        </a:p>
      </dgm:t>
    </dgm:pt>
    <dgm:pt modelId="{0E2AA941-14CB-4D7B-AB02-45C264129AC8}" type="sibTrans" cxnId="{D72656F9-F54E-49C2-BBB1-2AF13B34932F}">
      <dgm:prSet/>
      <dgm:spPr/>
      <dgm:t>
        <a:bodyPr/>
        <a:lstStyle/>
        <a:p>
          <a:endParaRPr lang="ru-RU"/>
        </a:p>
      </dgm:t>
    </dgm:pt>
    <dgm:pt modelId="{3FF090A7-776C-43A3-9F58-736A7DAD0429}">
      <dgm:prSet custT="1"/>
      <dgm:spPr/>
      <dgm:t>
        <a:bodyPr/>
        <a:lstStyle/>
        <a:p>
          <a:pPr rtl="0"/>
          <a:r>
            <a:rPr lang="ru-RU" sz="1200" i="1" dirty="0" smtClean="0"/>
            <a:t>У 1998 </a:t>
          </a:r>
          <a:r>
            <a:rPr lang="ru-RU" sz="1200" i="1" dirty="0" err="1" smtClean="0"/>
            <a:t>році</a:t>
          </a:r>
          <a:r>
            <a:rPr lang="ru-RU" sz="1200" i="1" dirty="0" smtClean="0"/>
            <a:t> </a:t>
          </a:r>
          <a:r>
            <a:rPr lang="ru-RU" sz="1200" i="1" dirty="0" err="1" smtClean="0"/>
            <a:t>Каваллі</a:t>
          </a:r>
          <a:r>
            <a:rPr lang="ru-RU" sz="1200" i="1" dirty="0" smtClean="0"/>
            <a:t> </a:t>
          </a:r>
          <a:r>
            <a:rPr lang="ru-RU" sz="1200" i="1" dirty="0" err="1" smtClean="0"/>
            <a:t>відкрив</a:t>
          </a:r>
          <a:r>
            <a:rPr lang="ru-RU" sz="1200" i="1" dirty="0" smtClean="0"/>
            <a:t> </a:t>
          </a:r>
          <a:r>
            <a:rPr lang="ru-RU" sz="1200" i="1" dirty="0" err="1" smtClean="0"/>
            <a:t>лінію</a:t>
          </a:r>
          <a:r>
            <a:rPr lang="ru-RU" sz="1200" i="1" dirty="0" smtClean="0"/>
            <a:t> "</a:t>
          </a:r>
          <a:r>
            <a:rPr lang="en-US" sz="1200" i="1" dirty="0" smtClean="0"/>
            <a:t>Just </a:t>
          </a:r>
          <a:r>
            <a:rPr lang="en-US" sz="1200" i="1" dirty="0" err="1" smtClean="0"/>
            <a:t>Cavalli</a:t>
          </a:r>
          <a:r>
            <a:rPr lang="en-US" sz="1200" i="1" dirty="0" smtClean="0"/>
            <a:t>": </a:t>
          </a:r>
          <a:r>
            <a:rPr lang="ru-RU" sz="1200" i="1" dirty="0" err="1" smtClean="0"/>
            <a:t>чоловічий</a:t>
          </a:r>
          <a:r>
            <a:rPr lang="ru-RU" sz="1200" i="1" dirty="0" smtClean="0"/>
            <a:t> і </a:t>
          </a:r>
          <a:r>
            <a:rPr lang="ru-RU" sz="1200" i="1" dirty="0" err="1" smtClean="0"/>
            <a:t>жіночий</a:t>
          </a:r>
          <a:r>
            <a:rPr lang="ru-RU" sz="1200" i="1" dirty="0" smtClean="0"/>
            <a:t> </a:t>
          </a:r>
          <a:r>
            <a:rPr lang="ru-RU" sz="1200" i="1" dirty="0" err="1" smtClean="0"/>
            <a:t>одяг</a:t>
          </a:r>
          <a:r>
            <a:rPr lang="ru-RU" sz="1200" i="1" dirty="0" smtClean="0"/>
            <a:t>, </a:t>
          </a:r>
          <a:r>
            <a:rPr lang="ru-RU" sz="1200" i="1" dirty="0" err="1" smtClean="0"/>
            <a:t>аксесуари</a:t>
          </a:r>
          <a:r>
            <a:rPr lang="ru-RU" sz="1200" i="1" dirty="0" smtClean="0"/>
            <a:t>, оптика, </a:t>
          </a:r>
          <a:r>
            <a:rPr lang="ru-RU" sz="1200" i="1" dirty="0" err="1" smtClean="0"/>
            <a:t>годинники</a:t>
          </a:r>
          <a:r>
            <a:rPr lang="ru-RU" sz="1200" i="1" dirty="0" smtClean="0"/>
            <a:t>, </a:t>
          </a:r>
          <a:r>
            <a:rPr lang="ru-RU" sz="1200" i="1" dirty="0" err="1" smtClean="0"/>
            <a:t>парфуми</a:t>
          </a:r>
          <a:r>
            <a:rPr lang="ru-RU" sz="1200" i="1" dirty="0" smtClean="0"/>
            <a:t>, </a:t>
          </a:r>
          <a:r>
            <a:rPr lang="ru-RU" sz="1200" i="1" dirty="0" err="1" smtClean="0"/>
            <a:t>нижня</a:t>
          </a:r>
          <a:r>
            <a:rPr lang="ru-RU" sz="1200" i="1" dirty="0" smtClean="0"/>
            <a:t> </a:t>
          </a:r>
          <a:r>
            <a:rPr lang="ru-RU" sz="1200" i="1" dirty="0" err="1" smtClean="0"/>
            <a:t>білизна</a:t>
          </a:r>
          <a:r>
            <a:rPr lang="ru-RU" sz="1200" i="1" dirty="0" smtClean="0"/>
            <a:t> і </a:t>
          </a:r>
          <a:r>
            <a:rPr lang="ru-RU" sz="1200" i="1" dirty="0" err="1" smtClean="0"/>
            <a:t>пляжний</a:t>
          </a:r>
          <a:r>
            <a:rPr lang="ru-RU" sz="1200" i="1" dirty="0" smtClean="0"/>
            <a:t> </a:t>
          </a:r>
          <a:r>
            <a:rPr lang="ru-RU" sz="1200" i="1" dirty="0" err="1" smtClean="0"/>
            <a:t>одяг</a:t>
          </a:r>
          <a:r>
            <a:rPr lang="ru-RU" sz="1200" i="1" dirty="0" smtClean="0"/>
            <a:t>.</a:t>
          </a:r>
          <a:endParaRPr lang="ru-RU" sz="1200" i="1" dirty="0"/>
        </a:p>
      </dgm:t>
    </dgm:pt>
    <dgm:pt modelId="{C5465CE0-7B68-43F5-897A-B4495CC0FEE1}" type="parTrans" cxnId="{41517CF1-3A60-4D73-AE65-845F942983F1}">
      <dgm:prSet/>
      <dgm:spPr/>
      <dgm:t>
        <a:bodyPr/>
        <a:lstStyle/>
        <a:p>
          <a:endParaRPr lang="ru-RU"/>
        </a:p>
      </dgm:t>
    </dgm:pt>
    <dgm:pt modelId="{684B5F21-E730-4386-A5BE-797AD27BAC20}" type="sibTrans" cxnId="{41517CF1-3A60-4D73-AE65-845F942983F1}">
      <dgm:prSet/>
      <dgm:spPr/>
      <dgm:t>
        <a:bodyPr/>
        <a:lstStyle/>
        <a:p>
          <a:endParaRPr lang="ru-RU"/>
        </a:p>
      </dgm:t>
    </dgm:pt>
    <dgm:pt modelId="{745A5865-9C6F-46EE-8BD2-CC59CAC79EF1}" type="pres">
      <dgm:prSet presAssocID="{953B80A4-EEA7-4C2D-B336-05D6A2A7E01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7E6C97A-3419-4EEA-82C3-6974D23C7D73}" type="pres">
      <dgm:prSet presAssocID="{A56FEDA5-349A-46F5-BCB7-BAF0AF42347F}" presName="parentText" presStyleLbl="node1" presStyleIdx="0" presStyleCnt="7" custScaleY="6974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1BA94C-5291-4975-ADFF-A3266DE8941C}" type="pres">
      <dgm:prSet presAssocID="{E26C37FB-FDEF-45DD-8D4E-97E954EF99A3}" presName="spacer" presStyleCnt="0"/>
      <dgm:spPr/>
    </dgm:pt>
    <dgm:pt modelId="{60F8CAE1-6BAF-444C-8970-E2DE31C5053A}" type="pres">
      <dgm:prSet presAssocID="{D05598C9-9CC8-414D-BEC2-612204BEF18B}" presName="parentText" presStyleLbl="node1" presStyleIdx="1" presStyleCnt="7" custLinFactNeighborX="436" custLinFactNeighborY="-9048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AC4E21-CA03-495F-A2F6-EC0EF822AB18}" type="pres">
      <dgm:prSet presAssocID="{1FF2495E-A815-406C-9113-D229599F3168}" presName="spacer" presStyleCnt="0"/>
      <dgm:spPr/>
    </dgm:pt>
    <dgm:pt modelId="{86A96B87-7D34-4C95-B2FE-7AB8DCE2A57E}" type="pres">
      <dgm:prSet presAssocID="{DFBE2B95-C97E-450F-8438-BCF33562ECC6}" presName="parentText" presStyleLbl="node1" presStyleIdx="2" presStyleCnt="7" custScaleY="80626" custLinFactY="-7605" custLinFactNeighborX="43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66DCC9-B831-4B47-9983-FBBF0877DBC6}" type="pres">
      <dgm:prSet presAssocID="{75FA92FE-436F-4047-BDDA-5D93C21308C4}" presName="spacer" presStyleCnt="0"/>
      <dgm:spPr/>
    </dgm:pt>
    <dgm:pt modelId="{FC1EE6F0-D42B-4307-B49B-F887A6F9B9F7}" type="pres">
      <dgm:prSet presAssocID="{A3989865-A08B-41C4-B2A2-BC650400CEDA}" presName="parentText" presStyleLbl="node1" presStyleIdx="3" presStyleCnt="7" custLinFactY="-20206" custLinFactNeighborX="43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5026A9-D81F-447C-B606-17ADF5F09D14}" type="pres">
      <dgm:prSet presAssocID="{53395891-0BC7-4EF0-ADC0-7D9C1555A2E6}" presName="spacer" presStyleCnt="0"/>
      <dgm:spPr/>
    </dgm:pt>
    <dgm:pt modelId="{02D8258B-A346-47B3-83F4-1C09D6FA46D1}" type="pres">
      <dgm:prSet presAssocID="{FED88C10-563B-447A-A3DE-6C17037D0A55}" presName="parentText" presStyleLbl="node1" presStyleIdx="4" presStyleCnt="7" custLinFactY="-29044" custLinFactNeighborX="43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18C9BC-462C-4199-AF2A-66C57612C63B}" type="pres">
      <dgm:prSet presAssocID="{B41F6B00-CADD-4FE4-B457-2C8BF1DD7607}" presName="spacer" presStyleCnt="0"/>
      <dgm:spPr/>
    </dgm:pt>
    <dgm:pt modelId="{34E65677-5A85-45B2-97AF-8C7213AB1D6F}" type="pres">
      <dgm:prSet presAssocID="{3C079F67-B7EC-4423-A4EF-6F838A2F9F9D}" presName="parentText" presStyleLbl="node1" presStyleIdx="5" presStyleCnt="7" custLinFactY="-37881" custLinFactNeighborX="43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FEA354-D373-4E33-BD61-52A069DE38C7}" type="pres">
      <dgm:prSet presAssocID="{0E2AA941-14CB-4D7B-AB02-45C264129AC8}" presName="spacer" presStyleCnt="0"/>
      <dgm:spPr/>
    </dgm:pt>
    <dgm:pt modelId="{EA1DC7D9-904D-48F3-9110-CEC2E3376453}" type="pres">
      <dgm:prSet presAssocID="{3FF090A7-776C-43A3-9F58-736A7DAD0429}" presName="parentText" presStyleLbl="node1" presStyleIdx="6" presStyleCnt="7" custLinFactY="-46719" custLinFactNeighborX="43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420095-8246-450F-A870-0E0ED37F1AD5}" srcId="{953B80A4-EEA7-4C2D-B336-05D6A2A7E01F}" destId="{A56FEDA5-349A-46F5-BCB7-BAF0AF42347F}" srcOrd="0" destOrd="0" parTransId="{08981A0A-7780-4234-8F0D-1C2B1D140256}" sibTransId="{E26C37FB-FDEF-45DD-8D4E-97E954EF99A3}"/>
    <dgm:cxn modelId="{3E5C4B99-526B-4466-B8A6-E23505F07727}" type="presOf" srcId="{3C079F67-B7EC-4423-A4EF-6F838A2F9F9D}" destId="{34E65677-5A85-45B2-97AF-8C7213AB1D6F}" srcOrd="0" destOrd="0" presId="urn:microsoft.com/office/officeart/2005/8/layout/vList2"/>
    <dgm:cxn modelId="{DC8A7178-8F78-4CEC-BFA6-C9F4490168FF}" type="presOf" srcId="{A3989865-A08B-41C4-B2A2-BC650400CEDA}" destId="{FC1EE6F0-D42B-4307-B49B-F887A6F9B9F7}" srcOrd="0" destOrd="0" presId="urn:microsoft.com/office/officeart/2005/8/layout/vList2"/>
    <dgm:cxn modelId="{CBA42139-A0E4-4033-878E-448AC994295B}" type="presOf" srcId="{DFBE2B95-C97E-450F-8438-BCF33562ECC6}" destId="{86A96B87-7D34-4C95-B2FE-7AB8DCE2A57E}" srcOrd="0" destOrd="0" presId="urn:microsoft.com/office/officeart/2005/8/layout/vList2"/>
    <dgm:cxn modelId="{D72656F9-F54E-49C2-BBB1-2AF13B34932F}" srcId="{953B80A4-EEA7-4C2D-B336-05D6A2A7E01F}" destId="{3C079F67-B7EC-4423-A4EF-6F838A2F9F9D}" srcOrd="5" destOrd="0" parTransId="{CFB2D962-4EFC-4E90-AE4B-827B81D02C1F}" sibTransId="{0E2AA941-14CB-4D7B-AB02-45C264129AC8}"/>
    <dgm:cxn modelId="{4D11E4AE-4DE9-429F-86CD-DB77AE81014F}" srcId="{953B80A4-EEA7-4C2D-B336-05D6A2A7E01F}" destId="{A3989865-A08B-41C4-B2A2-BC650400CEDA}" srcOrd="3" destOrd="0" parTransId="{4865E78D-84E1-41F7-AE1F-F6F1026065A1}" sibTransId="{53395891-0BC7-4EF0-ADC0-7D9C1555A2E6}"/>
    <dgm:cxn modelId="{7E6D812D-C386-4FFC-8857-ADAE1B0C4A87}" type="presOf" srcId="{953B80A4-EEA7-4C2D-B336-05D6A2A7E01F}" destId="{745A5865-9C6F-46EE-8BD2-CC59CAC79EF1}" srcOrd="0" destOrd="0" presId="urn:microsoft.com/office/officeart/2005/8/layout/vList2"/>
    <dgm:cxn modelId="{916042D0-BAF9-4521-AFC2-93C690AF5814}" srcId="{953B80A4-EEA7-4C2D-B336-05D6A2A7E01F}" destId="{DFBE2B95-C97E-450F-8438-BCF33562ECC6}" srcOrd="2" destOrd="0" parTransId="{3DB4B934-073F-4A85-9DC9-FB0FB0925DC8}" sibTransId="{75FA92FE-436F-4047-BDDA-5D93C21308C4}"/>
    <dgm:cxn modelId="{725A6AF5-0B3F-4FB6-AB72-9576D6F4F670}" type="presOf" srcId="{3FF090A7-776C-43A3-9F58-736A7DAD0429}" destId="{EA1DC7D9-904D-48F3-9110-CEC2E3376453}" srcOrd="0" destOrd="0" presId="urn:microsoft.com/office/officeart/2005/8/layout/vList2"/>
    <dgm:cxn modelId="{41517CF1-3A60-4D73-AE65-845F942983F1}" srcId="{953B80A4-EEA7-4C2D-B336-05D6A2A7E01F}" destId="{3FF090A7-776C-43A3-9F58-736A7DAD0429}" srcOrd="6" destOrd="0" parTransId="{C5465CE0-7B68-43F5-897A-B4495CC0FEE1}" sibTransId="{684B5F21-E730-4386-A5BE-797AD27BAC20}"/>
    <dgm:cxn modelId="{5A88E9C1-E803-446D-B02C-A6017E659847}" type="presOf" srcId="{FED88C10-563B-447A-A3DE-6C17037D0A55}" destId="{02D8258B-A346-47B3-83F4-1C09D6FA46D1}" srcOrd="0" destOrd="0" presId="urn:microsoft.com/office/officeart/2005/8/layout/vList2"/>
    <dgm:cxn modelId="{F400DBF7-ACE1-4BB0-91D0-BEA8A8F7C782}" srcId="{953B80A4-EEA7-4C2D-B336-05D6A2A7E01F}" destId="{D05598C9-9CC8-414D-BEC2-612204BEF18B}" srcOrd="1" destOrd="0" parTransId="{B48891D1-8A5F-40F8-83EF-9EFFFE847ABC}" sibTransId="{1FF2495E-A815-406C-9113-D229599F3168}"/>
    <dgm:cxn modelId="{E8AA5D6E-278B-4296-ADB7-4D46A9248BB0}" srcId="{953B80A4-EEA7-4C2D-B336-05D6A2A7E01F}" destId="{FED88C10-563B-447A-A3DE-6C17037D0A55}" srcOrd="4" destOrd="0" parTransId="{89928D09-8BED-4702-A608-5B4DF94B9D1E}" sibTransId="{B41F6B00-CADD-4FE4-B457-2C8BF1DD7607}"/>
    <dgm:cxn modelId="{6617797B-20FF-4AF6-97B6-57847417516E}" type="presOf" srcId="{A56FEDA5-349A-46F5-BCB7-BAF0AF42347F}" destId="{87E6C97A-3419-4EEA-82C3-6974D23C7D73}" srcOrd="0" destOrd="0" presId="urn:microsoft.com/office/officeart/2005/8/layout/vList2"/>
    <dgm:cxn modelId="{3CD225D9-ED50-44FB-8B69-2F27840788AE}" type="presOf" srcId="{D05598C9-9CC8-414D-BEC2-612204BEF18B}" destId="{60F8CAE1-6BAF-444C-8970-E2DE31C5053A}" srcOrd="0" destOrd="0" presId="urn:microsoft.com/office/officeart/2005/8/layout/vList2"/>
    <dgm:cxn modelId="{86465D9E-43D2-4A16-ADD0-22B2B09A0978}" type="presParOf" srcId="{745A5865-9C6F-46EE-8BD2-CC59CAC79EF1}" destId="{87E6C97A-3419-4EEA-82C3-6974D23C7D73}" srcOrd="0" destOrd="0" presId="urn:microsoft.com/office/officeart/2005/8/layout/vList2"/>
    <dgm:cxn modelId="{21491198-3391-482D-A971-DDE54889F102}" type="presParOf" srcId="{745A5865-9C6F-46EE-8BD2-CC59CAC79EF1}" destId="{9B1BA94C-5291-4975-ADFF-A3266DE8941C}" srcOrd="1" destOrd="0" presId="urn:microsoft.com/office/officeart/2005/8/layout/vList2"/>
    <dgm:cxn modelId="{1647A355-8A85-4895-A52D-1C096FB7449F}" type="presParOf" srcId="{745A5865-9C6F-46EE-8BD2-CC59CAC79EF1}" destId="{60F8CAE1-6BAF-444C-8970-E2DE31C5053A}" srcOrd="2" destOrd="0" presId="urn:microsoft.com/office/officeart/2005/8/layout/vList2"/>
    <dgm:cxn modelId="{9B7E6AF7-B246-470D-922A-F13CEAD49D70}" type="presParOf" srcId="{745A5865-9C6F-46EE-8BD2-CC59CAC79EF1}" destId="{57AC4E21-CA03-495F-A2F6-EC0EF822AB18}" srcOrd="3" destOrd="0" presId="urn:microsoft.com/office/officeart/2005/8/layout/vList2"/>
    <dgm:cxn modelId="{39F07A3B-6E1B-45A4-B7BA-39E58C52CA1D}" type="presParOf" srcId="{745A5865-9C6F-46EE-8BD2-CC59CAC79EF1}" destId="{86A96B87-7D34-4C95-B2FE-7AB8DCE2A57E}" srcOrd="4" destOrd="0" presId="urn:microsoft.com/office/officeart/2005/8/layout/vList2"/>
    <dgm:cxn modelId="{53ABBA39-E443-4717-838B-61939512B2DF}" type="presParOf" srcId="{745A5865-9C6F-46EE-8BD2-CC59CAC79EF1}" destId="{9F66DCC9-B831-4B47-9983-FBBF0877DBC6}" srcOrd="5" destOrd="0" presId="urn:microsoft.com/office/officeart/2005/8/layout/vList2"/>
    <dgm:cxn modelId="{ABD21AD3-FF39-493E-8221-F4486B27B5BB}" type="presParOf" srcId="{745A5865-9C6F-46EE-8BD2-CC59CAC79EF1}" destId="{FC1EE6F0-D42B-4307-B49B-F887A6F9B9F7}" srcOrd="6" destOrd="0" presId="urn:microsoft.com/office/officeart/2005/8/layout/vList2"/>
    <dgm:cxn modelId="{C752206C-1144-4991-8A24-A69404C2E0CD}" type="presParOf" srcId="{745A5865-9C6F-46EE-8BD2-CC59CAC79EF1}" destId="{AA5026A9-D81F-447C-B606-17ADF5F09D14}" srcOrd="7" destOrd="0" presId="urn:microsoft.com/office/officeart/2005/8/layout/vList2"/>
    <dgm:cxn modelId="{3032DFF5-D4A7-42F8-9E0D-3E4331DFA60D}" type="presParOf" srcId="{745A5865-9C6F-46EE-8BD2-CC59CAC79EF1}" destId="{02D8258B-A346-47B3-83F4-1C09D6FA46D1}" srcOrd="8" destOrd="0" presId="urn:microsoft.com/office/officeart/2005/8/layout/vList2"/>
    <dgm:cxn modelId="{253FE237-7476-430A-8033-A1136DE1ACCA}" type="presParOf" srcId="{745A5865-9C6F-46EE-8BD2-CC59CAC79EF1}" destId="{6118C9BC-462C-4199-AF2A-66C57612C63B}" srcOrd="9" destOrd="0" presId="urn:microsoft.com/office/officeart/2005/8/layout/vList2"/>
    <dgm:cxn modelId="{6F81217F-C0E6-43C6-80C8-13BD4522EFEE}" type="presParOf" srcId="{745A5865-9C6F-46EE-8BD2-CC59CAC79EF1}" destId="{34E65677-5A85-45B2-97AF-8C7213AB1D6F}" srcOrd="10" destOrd="0" presId="urn:microsoft.com/office/officeart/2005/8/layout/vList2"/>
    <dgm:cxn modelId="{678CB643-E8F8-4BB6-8827-BA3B29AC322D}" type="presParOf" srcId="{745A5865-9C6F-46EE-8BD2-CC59CAC79EF1}" destId="{0FFEA354-D373-4E33-BD61-52A069DE38C7}" srcOrd="11" destOrd="0" presId="urn:microsoft.com/office/officeart/2005/8/layout/vList2"/>
    <dgm:cxn modelId="{D16E3E70-674E-494E-AF63-D5FFFBAB31BB}" type="presParOf" srcId="{745A5865-9C6F-46EE-8BD2-CC59CAC79EF1}" destId="{EA1DC7D9-904D-48F3-9110-CEC2E3376453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1B1DC253-278A-4BA6-85D4-22E3B44ECA24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8CBDD903-A06E-4ACF-9A6F-21195B285393}">
      <dgm:prSet custT="1"/>
      <dgm:spPr/>
      <dgm:t>
        <a:bodyPr/>
        <a:lstStyle/>
        <a:p>
          <a:pPr rtl="0"/>
          <a:r>
            <a:rPr lang="ru-RU" sz="1100" b="1" i="1" dirty="0" err="1" smtClean="0"/>
            <a:t>Доменіко</a:t>
          </a:r>
          <a:r>
            <a:rPr lang="ru-RU" sz="1100" b="1" i="1" dirty="0" smtClean="0"/>
            <a:t> Дольче</a:t>
          </a:r>
          <a:r>
            <a:rPr lang="ru-RU" sz="1100" i="1" dirty="0" smtClean="0"/>
            <a:t> </a:t>
          </a:r>
          <a:r>
            <a:rPr lang="ru-RU" sz="1100" b="1" i="1" dirty="0" smtClean="0"/>
            <a:t> і </a:t>
          </a:r>
          <a:r>
            <a:rPr lang="ru-RU" sz="1100" b="1" i="1" dirty="0" err="1" smtClean="0"/>
            <a:t>Стефано</a:t>
          </a:r>
          <a:r>
            <a:rPr lang="ru-RU" sz="1100" b="1" i="1" dirty="0" smtClean="0"/>
            <a:t> </a:t>
          </a:r>
          <a:r>
            <a:rPr lang="ru-RU" sz="1100" b="1" i="1" dirty="0" err="1" smtClean="0"/>
            <a:t>Габбана</a:t>
          </a:r>
          <a:r>
            <a:rPr lang="ru-RU" sz="1100" b="1" i="1" dirty="0" smtClean="0"/>
            <a:t> </a:t>
          </a:r>
          <a:r>
            <a:rPr lang="ru-RU" sz="1100" i="1" dirty="0" smtClean="0"/>
            <a:t>— </a:t>
          </a:r>
          <a:r>
            <a:rPr lang="ru-RU" sz="1100" i="1" dirty="0" err="1" smtClean="0"/>
            <a:t>італійські</a:t>
          </a:r>
          <a:r>
            <a:rPr lang="ru-RU" sz="1100" i="1" dirty="0" smtClean="0"/>
            <a:t> </a:t>
          </a:r>
          <a:r>
            <a:rPr lang="ru-RU" sz="1100" i="1" dirty="0" err="1" smtClean="0"/>
            <a:t>модельєри</a:t>
          </a:r>
          <a:r>
            <a:rPr lang="ru-RU" sz="1100" i="1" dirty="0" smtClean="0"/>
            <a:t>, </a:t>
          </a:r>
          <a:r>
            <a:rPr lang="ru-RU" sz="1100" i="1" dirty="0" err="1" smtClean="0"/>
            <a:t>засновники</a:t>
          </a:r>
          <a:r>
            <a:rPr lang="ru-RU" sz="1100" i="1" dirty="0" smtClean="0"/>
            <a:t> та </a:t>
          </a:r>
          <a:r>
            <a:rPr lang="ru-RU" sz="1100" i="1" dirty="0" err="1" smtClean="0"/>
            <a:t>співвласники</a:t>
          </a:r>
          <a:r>
            <a:rPr lang="ru-RU" sz="1100" i="1" dirty="0" smtClean="0"/>
            <a:t> модного </a:t>
          </a:r>
          <a:r>
            <a:rPr lang="ru-RU" sz="1100" i="1" dirty="0" err="1" smtClean="0"/>
            <a:t>будинку</a:t>
          </a:r>
          <a:r>
            <a:rPr lang="ru-RU" sz="1100" i="1" dirty="0" smtClean="0"/>
            <a:t> </a:t>
          </a:r>
          <a:r>
            <a:rPr lang="en-US" sz="1100" i="1" dirty="0" smtClean="0"/>
            <a:t>Dolce &amp; </a:t>
          </a:r>
          <a:r>
            <a:rPr lang="en-US" sz="1100" i="1" dirty="0" err="1" smtClean="0"/>
            <a:t>Gabbana</a:t>
          </a:r>
          <a:r>
            <a:rPr lang="en-US" sz="1100" i="1" dirty="0" smtClean="0"/>
            <a:t>.</a:t>
          </a:r>
          <a:endParaRPr lang="ru-RU" sz="1100" dirty="0"/>
        </a:p>
      </dgm:t>
    </dgm:pt>
    <dgm:pt modelId="{E1ED858B-5523-4CCD-B163-12B30BA6DE01}" type="parTrans" cxnId="{B14194E4-2E22-4936-AAFD-66940C95416B}">
      <dgm:prSet/>
      <dgm:spPr/>
      <dgm:t>
        <a:bodyPr/>
        <a:lstStyle/>
        <a:p>
          <a:endParaRPr lang="ru-RU"/>
        </a:p>
      </dgm:t>
    </dgm:pt>
    <dgm:pt modelId="{8EDEF036-E8B2-4E16-8525-89B6E888AC78}" type="sibTrans" cxnId="{B14194E4-2E22-4936-AAFD-66940C95416B}">
      <dgm:prSet/>
      <dgm:spPr/>
      <dgm:t>
        <a:bodyPr/>
        <a:lstStyle/>
        <a:p>
          <a:endParaRPr lang="ru-RU"/>
        </a:p>
      </dgm:t>
    </dgm:pt>
    <dgm:pt modelId="{7DA9DEBC-DB1A-477E-B43A-D3950670F5DD}">
      <dgm:prSet custT="1"/>
      <dgm:spPr/>
      <dgm:t>
        <a:bodyPr/>
        <a:lstStyle/>
        <a:p>
          <a:pPr rtl="0"/>
          <a:r>
            <a:rPr lang="ru-RU" sz="1100" i="1" dirty="0" smtClean="0"/>
            <a:t>На початку 1980-х </a:t>
          </a:r>
          <a:r>
            <a:rPr lang="ru-RU" sz="1100" i="1" dirty="0" err="1" smtClean="0"/>
            <a:t>Доменіко</a:t>
          </a:r>
          <a:r>
            <a:rPr lang="ru-RU" sz="1100" i="1" dirty="0" smtClean="0"/>
            <a:t>  </a:t>
          </a:r>
          <a:r>
            <a:rPr lang="ru-RU" sz="1100" i="1" dirty="0" err="1" smtClean="0"/>
            <a:t>був</a:t>
          </a:r>
          <a:r>
            <a:rPr lang="ru-RU" sz="1100" i="1" dirty="0" smtClean="0"/>
            <a:t> </a:t>
          </a:r>
          <a:r>
            <a:rPr lang="ru-RU" sz="1100" i="1" dirty="0" err="1" smtClean="0"/>
            <a:t>прийнятий</a:t>
          </a:r>
          <a:r>
            <a:rPr lang="ru-RU" sz="1100" i="1" dirty="0" smtClean="0"/>
            <a:t> на роботу в </a:t>
          </a:r>
          <a:r>
            <a:rPr lang="ru-RU" sz="1100" i="1" dirty="0" err="1" smtClean="0"/>
            <a:t>ательє</a:t>
          </a:r>
          <a:r>
            <a:rPr lang="ru-RU" sz="1100" i="1" dirty="0" smtClean="0"/>
            <a:t> </a:t>
          </a:r>
          <a:r>
            <a:rPr lang="ru-RU" sz="1100" i="1" dirty="0" err="1" smtClean="0"/>
            <a:t>Стефано</a:t>
          </a:r>
          <a:r>
            <a:rPr lang="ru-RU" sz="1100" i="1" dirty="0" smtClean="0"/>
            <a:t> </a:t>
          </a:r>
          <a:r>
            <a:rPr lang="ru-RU" sz="1100" i="1" dirty="0" err="1" smtClean="0"/>
            <a:t>Габбана</a:t>
          </a:r>
          <a:r>
            <a:rPr lang="ru-RU" sz="1100" i="1" dirty="0" smtClean="0"/>
            <a:t>, де </a:t>
          </a:r>
          <a:r>
            <a:rPr lang="ru-RU" sz="1100" i="1" dirty="0" err="1" smtClean="0"/>
            <a:t>осягав</a:t>
          </a:r>
          <a:r>
            <a:rPr lang="ru-RU" sz="1100" i="1" dirty="0" smtClean="0"/>
            <a:t> </a:t>
          </a:r>
          <a:r>
            <a:rPr lang="ru-RU" sz="1100" i="1" dirty="0" err="1" smtClean="0"/>
            <a:t>основи</a:t>
          </a:r>
          <a:r>
            <a:rPr lang="ru-RU" sz="1100" i="1" dirty="0" smtClean="0"/>
            <a:t> </a:t>
          </a:r>
          <a:r>
            <a:rPr lang="ru-RU" sz="1100" i="1" dirty="0" err="1" smtClean="0"/>
            <a:t>роботи</a:t>
          </a:r>
          <a:r>
            <a:rPr lang="ru-RU" sz="1100" i="1" dirty="0" smtClean="0"/>
            <a:t> в </a:t>
          </a:r>
          <a:r>
            <a:rPr lang="ru-RU" sz="1100" i="1" dirty="0" err="1" smtClean="0"/>
            <a:t>модній</a:t>
          </a:r>
          <a:r>
            <a:rPr lang="ru-RU" sz="1100" i="1" dirty="0" smtClean="0"/>
            <a:t> </a:t>
          </a:r>
          <a:r>
            <a:rPr lang="ru-RU" sz="1100" i="1" dirty="0" err="1" smtClean="0"/>
            <a:t>індустрії</a:t>
          </a:r>
          <a:r>
            <a:rPr lang="ru-RU" sz="1100" i="1" dirty="0" smtClean="0"/>
            <a:t>.</a:t>
          </a:r>
          <a:endParaRPr lang="ru-RU" sz="1100" dirty="0"/>
        </a:p>
      </dgm:t>
    </dgm:pt>
    <dgm:pt modelId="{61DDFA6F-7034-4227-A3F7-C56217836D6B}" type="parTrans" cxnId="{FD4D38CE-6852-4778-A8C8-4D0D080DEA8C}">
      <dgm:prSet/>
      <dgm:spPr/>
      <dgm:t>
        <a:bodyPr/>
        <a:lstStyle/>
        <a:p>
          <a:endParaRPr lang="ru-RU"/>
        </a:p>
      </dgm:t>
    </dgm:pt>
    <dgm:pt modelId="{FCC97CFE-F7C4-4BAA-9558-3FED7919FE0C}" type="sibTrans" cxnId="{FD4D38CE-6852-4778-A8C8-4D0D080DEA8C}">
      <dgm:prSet/>
      <dgm:spPr/>
      <dgm:t>
        <a:bodyPr/>
        <a:lstStyle/>
        <a:p>
          <a:endParaRPr lang="ru-RU"/>
        </a:p>
      </dgm:t>
    </dgm:pt>
    <dgm:pt modelId="{95906DB9-703F-4C52-9E95-884B4EC74856}">
      <dgm:prSet custT="1"/>
      <dgm:spPr/>
      <dgm:t>
        <a:bodyPr/>
        <a:lstStyle/>
        <a:p>
          <a:pPr rtl="0"/>
          <a:r>
            <a:rPr lang="uk-UA" sz="1100" i="1" dirty="0" smtClean="0"/>
            <a:t>У 1985 </a:t>
          </a:r>
          <a:r>
            <a:rPr lang="ru-RU" sz="1100" i="1" dirty="0" err="1" smtClean="0"/>
            <a:t>модельєри</a:t>
          </a:r>
          <a:r>
            <a:rPr lang="ru-RU" sz="1100" i="1" dirty="0" smtClean="0"/>
            <a:t> в </a:t>
          </a:r>
          <a:r>
            <a:rPr lang="ru-RU" sz="1100" i="1" dirty="0" err="1" smtClean="0"/>
            <a:t>цілях</a:t>
          </a:r>
          <a:r>
            <a:rPr lang="ru-RU" sz="1100" i="1" dirty="0" smtClean="0"/>
            <a:t> </a:t>
          </a:r>
          <a:r>
            <a:rPr lang="ru-RU" sz="1100" i="1" dirty="0" err="1" smtClean="0"/>
            <a:t>економії</a:t>
          </a:r>
          <a:r>
            <a:rPr lang="ru-RU" sz="1100" i="1" dirty="0" smtClean="0"/>
            <a:t> </a:t>
          </a:r>
          <a:r>
            <a:rPr lang="ru-RU" sz="1100" i="1" dirty="0" err="1" smtClean="0"/>
            <a:t>об'єднали</a:t>
          </a:r>
          <a:r>
            <a:rPr lang="ru-RU" sz="1100" i="1" dirty="0" smtClean="0"/>
            <a:t> </a:t>
          </a:r>
          <a:r>
            <a:rPr lang="ru-RU" sz="1100" i="1" dirty="0" err="1" smtClean="0"/>
            <a:t>свої</a:t>
          </a:r>
          <a:r>
            <a:rPr lang="ru-RU" sz="1100" i="1" dirty="0" smtClean="0"/>
            <a:t> </a:t>
          </a:r>
          <a:r>
            <a:rPr lang="ru-RU" sz="1100" i="1" dirty="0" err="1" smtClean="0"/>
            <a:t>зусилля</a:t>
          </a:r>
          <a:r>
            <a:rPr lang="ru-RU" sz="1100" i="1" dirty="0" smtClean="0"/>
            <a:t> </a:t>
          </a:r>
          <a:r>
            <a:rPr lang="ru-RU" sz="1100" i="1" dirty="0" err="1" smtClean="0"/>
            <a:t>під</a:t>
          </a:r>
          <a:r>
            <a:rPr lang="ru-RU" sz="1100" i="1" dirty="0" smtClean="0"/>
            <a:t> </a:t>
          </a:r>
          <a:r>
            <a:rPr lang="ru-RU" sz="1100" i="1" dirty="0" err="1" smtClean="0"/>
            <a:t>єдиною</a:t>
          </a:r>
          <a:r>
            <a:rPr lang="ru-RU" sz="1100" i="1" dirty="0" smtClean="0"/>
            <a:t> маркою </a:t>
          </a:r>
          <a:r>
            <a:rPr lang="en-US" sz="1100" i="1" dirty="0" smtClean="0"/>
            <a:t>Dolce &amp; </a:t>
          </a:r>
          <a:r>
            <a:rPr lang="en-US" sz="1100" i="1" dirty="0" err="1" smtClean="0"/>
            <a:t>Gabbana</a:t>
          </a:r>
          <a:r>
            <a:rPr lang="en-US" sz="1100" i="1" dirty="0" smtClean="0"/>
            <a:t>.</a:t>
          </a:r>
          <a:endParaRPr lang="ru-RU" sz="1100" dirty="0"/>
        </a:p>
      </dgm:t>
    </dgm:pt>
    <dgm:pt modelId="{D0AFFAE2-61B7-4E2E-8112-043795753480}" type="parTrans" cxnId="{23D856EA-7884-4D95-9A35-8F329B4208E2}">
      <dgm:prSet/>
      <dgm:spPr/>
      <dgm:t>
        <a:bodyPr/>
        <a:lstStyle/>
        <a:p>
          <a:endParaRPr lang="ru-RU"/>
        </a:p>
      </dgm:t>
    </dgm:pt>
    <dgm:pt modelId="{0637532E-F4D3-41F2-9956-36F136D83552}" type="sibTrans" cxnId="{23D856EA-7884-4D95-9A35-8F329B4208E2}">
      <dgm:prSet/>
      <dgm:spPr/>
      <dgm:t>
        <a:bodyPr/>
        <a:lstStyle/>
        <a:p>
          <a:endParaRPr lang="ru-RU"/>
        </a:p>
      </dgm:t>
    </dgm:pt>
    <dgm:pt modelId="{F19A0F3F-A321-4F2F-9691-13FCD3EAF1D3}">
      <dgm:prSet custT="1"/>
      <dgm:spPr/>
      <dgm:t>
        <a:bodyPr/>
        <a:lstStyle/>
        <a:p>
          <a:pPr rtl="0"/>
          <a:r>
            <a:rPr lang="ru-RU" sz="1100" i="1" dirty="0" smtClean="0"/>
            <a:t>У 1985 в рамках </a:t>
          </a:r>
          <a:r>
            <a:rPr lang="ru-RU" sz="1100" i="1" dirty="0" err="1" smtClean="0"/>
            <a:t>Міланського</a:t>
          </a:r>
          <a:r>
            <a:rPr lang="ru-RU" sz="1100" i="1" dirty="0" smtClean="0"/>
            <a:t> </a:t>
          </a:r>
          <a:r>
            <a:rPr lang="ru-RU" sz="1100" i="1" dirty="0" err="1" smtClean="0"/>
            <a:t>тижня</a:t>
          </a:r>
          <a:r>
            <a:rPr lang="ru-RU" sz="1100" i="1" dirty="0" smtClean="0"/>
            <a:t> </a:t>
          </a:r>
          <a:r>
            <a:rPr lang="ru-RU" sz="1100" i="1" dirty="0" err="1" smtClean="0"/>
            <a:t>моди</a:t>
          </a:r>
          <a:r>
            <a:rPr lang="ru-RU" sz="1100" i="1" dirty="0" smtClean="0"/>
            <a:t> представили свою першу </a:t>
          </a:r>
          <a:r>
            <a:rPr lang="ru-RU" sz="1100" i="1" dirty="0" err="1" smtClean="0"/>
            <a:t>колекцію</a:t>
          </a:r>
          <a:r>
            <a:rPr lang="ru-RU" sz="1100" i="1" dirty="0" smtClean="0"/>
            <a:t> </a:t>
          </a:r>
          <a:r>
            <a:rPr lang="ru-RU" sz="1100" i="1" dirty="0" err="1" smtClean="0"/>
            <a:t>жіночого</a:t>
          </a:r>
          <a:r>
            <a:rPr lang="ru-RU" sz="1100" i="1" dirty="0" smtClean="0"/>
            <a:t> </a:t>
          </a:r>
          <a:r>
            <a:rPr lang="ru-RU" sz="1100" i="1" dirty="0" err="1" smtClean="0"/>
            <a:t>одягу</a:t>
          </a:r>
          <a:r>
            <a:rPr lang="ru-RU" sz="1100" i="1" dirty="0" smtClean="0"/>
            <a:t>, яка не принесла </a:t>
          </a:r>
          <a:r>
            <a:rPr lang="ru-RU" sz="1100" i="1" dirty="0" err="1" smtClean="0"/>
            <a:t>очікуваного</a:t>
          </a:r>
          <a:r>
            <a:rPr lang="ru-RU" sz="1100" i="1" dirty="0" smtClean="0"/>
            <a:t> </a:t>
          </a:r>
          <a:r>
            <a:rPr lang="ru-RU" sz="1100" i="1" dirty="0" err="1" smtClean="0"/>
            <a:t>комерційного</a:t>
          </a:r>
          <a:r>
            <a:rPr lang="ru-RU" sz="1100" i="1" dirty="0" smtClean="0"/>
            <a:t> </a:t>
          </a:r>
          <a:r>
            <a:rPr lang="ru-RU" sz="1100" i="1" dirty="0" err="1" smtClean="0"/>
            <a:t>успіху</a:t>
          </a:r>
          <a:r>
            <a:rPr lang="ru-RU" sz="1100" i="1" dirty="0" smtClean="0"/>
            <a:t>. </a:t>
          </a:r>
          <a:endParaRPr lang="ru-RU" sz="1100" dirty="0"/>
        </a:p>
      </dgm:t>
    </dgm:pt>
    <dgm:pt modelId="{8FD8AEBF-9F18-42BF-9FFB-D4F457578550}" type="parTrans" cxnId="{BD6D6CA1-11BF-4EBC-9D34-6A04514EAE8C}">
      <dgm:prSet/>
      <dgm:spPr/>
      <dgm:t>
        <a:bodyPr/>
        <a:lstStyle/>
        <a:p>
          <a:endParaRPr lang="ru-RU"/>
        </a:p>
      </dgm:t>
    </dgm:pt>
    <dgm:pt modelId="{59E936B7-2327-47B6-83E9-6B09BAFE6169}" type="sibTrans" cxnId="{BD6D6CA1-11BF-4EBC-9D34-6A04514EAE8C}">
      <dgm:prSet/>
      <dgm:spPr/>
      <dgm:t>
        <a:bodyPr/>
        <a:lstStyle/>
        <a:p>
          <a:endParaRPr lang="ru-RU"/>
        </a:p>
      </dgm:t>
    </dgm:pt>
    <dgm:pt modelId="{82FDB5B7-CB7F-4C65-AF69-DE3AB71BBA31}">
      <dgm:prSet custT="1"/>
      <dgm:spPr/>
      <dgm:t>
        <a:bodyPr/>
        <a:lstStyle/>
        <a:p>
          <a:pPr rtl="0"/>
          <a:r>
            <a:rPr lang="ru-RU" sz="1100" i="1" dirty="0" err="1" smtClean="0"/>
            <a:t>Партнери</a:t>
          </a:r>
          <a:r>
            <a:rPr lang="ru-RU" sz="1100" i="1" dirty="0" smtClean="0"/>
            <a:t> </a:t>
          </a:r>
          <a:r>
            <a:rPr lang="ru-RU" sz="1100" i="1" dirty="0" err="1" smtClean="0"/>
            <a:t>мали</a:t>
          </a:r>
          <a:r>
            <a:rPr lang="ru-RU" sz="1100" i="1" dirty="0" smtClean="0"/>
            <a:t> </a:t>
          </a:r>
          <a:r>
            <a:rPr lang="ru-RU" sz="1100" i="1" dirty="0" err="1" smtClean="0"/>
            <a:t>намір</a:t>
          </a:r>
          <a:r>
            <a:rPr lang="ru-RU" sz="1100" i="1" dirty="0" smtClean="0"/>
            <a:t> </a:t>
          </a:r>
          <a:r>
            <a:rPr lang="ru-RU" sz="1100" i="1" dirty="0" err="1" smtClean="0"/>
            <a:t>закрити</a:t>
          </a:r>
          <a:r>
            <a:rPr lang="ru-RU" sz="1100" i="1" dirty="0" smtClean="0"/>
            <a:t> </a:t>
          </a:r>
          <a:r>
            <a:rPr lang="ru-RU" sz="1100" i="1" dirty="0" err="1" smtClean="0"/>
            <a:t>бізнес</a:t>
          </a:r>
          <a:r>
            <a:rPr lang="ru-RU" sz="1100" i="1" dirty="0" smtClean="0"/>
            <a:t>: </a:t>
          </a:r>
          <a:r>
            <a:rPr lang="ru-RU" sz="1100" i="1" dirty="0" err="1" smtClean="0"/>
            <a:t>Габбана</a:t>
          </a:r>
          <a:r>
            <a:rPr lang="ru-RU" sz="1100" i="1" dirty="0" smtClean="0"/>
            <a:t> </a:t>
          </a:r>
          <a:r>
            <a:rPr lang="ru-RU" sz="1100" i="1" dirty="0" err="1" smtClean="0"/>
            <a:t>відкликав</a:t>
          </a:r>
          <a:r>
            <a:rPr lang="ru-RU" sz="1100" i="1" dirty="0" smtClean="0"/>
            <a:t> </a:t>
          </a:r>
          <a:r>
            <a:rPr lang="ru-RU" sz="1100" i="1" dirty="0" err="1" smtClean="0"/>
            <a:t>замовлення</a:t>
          </a:r>
          <a:r>
            <a:rPr lang="ru-RU" sz="1100" i="1" dirty="0" smtClean="0"/>
            <a:t> на тканину для </a:t>
          </a:r>
          <a:r>
            <a:rPr lang="ru-RU" sz="1100" i="1" dirty="0" err="1" smtClean="0"/>
            <a:t>наступної</a:t>
          </a:r>
          <a:r>
            <a:rPr lang="ru-RU" sz="1100" i="1" dirty="0" smtClean="0"/>
            <a:t> </a:t>
          </a:r>
          <a:r>
            <a:rPr lang="ru-RU" sz="1100" i="1" dirty="0" err="1" smtClean="0"/>
            <a:t>колекції</a:t>
          </a:r>
          <a:r>
            <a:rPr lang="ru-RU" sz="1100" i="1" dirty="0" smtClean="0"/>
            <a:t>, </a:t>
          </a:r>
          <a:r>
            <a:rPr lang="ru-RU" sz="1100" i="1" dirty="0" err="1" smtClean="0"/>
            <a:t>проте</a:t>
          </a:r>
          <a:r>
            <a:rPr lang="ru-RU" sz="1100" i="1" dirty="0" smtClean="0"/>
            <a:t> </a:t>
          </a:r>
          <a:r>
            <a:rPr lang="ru-RU" sz="1100" i="1" dirty="0" err="1" smtClean="0"/>
            <a:t>сім'я</a:t>
          </a:r>
          <a:r>
            <a:rPr lang="ru-RU" sz="1100" i="1" dirty="0" smtClean="0"/>
            <a:t> Дольче </a:t>
          </a:r>
          <a:r>
            <a:rPr lang="ru-RU" sz="1100" i="1" dirty="0" err="1" smtClean="0"/>
            <a:t>змогла</a:t>
          </a:r>
          <a:r>
            <a:rPr lang="ru-RU" sz="1100" i="1" dirty="0" smtClean="0"/>
            <a:t> </a:t>
          </a:r>
          <a:r>
            <a:rPr lang="ru-RU" sz="1100" i="1" dirty="0" err="1" smtClean="0"/>
            <a:t>виділити</a:t>
          </a:r>
          <a:r>
            <a:rPr lang="ru-RU" sz="1100" i="1" dirty="0" smtClean="0"/>
            <a:t> </a:t>
          </a:r>
          <a:r>
            <a:rPr lang="ru-RU" sz="1100" i="1" dirty="0" err="1" smtClean="0"/>
            <a:t>їм</a:t>
          </a:r>
          <a:r>
            <a:rPr lang="ru-RU" sz="1100" i="1" dirty="0" smtClean="0"/>
            <a:t> </a:t>
          </a:r>
          <a:r>
            <a:rPr lang="ru-RU" sz="1100" i="1" dirty="0" err="1" smtClean="0"/>
            <a:t>необхідну</a:t>
          </a:r>
          <a:r>
            <a:rPr lang="ru-RU" sz="1100" i="1" dirty="0" smtClean="0"/>
            <a:t> для </a:t>
          </a:r>
          <a:r>
            <a:rPr lang="ru-RU" sz="1100" i="1" dirty="0" err="1" smtClean="0"/>
            <a:t>продовження</a:t>
          </a:r>
          <a:r>
            <a:rPr lang="ru-RU" sz="1100" i="1" dirty="0" smtClean="0"/>
            <a:t> </a:t>
          </a:r>
          <a:r>
            <a:rPr lang="ru-RU" sz="1100" i="1" dirty="0" err="1" smtClean="0"/>
            <a:t>роботи</a:t>
          </a:r>
          <a:r>
            <a:rPr lang="ru-RU" sz="1100" i="1" dirty="0" smtClean="0"/>
            <a:t> суму. Уже в </a:t>
          </a:r>
          <a:r>
            <a:rPr lang="ru-RU" sz="1100" i="1" dirty="0" err="1" smtClean="0"/>
            <a:t>наступному</a:t>
          </a:r>
          <a:r>
            <a:rPr lang="ru-RU" sz="1100" i="1" dirty="0" smtClean="0"/>
            <a:t> </a:t>
          </a:r>
          <a:r>
            <a:rPr lang="ru-RU" sz="1100" i="1" dirty="0" err="1" smtClean="0"/>
            <a:t>році</a:t>
          </a:r>
          <a:r>
            <a:rPr lang="ru-RU" sz="1100" i="1" dirty="0" smtClean="0"/>
            <a:t>, </a:t>
          </a:r>
          <a:r>
            <a:rPr lang="ru-RU" sz="1100" i="1" dirty="0" err="1" smtClean="0"/>
            <a:t>після</a:t>
          </a:r>
          <a:r>
            <a:rPr lang="ru-RU" sz="1100" i="1" dirty="0" smtClean="0"/>
            <a:t> показу </a:t>
          </a:r>
          <a:r>
            <a:rPr lang="ru-RU" sz="1100" i="1" dirty="0" err="1" smtClean="0"/>
            <a:t>другої</a:t>
          </a:r>
          <a:r>
            <a:rPr lang="ru-RU" sz="1100" i="1" dirty="0" smtClean="0"/>
            <a:t> </a:t>
          </a:r>
          <a:r>
            <a:rPr lang="ru-RU" sz="1100" i="1" dirty="0" err="1" smtClean="0"/>
            <a:t>колекції</a:t>
          </a:r>
          <a:r>
            <a:rPr lang="ru-RU" sz="1100" i="1" dirty="0" smtClean="0"/>
            <a:t>, Дольче та </a:t>
          </a:r>
          <a:r>
            <a:rPr lang="ru-RU" sz="1100" i="1" dirty="0" err="1" smtClean="0"/>
            <a:t>Габбана</a:t>
          </a:r>
          <a:r>
            <a:rPr lang="ru-RU" sz="1100" i="1" dirty="0" smtClean="0"/>
            <a:t> </a:t>
          </a:r>
          <a:r>
            <a:rPr lang="ru-RU" sz="1100" i="1" dirty="0" err="1" smtClean="0"/>
            <a:t>відкрили</a:t>
          </a:r>
          <a:r>
            <a:rPr lang="ru-RU" sz="1100" i="1" dirty="0" smtClean="0"/>
            <a:t> </a:t>
          </a:r>
          <a:r>
            <a:rPr lang="ru-RU" sz="1100" i="1" dirty="0" err="1" smtClean="0"/>
            <a:t>власний</a:t>
          </a:r>
          <a:r>
            <a:rPr lang="ru-RU" sz="1100" i="1" dirty="0" smtClean="0"/>
            <a:t> бутик </a:t>
          </a:r>
          <a:r>
            <a:rPr lang="ru-RU" sz="1100" i="1" dirty="0" err="1" smtClean="0"/>
            <a:t>вМілані</a:t>
          </a:r>
          <a:r>
            <a:rPr lang="ru-RU" sz="1100" i="1" dirty="0" smtClean="0"/>
            <a:t>.</a:t>
          </a:r>
          <a:endParaRPr lang="ru-RU" sz="1100" dirty="0"/>
        </a:p>
      </dgm:t>
    </dgm:pt>
    <dgm:pt modelId="{081A0787-CA19-46D0-AD4C-2E5F39C362F5}" type="parTrans" cxnId="{943B5E81-2CE3-4664-B178-100F7B12BFB0}">
      <dgm:prSet/>
      <dgm:spPr/>
      <dgm:t>
        <a:bodyPr/>
        <a:lstStyle/>
        <a:p>
          <a:endParaRPr lang="ru-RU"/>
        </a:p>
      </dgm:t>
    </dgm:pt>
    <dgm:pt modelId="{354FE094-9DEE-44B7-B28A-379131DB9638}" type="sibTrans" cxnId="{943B5E81-2CE3-4664-B178-100F7B12BFB0}">
      <dgm:prSet/>
      <dgm:spPr/>
      <dgm:t>
        <a:bodyPr/>
        <a:lstStyle/>
        <a:p>
          <a:endParaRPr lang="ru-RU"/>
        </a:p>
      </dgm:t>
    </dgm:pt>
    <dgm:pt modelId="{6D74BE27-2E82-4223-B590-4E0498BF8C2A}">
      <dgm:prSet custT="1"/>
      <dgm:spPr/>
      <dgm:t>
        <a:bodyPr/>
        <a:lstStyle/>
        <a:p>
          <a:pPr rtl="0"/>
          <a:r>
            <a:rPr lang="ru-RU" sz="1100" i="1" dirty="0" smtClean="0"/>
            <a:t>У 1987  вони представили свою </a:t>
          </a:r>
          <a:r>
            <a:rPr lang="ru-RU" sz="1100" i="1" dirty="0" err="1" smtClean="0"/>
            <a:t>лінію</a:t>
          </a:r>
          <a:r>
            <a:rPr lang="ru-RU" sz="1100" i="1" dirty="0" smtClean="0"/>
            <a:t> трикотажу, у 1989 — пляжного </a:t>
          </a:r>
          <a:r>
            <a:rPr lang="ru-RU" sz="1100" i="1" dirty="0" err="1" smtClean="0"/>
            <a:t>одягу</a:t>
          </a:r>
          <a:r>
            <a:rPr lang="ru-RU" sz="1100" i="1" dirty="0" smtClean="0"/>
            <a:t> та </a:t>
          </a:r>
          <a:r>
            <a:rPr lang="ru-RU" sz="1100" i="1" dirty="0" err="1" smtClean="0"/>
            <a:t>нижньої</a:t>
          </a:r>
          <a:r>
            <a:rPr lang="ru-RU" sz="1100" i="1" dirty="0" smtClean="0"/>
            <a:t> </a:t>
          </a:r>
          <a:r>
            <a:rPr lang="ru-RU" sz="1100" i="1" dirty="0" err="1" smtClean="0"/>
            <a:t>білизни</a:t>
          </a:r>
          <a:r>
            <a:rPr lang="ru-RU" sz="1100" i="1" dirty="0" smtClean="0"/>
            <a:t>. У 1990 створили першу </a:t>
          </a:r>
          <a:r>
            <a:rPr lang="ru-RU" sz="1100" i="1" dirty="0" err="1" smtClean="0"/>
            <a:t>колекцію</a:t>
          </a:r>
          <a:r>
            <a:rPr lang="ru-RU" sz="1100" i="1" dirty="0" smtClean="0"/>
            <a:t> модного </a:t>
          </a:r>
          <a:r>
            <a:rPr lang="ru-RU" sz="1100" i="1" dirty="0" err="1" smtClean="0"/>
            <a:t>одягу</a:t>
          </a:r>
          <a:r>
            <a:rPr lang="ru-RU" sz="1100" i="1" dirty="0" smtClean="0"/>
            <a:t> для </a:t>
          </a:r>
          <a:r>
            <a:rPr lang="ru-RU" sz="1100" i="1" dirty="0" err="1" smtClean="0"/>
            <a:t>чоловіків</a:t>
          </a:r>
          <a:r>
            <a:rPr lang="ru-RU" sz="1100" i="1" dirty="0" smtClean="0"/>
            <a:t>.</a:t>
          </a:r>
          <a:endParaRPr lang="ru-RU" sz="1100" dirty="0"/>
        </a:p>
      </dgm:t>
    </dgm:pt>
    <dgm:pt modelId="{47FB57BE-A223-432B-BAD7-F1FD8134719D}" type="parTrans" cxnId="{182A042D-FA93-40D7-A1F0-607B1B0B5842}">
      <dgm:prSet/>
      <dgm:spPr/>
      <dgm:t>
        <a:bodyPr/>
        <a:lstStyle/>
        <a:p>
          <a:endParaRPr lang="ru-RU"/>
        </a:p>
      </dgm:t>
    </dgm:pt>
    <dgm:pt modelId="{5CD19AC2-A0F6-4845-B53F-220101EB9B21}" type="sibTrans" cxnId="{182A042D-FA93-40D7-A1F0-607B1B0B5842}">
      <dgm:prSet/>
      <dgm:spPr/>
      <dgm:t>
        <a:bodyPr/>
        <a:lstStyle/>
        <a:p>
          <a:endParaRPr lang="ru-RU"/>
        </a:p>
      </dgm:t>
    </dgm:pt>
    <dgm:pt modelId="{94A70534-978E-4597-BB33-57C7E1368CB7}">
      <dgm:prSet custT="1"/>
      <dgm:spPr/>
      <dgm:t>
        <a:bodyPr/>
        <a:lstStyle/>
        <a:p>
          <a:pPr rtl="0"/>
          <a:r>
            <a:rPr lang="ru-RU" sz="1100" i="1" dirty="0" smtClean="0"/>
            <a:t>З 2006 </a:t>
          </a:r>
          <a:r>
            <a:rPr lang="ru-RU" sz="1100" i="1" dirty="0" err="1" smtClean="0"/>
            <a:t>дім</a:t>
          </a:r>
          <a:r>
            <a:rPr lang="ru-RU" sz="1100" i="1" dirty="0" smtClean="0"/>
            <a:t> </a:t>
          </a:r>
          <a:r>
            <a:rPr lang="en-US" sz="1100" i="1" dirty="0" smtClean="0"/>
            <a:t>Dolce &amp; </a:t>
          </a:r>
          <a:r>
            <a:rPr lang="en-US" sz="1100" i="1" dirty="0" err="1" smtClean="0"/>
            <a:t>Gabbana</a:t>
          </a:r>
          <a:r>
            <a:rPr lang="en-US" sz="1100" i="1" dirty="0" smtClean="0"/>
            <a:t> </a:t>
          </a:r>
          <a:r>
            <a:rPr lang="ru-RU" sz="1100" i="1" dirty="0" err="1" smtClean="0"/>
            <a:t>одягає</a:t>
          </a:r>
          <a:r>
            <a:rPr lang="ru-RU" sz="1100" i="1" dirty="0" smtClean="0"/>
            <a:t> </a:t>
          </a:r>
          <a:r>
            <a:rPr lang="ru-RU" sz="1100" i="1" dirty="0" err="1" smtClean="0"/>
            <a:t>італійську</a:t>
          </a:r>
          <a:r>
            <a:rPr lang="ru-RU" sz="1100" i="1" dirty="0" smtClean="0"/>
            <a:t> </a:t>
          </a:r>
          <a:r>
            <a:rPr lang="ru-RU" sz="1100" i="1" dirty="0" err="1" smtClean="0"/>
            <a:t>збірну</a:t>
          </a:r>
          <a:r>
            <a:rPr lang="ru-RU" sz="1100" i="1" dirty="0" smtClean="0"/>
            <a:t> з футболу.</a:t>
          </a:r>
          <a:endParaRPr lang="ru-RU" sz="1100" dirty="0"/>
        </a:p>
      </dgm:t>
    </dgm:pt>
    <dgm:pt modelId="{0F6A19C8-F3F9-464F-9F2E-F314305AC536}" type="parTrans" cxnId="{D91A673D-3F35-452E-9441-BDD52D7D4A02}">
      <dgm:prSet/>
      <dgm:spPr/>
      <dgm:t>
        <a:bodyPr/>
        <a:lstStyle/>
        <a:p>
          <a:endParaRPr lang="ru-RU"/>
        </a:p>
      </dgm:t>
    </dgm:pt>
    <dgm:pt modelId="{81A8BEA2-B99A-4EE5-95A6-EF7C2492AFC8}" type="sibTrans" cxnId="{D91A673D-3F35-452E-9441-BDD52D7D4A02}">
      <dgm:prSet/>
      <dgm:spPr/>
      <dgm:t>
        <a:bodyPr/>
        <a:lstStyle/>
        <a:p>
          <a:endParaRPr lang="ru-RU"/>
        </a:p>
      </dgm:t>
    </dgm:pt>
    <dgm:pt modelId="{CE29361A-D334-4D9B-9D78-B8311F7157AF}" type="pres">
      <dgm:prSet presAssocID="{1B1DC253-278A-4BA6-85D4-22E3B44ECA2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BA4F67-8BED-487C-93EE-4BBB69E42EFB}" type="pres">
      <dgm:prSet presAssocID="{8CBDD903-A06E-4ACF-9A6F-21195B285393}" presName="parentText" presStyleLbl="node1" presStyleIdx="0" presStyleCnt="7" custScaleY="7863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D3860A-C4A0-49BC-AF05-6F6626CCF624}" type="pres">
      <dgm:prSet presAssocID="{8EDEF036-E8B2-4E16-8525-89B6E888AC78}" presName="spacer" presStyleCnt="0"/>
      <dgm:spPr/>
    </dgm:pt>
    <dgm:pt modelId="{00FD7037-B429-4EB5-B413-B1119920842E}" type="pres">
      <dgm:prSet presAssocID="{7DA9DEBC-DB1A-477E-B43A-D3950670F5DD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3C4F93-1995-48AB-954A-5C8B67A19EA8}" type="pres">
      <dgm:prSet presAssocID="{FCC97CFE-F7C4-4BAA-9558-3FED7919FE0C}" presName="spacer" presStyleCnt="0"/>
      <dgm:spPr/>
    </dgm:pt>
    <dgm:pt modelId="{0C411AE3-3CF2-42F9-B848-53B3EAB748D7}" type="pres">
      <dgm:prSet presAssocID="{95906DB9-703F-4C52-9E95-884B4EC74856}" presName="parentText" presStyleLbl="node1" presStyleIdx="2" presStyleCnt="7" custScaleY="7583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0570A2-9134-4000-864A-EE94498E0D98}" type="pres">
      <dgm:prSet presAssocID="{0637532E-F4D3-41F2-9956-36F136D83552}" presName="spacer" presStyleCnt="0"/>
      <dgm:spPr/>
    </dgm:pt>
    <dgm:pt modelId="{1817DF8B-3C7D-428B-968A-41C472C402E6}" type="pres">
      <dgm:prSet presAssocID="{F19A0F3F-A321-4F2F-9691-13FCD3EAF1D3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C3983B-2F7B-442E-B386-1EA891E0CAD7}" type="pres">
      <dgm:prSet presAssocID="{59E936B7-2327-47B6-83E9-6B09BAFE6169}" presName="spacer" presStyleCnt="0"/>
      <dgm:spPr/>
    </dgm:pt>
    <dgm:pt modelId="{25A21881-CF74-44B7-B197-D6B1502FF4C1}" type="pres">
      <dgm:prSet presAssocID="{82FDB5B7-CB7F-4C65-AF69-DE3AB71BBA31}" presName="parentText" presStyleLbl="node1" presStyleIdx="4" presStyleCnt="7" custScaleY="13571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1B1E82-53CA-45C7-9546-553C0E27F3CC}" type="pres">
      <dgm:prSet presAssocID="{354FE094-9DEE-44B7-B28A-379131DB9638}" presName="spacer" presStyleCnt="0"/>
      <dgm:spPr/>
    </dgm:pt>
    <dgm:pt modelId="{976595D4-3A17-430F-88D5-C161826D28BA}" type="pres">
      <dgm:prSet presAssocID="{6D74BE27-2E82-4223-B590-4E0498BF8C2A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CDFAFF-6AC1-4770-847E-F5B1EF6D4012}" type="pres">
      <dgm:prSet presAssocID="{5CD19AC2-A0F6-4845-B53F-220101EB9B21}" presName="spacer" presStyleCnt="0"/>
      <dgm:spPr/>
    </dgm:pt>
    <dgm:pt modelId="{1B84EAB4-2145-4189-8420-B570E340F132}" type="pres">
      <dgm:prSet presAssocID="{94A70534-978E-4597-BB33-57C7E1368CB7}" presName="parentText" presStyleLbl="node1" presStyleIdx="6" presStyleCnt="7" custScaleY="6338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53035C-1717-4804-BD1C-E9B33F46C7BD}" type="presOf" srcId="{F19A0F3F-A321-4F2F-9691-13FCD3EAF1D3}" destId="{1817DF8B-3C7D-428B-968A-41C472C402E6}" srcOrd="0" destOrd="0" presId="urn:microsoft.com/office/officeart/2005/8/layout/vList2"/>
    <dgm:cxn modelId="{23D856EA-7884-4D95-9A35-8F329B4208E2}" srcId="{1B1DC253-278A-4BA6-85D4-22E3B44ECA24}" destId="{95906DB9-703F-4C52-9E95-884B4EC74856}" srcOrd="2" destOrd="0" parTransId="{D0AFFAE2-61B7-4E2E-8112-043795753480}" sibTransId="{0637532E-F4D3-41F2-9956-36F136D83552}"/>
    <dgm:cxn modelId="{D3C6BDEF-B925-4AA4-B075-AA8FC66F11FF}" type="presOf" srcId="{6D74BE27-2E82-4223-B590-4E0498BF8C2A}" destId="{976595D4-3A17-430F-88D5-C161826D28BA}" srcOrd="0" destOrd="0" presId="urn:microsoft.com/office/officeart/2005/8/layout/vList2"/>
    <dgm:cxn modelId="{FD4D38CE-6852-4778-A8C8-4D0D080DEA8C}" srcId="{1B1DC253-278A-4BA6-85D4-22E3B44ECA24}" destId="{7DA9DEBC-DB1A-477E-B43A-D3950670F5DD}" srcOrd="1" destOrd="0" parTransId="{61DDFA6F-7034-4227-A3F7-C56217836D6B}" sibTransId="{FCC97CFE-F7C4-4BAA-9558-3FED7919FE0C}"/>
    <dgm:cxn modelId="{BF0DC26E-08EE-4C1E-B3DC-EEDBA5ACED5B}" type="presOf" srcId="{82FDB5B7-CB7F-4C65-AF69-DE3AB71BBA31}" destId="{25A21881-CF74-44B7-B197-D6B1502FF4C1}" srcOrd="0" destOrd="0" presId="urn:microsoft.com/office/officeart/2005/8/layout/vList2"/>
    <dgm:cxn modelId="{B14194E4-2E22-4936-AAFD-66940C95416B}" srcId="{1B1DC253-278A-4BA6-85D4-22E3B44ECA24}" destId="{8CBDD903-A06E-4ACF-9A6F-21195B285393}" srcOrd="0" destOrd="0" parTransId="{E1ED858B-5523-4CCD-B163-12B30BA6DE01}" sibTransId="{8EDEF036-E8B2-4E16-8525-89B6E888AC78}"/>
    <dgm:cxn modelId="{1367196A-3F64-4CD3-AAAC-4A290F1BCA74}" type="presOf" srcId="{94A70534-978E-4597-BB33-57C7E1368CB7}" destId="{1B84EAB4-2145-4189-8420-B570E340F132}" srcOrd="0" destOrd="0" presId="urn:microsoft.com/office/officeart/2005/8/layout/vList2"/>
    <dgm:cxn modelId="{9946D628-DE71-49CF-9B2E-54437781FC1F}" type="presOf" srcId="{95906DB9-703F-4C52-9E95-884B4EC74856}" destId="{0C411AE3-3CF2-42F9-B848-53B3EAB748D7}" srcOrd="0" destOrd="0" presId="urn:microsoft.com/office/officeart/2005/8/layout/vList2"/>
    <dgm:cxn modelId="{723DA3E5-2EBF-493F-8144-F0715BFFB0EB}" type="presOf" srcId="{7DA9DEBC-DB1A-477E-B43A-D3950670F5DD}" destId="{00FD7037-B429-4EB5-B413-B1119920842E}" srcOrd="0" destOrd="0" presId="urn:microsoft.com/office/officeart/2005/8/layout/vList2"/>
    <dgm:cxn modelId="{D91A673D-3F35-452E-9441-BDD52D7D4A02}" srcId="{1B1DC253-278A-4BA6-85D4-22E3B44ECA24}" destId="{94A70534-978E-4597-BB33-57C7E1368CB7}" srcOrd="6" destOrd="0" parTransId="{0F6A19C8-F3F9-464F-9F2E-F314305AC536}" sibTransId="{81A8BEA2-B99A-4EE5-95A6-EF7C2492AFC8}"/>
    <dgm:cxn modelId="{943B5E81-2CE3-4664-B178-100F7B12BFB0}" srcId="{1B1DC253-278A-4BA6-85D4-22E3B44ECA24}" destId="{82FDB5B7-CB7F-4C65-AF69-DE3AB71BBA31}" srcOrd="4" destOrd="0" parTransId="{081A0787-CA19-46D0-AD4C-2E5F39C362F5}" sibTransId="{354FE094-9DEE-44B7-B28A-379131DB9638}"/>
    <dgm:cxn modelId="{182A042D-FA93-40D7-A1F0-607B1B0B5842}" srcId="{1B1DC253-278A-4BA6-85D4-22E3B44ECA24}" destId="{6D74BE27-2E82-4223-B590-4E0498BF8C2A}" srcOrd="5" destOrd="0" parTransId="{47FB57BE-A223-432B-BAD7-F1FD8134719D}" sibTransId="{5CD19AC2-A0F6-4845-B53F-220101EB9B21}"/>
    <dgm:cxn modelId="{D65B34EB-4891-4574-BEEC-BB045B90D124}" type="presOf" srcId="{1B1DC253-278A-4BA6-85D4-22E3B44ECA24}" destId="{CE29361A-D334-4D9B-9D78-B8311F7157AF}" srcOrd="0" destOrd="0" presId="urn:microsoft.com/office/officeart/2005/8/layout/vList2"/>
    <dgm:cxn modelId="{BD6D6CA1-11BF-4EBC-9D34-6A04514EAE8C}" srcId="{1B1DC253-278A-4BA6-85D4-22E3B44ECA24}" destId="{F19A0F3F-A321-4F2F-9691-13FCD3EAF1D3}" srcOrd="3" destOrd="0" parTransId="{8FD8AEBF-9F18-42BF-9FFB-D4F457578550}" sibTransId="{59E936B7-2327-47B6-83E9-6B09BAFE6169}"/>
    <dgm:cxn modelId="{7A421D0B-4D83-47A3-B583-0211EE8D8A2D}" type="presOf" srcId="{8CBDD903-A06E-4ACF-9A6F-21195B285393}" destId="{24BA4F67-8BED-487C-93EE-4BBB69E42EFB}" srcOrd="0" destOrd="0" presId="urn:microsoft.com/office/officeart/2005/8/layout/vList2"/>
    <dgm:cxn modelId="{D1135ACE-B877-4529-A1AB-FA040F842EAA}" type="presParOf" srcId="{CE29361A-D334-4D9B-9D78-B8311F7157AF}" destId="{24BA4F67-8BED-487C-93EE-4BBB69E42EFB}" srcOrd="0" destOrd="0" presId="urn:microsoft.com/office/officeart/2005/8/layout/vList2"/>
    <dgm:cxn modelId="{72F8E2F5-A72B-481F-90CC-FDAEC4216C90}" type="presParOf" srcId="{CE29361A-D334-4D9B-9D78-B8311F7157AF}" destId="{1DD3860A-C4A0-49BC-AF05-6F6626CCF624}" srcOrd="1" destOrd="0" presId="urn:microsoft.com/office/officeart/2005/8/layout/vList2"/>
    <dgm:cxn modelId="{CB0E9AB2-BF0C-4255-BF7B-B43F4D8CA9D9}" type="presParOf" srcId="{CE29361A-D334-4D9B-9D78-B8311F7157AF}" destId="{00FD7037-B429-4EB5-B413-B1119920842E}" srcOrd="2" destOrd="0" presId="urn:microsoft.com/office/officeart/2005/8/layout/vList2"/>
    <dgm:cxn modelId="{96571266-BA2A-4F18-9688-E638500CFB30}" type="presParOf" srcId="{CE29361A-D334-4D9B-9D78-B8311F7157AF}" destId="{9B3C4F93-1995-48AB-954A-5C8B67A19EA8}" srcOrd="3" destOrd="0" presId="urn:microsoft.com/office/officeart/2005/8/layout/vList2"/>
    <dgm:cxn modelId="{8F052BF3-C1EC-4227-8687-CCB9837B1551}" type="presParOf" srcId="{CE29361A-D334-4D9B-9D78-B8311F7157AF}" destId="{0C411AE3-3CF2-42F9-B848-53B3EAB748D7}" srcOrd="4" destOrd="0" presId="urn:microsoft.com/office/officeart/2005/8/layout/vList2"/>
    <dgm:cxn modelId="{60BDEC55-8B7C-4FE3-BE01-7861D849C8C9}" type="presParOf" srcId="{CE29361A-D334-4D9B-9D78-B8311F7157AF}" destId="{C60570A2-9134-4000-864A-EE94498E0D98}" srcOrd="5" destOrd="0" presId="urn:microsoft.com/office/officeart/2005/8/layout/vList2"/>
    <dgm:cxn modelId="{B1B56E29-E6AB-42FE-8D65-315966DDAD76}" type="presParOf" srcId="{CE29361A-D334-4D9B-9D78-B8311F7157AF}" destId="{1817DF8B-3C7D-428B-968A-41C472C402E6}" srcOrd="6" destOrd="0" presId="urn:microsoft.com/office/officeart/2005/8/layout/vList2"/>
    <dgm:cxn modelId="{C46351DC-7B15-4AFE-91D1-CE0D93900D77}" type="presParOf" srcId="{CE29361A-D334-4D9B-9D78-B8311F7157AF}" destId="{C4C3983B-2F7B-442E-B386-1EA891E0CAD7}" srcOrd="7" destOrd="0" presId="urn:microsoft.com/office/officeart/2005/8/layout/vList2"/>
    <dgm:cxn modelId="{14468986-F6BA-4BAB-BB14-20735EBB5FB0}" type="presParOf" srcId="{CE29361A-D334-4D9B-9D78-B8311F7157AF}" destId="{25A21881-CF74-44B7-B197-D6B1502FF4C1}" srcOrd="8" destOrd="0" presId="urn:microsoft.com/office/officeart/2005/8/layout/vList2"/>
    <dgm:cxn modelId="{AD43F42F-63B8-423E-9A97-B98BDF48C380}" type="presParOf" srcId="{CE29361A-D334-4D9B-9D78-B8311F7157AF}" destId="{9D1B1E82-53CA-45C7-9546-553C0E27F3CC}" srcOrd="9" destOrd="0" presId="urn:microsoft.com/office/officeart/2005/8/layout/vList2"/>
    <dgm:cxn modelId="{4C54BC23-941C-49D6-B7D0-1AA0B4CB6AE5}" type="presParOf" srcId="{CE29361A-D334-4D9B-9D78-B8311F7157AF}" destId="{976595D4-3A17-430F-88D5-C161826D28BA}" srcOrd="10" destOrd="0" presId="urn:microsoft.com/office/officeart/2005/8/layout/vList2"/>
    <dgm:cxn modelId="{259EAA4C-8249-44F5-9B4A-5B0BDB924BC5}" type="presParOf" srcId="{CE29361A-D334-4D9B-9D78-B8311F7157AF}" destId="{16CDFAFF-6AC1-4770-847E-F5B1EF6D4012}" srcOrd="11" destOrd="0" presId="urn:microsoft.com/office/officeart/2005/8/layout/vList2"/>
    <dgm:cxn modelId="{8C5BD117-39B3-465A-A69C-325CB22B6494}" type="presParOf" srcId="{CE29361A-D334-4D9B-9D78-B8311F7157AF}" destId="{1B84EAB4-2145-4189-8420-B570E340F132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76BA6E07-26FA-44E2-ADC3-27CB29899AD3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31153043-2466-4DBC-84BC-B1B2C044E8A2}">
      <dgm:prSet custT="1"/>
      <dgm:spPr/>
      <dgm:t>
        <a:bodyPr/>
        <a:lstStyle/>
        <a:p>
          <a:pPr rtl="0"/>
          <a:r>
            <a:rPr lang="ru-RU" sz="1100" i="1" dirty="0" smtClean="0"/>
            <a:t>Карл Отто </a:t>
          </a:r>
          <a:r>
            <a:rPr lang="ru-RU" sz="1100" i="1" dirty="0" err="1" smtClean="0"/>
            <a:t>Лагерфельд</a:t>
          </a:r>
          <a:r>
            <a:rPr lang="ru-RU" sz="1100" i="1" dirty="0" smtClean="0"/>
            <a:t> — </a:t>
          </a:r>
          <a:r>
            <a:rPr lang="ru-RU" sz="1100" i="1" dirty="0" err="1" smtClean="0"/>
            <a:t>німецький</a:t>
          </a:r>
          <a:r>
            <a:rPr lang="ru-RU" sz="1100" i="1" dirty="0" smtClean="0"/>
            <a:t> </a:t>
          </a:r>
          <a:r>
            <a:rPr lang="ru-RU" sz="1100" i="1" dirty="0" err="1" smtClean="0"/>
            <a:t>модельєр</a:t>
          </a:r>
          <a:r>
            <a:rPr lang="ru-RU" sz="1100" i="1" dirty="0" smtClean="0"/>
            <a:t> і фотограф. </a:t>
          </a:r>
          <a:r>
            <a:rPr lang="ru-RU" sz="1100" i="1" dirty="0" err="1" smtClean="0"/>
            <a:t>Найбільш</a:t>
          </a:r>
          <a:r>
            <a:rPr lang="ru-RU" sz="1100" i="1" dirty="0" smtClean="0"/>
            <a:t> </a:t>
          </a:r>
          <a:r>
            <a:rPr lang="ru-RU" sz="1100" i="1" dirty="0" err="1" smtClean="0"/>
            <a:t>відомий</a:t>
          </a:r>
          <a:r>
            <a:rPr lang="ru-RU" sz="1100" i="1" dirty="0" smtClean="0"/>
            <a:t> як </a:t>
          </a:r>
          <a:r>
            <a:rPr lang="ru-RU" sz="1100" i="1" dirty="0" err="1" smtClean="0"/>
            <a:t>головний</a:t>
          </a:r>
          <a:r>
            <a:rPr lang="ru-RU" sz="1100" i="1" dirty="0" smtClean="0"/>
            <a:t> дизайнер і </a:t>
          </a:r>
          <a:r>
            <a:rPr lang="ru-RU" sz="1100" i="1" dirty="0" err="1" smtClean="0"/>
            <a:t>креативний</a:t>
          </a:r>
          <a:r>
            <a:rPr lang="ru-RU" sz="1100" i="1" dirty="0" smtClean="0"/>
            <a:t> директор </a:t>
          </a:r>
          <a:r>
            <a:rPr lang="ru-RU" sz="1100" i="1" dirty="0" err="1" smtClean="0"/>
            <a:t>фешн</a:t>
          </a:r>
          <a:r>
            <a:rPr lang="ru-RU" sz="1100" i="1" dirty="0" smtClean="0"/>
            <a:t>-дому </a:t>
          </a:r>
          <a:r>
            <a:rPr lang="en-US" sz="1100" i="1" dirty="0" smtClean="0"/>
            <a:t>Chanel.</a:t>
          </a:r>
          <a:endParaRPr lang="ru-RU" sz="1100" i="1" dirty="0"/>
        </a:p>
      </dgm:t>
    </dgm:pt>
    <dgm:pt modelId="{3E9A2C38-D7C7-4AC6-9507-6123C333380D}" type="parTrans" cxnId="{DA7E59FB-5E60-4CB0-A7ED-E7BF88841677}">
      <dgm:prSet/>
      <dgm:spPr/>
      <dgm:t>
        <a:bodyPr/>
        <a:lstStyle/>
        <a:p>
          <a:endParaRPr lang="ru-RU"/>
        </a:p>
      </dgm:t>
    </dgm:pt>
    <dgm:pt modelId="{98EF1B9C-6B61-451C-B9F2-35D2B50742A9}" type="sibTrans" cxnId="{DA7E59FB-5E60-4CB0-A7ED-E7BF88841677}">
      <dgm:prSet/>
      <dgm:spPr/>
      <dgm:t>
        <a:bodyPr/>
        <a:lstStyle/>
        <a:p>
          <a:endParaRPr lang="ru-RU"/>
        </a:p>
      </dgm:t>
    </dgm:pt>
    <dgm:pt modelId="{E1480351-7CEC-41BB-AE50-6455E9E75C7F}">
      <dgm:prSet custT="1"/>
      <dgm:spPr/>
      <dgm:t>
        <a:bodyPr/>
        <a:lstStyle/>
        <a:p>
          <a:pPr rtl="0"/>
          <a:r>
            <a:rPr lang="ru-RU" sz="1100" i="1" dirty="0" err="1" smtClean="0"/>
            <a:t>Навчався</a:t>
          </a:r>
          <a:r>
            <a:rPr lang="ru-RU" sz="1100" i="1" dirty="0" smtClean="0"/>
            <a:t> в </a:t>
          </a:r>
          <a:r>
            <a:rPr lang="ru-RU" sz="1100" i="1" dirty="0" err="1" smtClean="0"/>
            <a:t>Школі</a:t>
          </a:r>
          <a:r>
            <a:rPr lang="ru-RU" sz="1100" i="1" dirty="0" smtClean="0"/>
            <a:t> при Синдикату </a:t>
          </a:r>
          <a:r>
            <a:rPr lang="ru-RU" sz="1100" i="1" dirty="0" err="1" smtClean="0"/>
            <a:t>високої</a:t>
          </a:r>
          <a:r>
            <a:rPr lang="ru-RU" sz="1100" i="1" dirty="0" smtClean="0"/>
            <a:t> </a:t>
          </a:r>
          <a:r>
            <a:rPr lang="ru-RU" sz="1100" i="1" dirty="0" err="1" smtClean="0"/>
            <a:t>моди</a:t>
          </a:r>
          <a:r>
            <a:rPr lang="ru-RU" sz="1100" i="1" dirty="0" smtClean="0"/>
            <a:t>. В 1955 Карл </a:t>
          </a:r>
          <a:r>
            <a:rPr lang="ru-RU" sz="1100" i="1" dirty="0" err="1" smtClean="0"/>
            <a:t>отримав</a:t>
          </a:r>
          <a:r>
            <a:rPr lang="ru-RU" sz="1100" i="1" dirty="0" smtClean="0"/>
            <a:t> першу </a:t>
          </a:r>
          <a:r>
            <a:rPr lang="ru-RU" sz="1100" i="1" dirty="0" err="1" smtClean="0"/>
            <a:t>премію</a:t>
          </a:r>
          <a:r>
            <a:rPr lang="ru-RU" sz="1100" i="1" dirty="0" smtClean="0"/>
            <a:t> в </a:t>
          </a:r>
          <a:r>
            <a:rPr lang="ru-RU" sz="1100" i="1" dirty="0" err="1" smtClean="0"/>
            <a:t>конкурсі</a:t>
          </a:r>
          <a:r>
            <a:rPr lang="ru-RU" sz="1100" i="1" dirty="0" smtClean="0"/>
            <a:t> за дизайн пальто, </a:t>
          </a:r>
          <a:r>
            <a:rPr lang="ru-RU" sz="1100" i="1" dirty="0" err="1" smtClean="0"/>
            <a:t>який</a:t>
          </a:r>
          <a:r>
            <a:rPr lang="ru-RU" sz="1100" i="1" dirty="0" smtClean="0"/>
            <a:t> </a:t>
          </a:r>
          <a:r>
            <a:rPr lang="ru-RU" sz="1100" i="1" dirty="0" err="1" smtClean="0"/>
            <a:t>організував</a:t>
          </a:r>
          <a:r>
            <a:rPr lang="ru-RU" sz="1100" i="1" dirty="0" smtClean="0"/>
            <a:t> </a:t>
          </a:r>
          <a:r>
            <a:rPr lang="ru-RU" sz="1100" i="1" dirty="0" err="1" smtClean="0"/>
            <a:t>Міжнародний</a:t>
          </a:r>
          <a:r>
            <a:rPr lang="ru-RU" sz="1100" i="1" dirty="0" smtClean="0"/>
            <a:t> </a:t>
          </a:r>
          <a:r>
            <a:rPr lang="ru-RU" sz="1100" i="1" dirty="0" err="1" smtClean="0"/>
            <a:t>секретаріат</a:t>
          </a:r>
          <a:r>
            <a:rPr lang="ru-RU" sz="1100" i="1" dirty="0" smtClean="0"/>
            <a:t> </a:t>
          </a:r>
          <a:r>
            <a:rPr lang="ru-RU" sz="1100" i="1" dirty="0" err="1" smtClean="0"/>
            <a:t>вовни</a:t>
          </a:r>
          <a:r>
            <a:rPr lang="ru-RU" sz="1100" i="1" dirty="0" smtClean="0"/>
            <a:t>. </a:t>
          </a:r>
          <a:r>
            <a:rPr lang="ru-RU" sz="1100" i="1" dirty="0" err="1" smtClean="0"/>
            <a:t>Потім</a:t>
          </a:r>
          <a:r>
            <a:rPr lang="ru-RU" sz="1100" i="1" dirty="0" smtClean="0"/>
            <a:t> став </a:t>
          </a:r>
          <a:r>
            <a:rPr lang="ru-RU" sz="1100" i="1" dirty="0" err="1" smtClean="0"/>
            <a:t>асистентом</a:t>
          </a:r>
          <a:r>
            <a:rPr lang="ru-RU" sz="1100" i="1" dirty="0" smtClean="0"/>
            <a:t> </a:t>
          </a:r>
          <a:r>
            <a:rPr lang="ru-RU" sz="1100" i="1" dirty="0" err="1" smtClean="0"/>
            <a:t>П'єра</a:t>
          </a:r>
          <a:r>
            <a:rPr lang="ru-RU" sz="1100" i="1" dirty="0" smtClean="0"/>
            <a:t> </a:t>
          </a:r>
          <a:r>
            <a:rPr lang="ru-RU" sz="1100" i="1" dirty="0" err="1" smtClean="0"/>
            <a:t>Бальмена</a:t>
          </a:r>
          <a:r>
            <a:rPr lang="ru-RU" sz="1100" i="1" dirty="0" smtClean="0"/>
            <a:t>, з </a:t>
          </a:r>
          <a:r>
            <a:rPr lang="ru-RU" sz="1100" i="1" dirty="0" err="1" smtClean="0"/>
            <a:t>яким</a:t>
          </a:r>
          <a:r>
            <a:rPr lang="ru-RU" sz="1100" i="1" dirty="0" smtClean="0"/>
            <a:t> </a:t>
          </a:r>
          <a:r>
            <a:rPr lang="ru-RU" sz="1100" i="1" dirty="0" err="1" smtClean="0"/>
            <a:t>працював</a:t>
          </a:r>
          <a:r>
            <a:rPr lang="ru-RU" sz="1100" i="1" dirty="0" smtClean="0"/>
            <a:t> до 1958.</a:t>
          </a:r>
          <a:endParaRPr lang="ru-RU" sz="1100" i="1" dirty="0"/>
        </a:p>
      </dgm:t>
    </dgm:pt>
    <dgm:pt modelId="{8AD83E8C-E985-4DAF-90FB-031C26ECBAA0}" type="parTrans" cxnId="{43AFD3E0-0F61-49D6-B9D6-822F68B9FF27}">
      <dgm:prSet/>
      <dgm:spPr/>
      <dgm:t>
        <a:bodyPr/>
        <a:lstStyle/>
        <a:p>
          <a:endParaRPr lang="ru-RU"/>
        </a:p>
      </dgm:t>
    </dgm:pt>
    <dgm:pt modelId="{79127F33-7A75-4C05-8979-3A8218976640}" type="sibTrans" cxnId="{43AFD3E0-0F61-49D6-B9D6-822F68B9FF27}">
      <dgm:prSet/>
      <dgm:spPr/>
      <dgm:t>
        <a:bodyPr/>
        <a:lstStyle/>
        <a:p>
          <a:endParaRPr lang="ru-RU"/>
        </a:p>
      </dgm:t>
    </dgm:pt>
    <dgm:pt modelId="{7A727AAF-ED47-435D-9178-D1B3F87A1F68}">
      <dgm:prSet custT="1"/>
      <dgm:spPr/>
      <dgm:t>
        <a:bodyPr/>
        <a:lstStyle/>
        <a:p>
          <a:pPr rtl="0"/>
          <a:r>
            <a:rPr lang="ru-RU" sz="1100" i="1" dirty="0" smtClean="0"/>
            <a:t>В 1959 </a:t>
          </a:r>
          <a:r>
            <a:rPr lang="ru-RU" sz="1100" i="1" dirty="0" err="1" smtClean="0"/>
            <a:t>Лагерфельда</a:t>
          </a:r>
          <a:r>
            <a:rPr lang="ru-RU" sz="1100" i="1" dirty="0" smtClean="0"/>
            <a:t> </a:t>
          </a:r>
          <a:r>
            <a:rPr lang="ru-RU" sz="1100" i="1" dirty="0" err="1" smtClean="0"/>
            <a:t>запрошують</a:t>
          </a:r>
          <a:r>
            <a:rPr lang="ru-RU" sz="1100" i="1" dirty="0" smtClean="0"/>
            <a:t> у </a:t>
          </a:r>
          <a:r>
            <a:rPr lang="ru-RU" sz="1100" i="1" dirty="0" err="1" smtClean="0"/>
            <a:t>Будинок</a:t>
          </a:r>
          <a:r>
            <a:rPr lang="ru-RU" sz="1100" i="1" dirty="0" smtClean="0"/>
            <a:t> Жана Пату, де </a:t>
          </a:r>
          <a:r>
            <a:rPr lang="ru-RU" sz="1100" i="1" dirty="0" err="1" smtClean="0"/>
            <a:t>він</a:t>
          </a:r>
          <a:r>
            <a:rPr lang="ru-RU" sz="1100" i="1" dirty="0" smtClean="0"/>
            <a:t> </a:t>
          </a:r>
          <a:r>
            <a:rPr lang="ru-RU" sz="1100" i="1" dirty="0" err="1" smtClean="0"/>
            <a:t>отримує</a:t>
          </a:r>
          <a:r>
            <a:rPr lang="ru-RU" sz="1100" i="1" dirty="0" smtClean="0"/>
            <a:t> посаду арт-директора. Тут </a:t>
          </a:r>
          <a:r>
            <a:rPr lang="ru-RU" sz="1100" i="1" dirty="0" err="1" smtClean="0"/>
            <a:t>він</a:t>
          </a:r>
          <a:r>
            <a:rPr lang="ru-RU" sz="1100" i="1" dirty="0" smtClean="0"/>
            <a:t> </a:t>
          </a:r>
          <a:r>
            <a:rPr lang="ru-RU" sz="1100" i="1" dirty="0" err="1" smtClean="0"/>
            <a:t>працює</a:t>
          </a:r>
          <a:r>
            <a:rPr lang="ru-RU" sz="1100" i="1" dirty="0" smtClean="0"/>
            <a:t> до 1963. З 1963 став </a:t>
          </a:r>
          <a:r>
            <a:rPr lang="ru-RU" sz="1100" i="1" dirty="0" err="1" smtClean="0"/>
            <a:t>працювати</a:t>
          </a:r>
          <a:r>
            <a:rPr lang="ru-RU" sz="1100" i="1" dirty="0" smtClean="0"/>
            <a:t> </a:t>
          </a:r>
          <a:r>
            <a:rPr lang="ru-RU" sz="1100" i="1" dirty="0" err="1" smtClean="0"/>
            <a:t>відразу</a:t>
          </a:r>
          <a:r>
            <a:rPr lang="ru-RU" sz="1100" i="1" dirty="0" smtClean="0"/>
            <a:t> з </a:t>
          </a:r>
          <a:r>
            <a:rPr lang="ru-RU" sz="1100" i="1" dirty="0" err="1" smtClean="0"/>
            <a:t>чотирма</a:t>
          </a:r>
          <a:r>
            <a:rPr lang="ru-RU" sz="1100" i="1" dirty="0" smtClean="0"/>
            <a:t> </a:t>
          </a:r>
          <a:r>
            <a:rPr lang="ru-RU" sz="1100" i="1" dirty="0" err="1" smtClean="0"/>
            <a:t>будинками</a:t>
          </a:r>
          <a:r>
            <a:rPr lang="ru-RU" sz="1100" i="1" dirty="0" smtClean="0"/>
            <a:t> </a:t>
          </a:r>
          <a:r>
            <a:rPr lang="ru-RU" sz="1100" i="1" dirty="0" err="1" smtClean="0"/>
            <a:t>моди</a:t>
          </a:r>
          <a:r>
            <a:rPr lang="ru-RU" sz="1100" i="1" dirty="0" smtClean="0"/>
            <a:t> - </a:t>
          </a:r>
          <a:r>
            <a:rPr lang="en-US" sz="1100" i="1" dirty="0" err="1" smtClean="0"/>
            <a:t>Chloé</a:t>
          </a:r>
          <a:r>
            <a:rPr lang="en-US" sz="1100" i="1" dirty="0" smtClean="0"/>
            <a:t>, </a:t>
          </a:r>
          <a:r>
            <a:rPr lang="en-US" sz="1100" i="1" dirty="0" err="1" smtClean="0"/>
            <a:t>Krizia</a:t>
          </a:r>
          <a:r>
            <a:rPr lang="en-US" sz="1100" i="1" dirty="0" smtClean="0"/>
            <a:t>, Charles </a:t>
          </a:r>
          <a:r>
            <a:rPr lang="en-US" sz="1100" i="1" dirty="0" err="1" smtClean="0"/>
            <a:t>Jourdan</a:t>
          </a:r>
          <a:r>
            <a:rPr lang="en-US" sz="1100" i="1" dirty="0" smtClean="0"/>
            <a:t> </a:t>
          </a:r>
          <a:r>
            <a:rPr lang="ru-RU" sz="1100" i="1" dirty="0" smtClean="0"/>
            <a:t>і </a:t>
          </a:r>
          <a:r>
            <a:rPr lang="en-US" sz="1100" i="1" dirty="0" err="1" smtClean="0"/>
            <a:t>Fendi</a:t>
          </a:r>
          <a:r>
            <a:rPr lang="en-US" sz="1100" i="1" dirty="0" smtClean="0"/>
            <a:t>, </a:t>
          </a:r>
          <a:r>
            <a:rPr lang="ru-RU" sz="1100" i="1" dirty="0" err="1" smtClean="0"/>
            <a:t>створюючи</a:t>
          </a:r>
          <a:r>
            <a:rPr lang="ru-RU" sz="1100" i="1" dirty="0" smtClean="0"/>
            <a:t> для кожного абсолютно </a:t>
          </a:r>
          <a:r>
            <a:rPr lang="ru-RU" sz="1100" i="1" dirty="0" err="1" smtClean="0"/>
            <a:t>різні</a:t>
          </a:r>
          <a:r>
            <a:rPr lang="ru-RU" sz="1100" i="1" dirty="0" smtClean="0"/>
            <a:t> </a:t>
          </a:r>
          <a:r>
            <a:rPr lang="ru-RU" sz="1100" i="1" dirty="0" err="1" smtClean="0"/>
            <a:t>колекції</a:t>
          </a:r>
          <a:endParaRPr lang="ru-RU" sz="1100" i="1" dirty="0"/>
        </a:p>
      </dgm:t>
    </dgm:pt>
    <dgm:pt modelId="{C67E6DFF-5000-4642-90CC-1B8D14E484FD}" type="parTrans" cxnId="{3FFFD6A2-D58A-4652-A043-4B1735FFFCB6}">
      <dgm:prSet/>
      <dgm:spPr/>
      <dgm:t>
        <a:bodyPr/>
        <a:lstStyle/>
        <a:p>
          <a:endParaRPr lang="ru-RU"/>
        </a:p>
      </dgm:t>
    </dgm:pt>
    <dgm:pt modelId="{700618B3-F38D-4B73-8BDE-1E95B91E7C72}" type="sibTrans" cxnId="{3FFFD6A2-D58A-4652-A043-4B1735FFFCB6}">
      <dgm:prSet/>
      <dgm:spPr/>
      <dgm:t>
        <a:bodyPr/>
        <a:lstStyle/>
        <a:p>
          <a:endParaRPr lang="ru-RU"/>
        </a:p>
      </dgm:t>
    </dgm:pt>
    <dgm:pt modelId="{DC6E5492-A739-4E87-8B73-F0221A626C32}">
      <dgm:prSet custT="1"/>
      <dgm:spPr/>
      <dgm:t>
        <a:bodyPr/>
        <a:lstStyle/>
        <a:p>
          <a:pPr rtl="0"/>
          <a:r>
            <a:rPr lang="ru-RU" sz="1100" i="1" dirty="0" smtClean="0"/>
            <a:t>В 1983 став </a:t>
          </a:r>
          <a:r>
            <a:rPr lang="ru-RU" sz="1100" i="1" dirty="0" err="1" smtClean="0"/>
            <a:t>художнім</a:t>
          </a:r>
          <a:r>
            <a:rPr lang="ru-RU" sz="1100" i="1" dirty="0" smtClean="0"/>
            <a:t> директором </a:t>
          </a:r>
          <a:r>
            <a:rPr lang="ru-RU" sz="1100" i="1" dirty="0" err="1" smtClean="0"/>
            <a:t>Будинку</a:t>
          </a:r>
          <a:r>
            <a:rPr lang="ru-RU" sz="1100" i="1" dirty="0" smtClean="0"/>
            <a:t> </a:t>
          </a:r>
          <a:r>
            <a:rPr lang="en-US" sz="1100" i="1" dirty="0" smtClean="0"/>
            <a:t>Chanel. </a:t>
          </a:r>
          <a:r>
            <a:rPr lang="ru-RU" sz="1100" i="1" dirty="0" err="1" smtClean="0"/>
            <a:t>Працював</a:t>
          </a:r>
          <a:r>
            <a:rPr lang="ru-RU" sz="1100" i="1" dirty="0" smtClean="0"/>
            <a:t> над </a:t>
          </a:r>
          <a:r>
            <a:rPr lang="ru-RU" sz="1100" i="1" dirty="0" err="1" smtClean="0"/>
            <a:t>створенням</a:t>
          </a:r>
          <a:r>
            <a:rPr lang="ru-RU" sz="1100" i="1" dirty="0" smtClean="0"/>
            <a:t> </a:t>
          </a:r>
          <a:r>
            <a:rPr lang="ru-RU" sz="1100" i="1" dirty="0" err="1" smtClean="0"/>
            <a:t>колекції</a:t>
          </a:r>
          <a:r>
            <a:rPr lang="ru-RU" sz="1100" i="1" dirty="0" smtClean="0"/>
            <a:t> прет-а-порте для </a:t>
          </a:r>
          <a:r>
            <a:rPr lang="en-US" sz="1100" i="1" dirty="0" smtClean="0"/>
            <a:t>Chanel. </a:t>
          </a:r>
          <a:r>
            <a:rPr lang="ru-RU" sz="1100" i="1" dirty="0" err="1" smtClean="0"/>
            <a:t>Заснував</a:t>
          </a:r>
          <a:r>
            <a:rPr lang="ru-RU" sz="1100" i="1" dirty="0" smtClean="0"/>
            <a:t> </a:t>
          </a:r>
          <a:r>
            <a:rPr lang="ru-RU" sz="1100" i="1" dirty="0" err="1" smtClean="0"/>
            <a:t>лінії</a:t>
          </a:r>
          <a:r>
            <a:rPr lang="ru-RU" sz="1100" i="1" dirty="0" smtClean="0"/>
            <a:t> </a:t>
          </a:r>
          <a:r>
            <a:rPr lang="en-US" sz="1100" i="1" dirty="0" smtClean="0"/>
            <a:t>KL </a:t>
          </a:r>
          <a:r>
            <a:rPr lang="ru-RU" sz="1100" i="1" dirty="0" smtClean="0"/>
            <a:t>і </a:t>
          </a:r>
          <a:r>
            <a:rPr lang="en-US" sz="1100" i="1" dirty="0" smtClean="0"/>
            <a:t>KL by Karl Lagerfeld.</a:t>
          </a:r>
          <a:endParaRPr lang="ru-RU" sz="1100" i="1" dirty="0"/>
        </a:p>
      </dgm:t>
    </dgm:pt>
    <dgm:pt modelId="{865DDF91-F748-4E2E-A0CC-46A6B2385C73}" type="parTrans" cxnId="{0B8C483A-1DD1-437A-9D0F-E7CF6EDAF4CF}">
      <dgm:prSet/>
      <dgm:spPr/>
      <dgm:t>
        <a:bodyPr/>
        <a:lstStyle/>
        <a:p>
          <a:endParaRPr lang="ru-RU"/>
        </a:p>
      </dgm:t>
    </dgm:pt>
    <dgm:pt modelId="{1F2ACFAC-8BC5-4578-9E47-8C18595EB57D}" type="sibTrans" cxnId="{0B8C483A-1DD1-437A-9D0F-E7CF6EDAF4CF}">
      <dgm:prSet/>
      <dgm:spPr/>
      <dgm:t>
        <a:bodyPr/>
        <a:lstStyle/>
        <a:p>
          <a:endParaRPr lang="ru-RU"/>
        </a:p>
      </dgm:t>
    </dgm:pt>
    <dgm:pt modelId="{F9C09E4F-875C-42B7-8854-09D1B6BB0F94}">
      <dgm:prSet custT="1"/>
      <dgm:spPr/>
      <dgm:t>
        <a:bodyPr/>
        <a:lstStyle/>
        <a:p>
          <a:pPr rtl="0"/>
          <a:r>
            <a:rPr lang="ru-RU" sz="1100" i="1" smtClean="0"/>
            <a:t>В 1993 отримав премію </a:t>
          </a:r>
          <a:r>
            <a:rPr lang="en-US" sz="1100" i="1" smtClean="0"/>
            <a:t>Lucky Strike Designer Award.</a:t>
          </a:r>
          <a:endParaRPr lang="ru-RU" sz="1100" i="1"/>
        </a:p>
      </dgm:t>
    </dgm:pt>
    <dgm:pt modelId="{CF952096-03F9-41A4-9DFE-DC36051992D3}" type="parTrans" cxnId="{A450E579-B9DA-41AF-B8B9-9BEFFBA59392}">
      <dgm:prSet/>
      <dgm:spPr/>
      <dgm:t>
        <a:bodyPr/>
        <a:lstStyle/>
        <a:p>
          <a:endParaRPr lang="ru-RU"/>
        </a:p>
      </dgm:t>
    </dgm:pt>
    <dgm:pt modelId="{D75E0D28-5E0A-4802-A862-9B1ECFE195E0}" type="sibTrans" cxnId="{A450E579-B9DA-41AF-B8B9-9BEFFBA59392}">
      <dgm:prSet/>
      <dgm:spPr/>
      <dgm:t>
        <a:bodyPr/>
        <a:lstStyle/>
        <a:p>
          <a:endParaRPr lang="ru-RU"/>
        </a:p>
      </dgm:t>
    </dgm:pt>
    <dgm:pt modelId="{AF09BD53-31B5-4643-A74C-FE745143D48B}">
      <dgm:prSet custT="1"/>
      <dgm:spPr/>
      <dgm:t>
        <a:bodyPr/>
        <a:lstStyle/>
        <a:p>
          <a:pPr rtl="0"/>
          <a:r>
            <a:rPr lang="ru-RU" sz="1100" i="1" dirty="0" smtClean="0"/>
            <a:t>В 2000 </a:t>
          </a:r>
          <a:r>
            <a:rPr lang="ru-RU" sz="1100" i="1" dirty="0" err="1" smtClean="0"/>
            <a:t>він</a:t>
          </a:r>
          <a:r>
            <a:rPr lang="ru-RU" sz="1100" i="1" dirty="0" smtClean="0"/>
            <a:t> </a:t>
          </a:r>
          <a:r>
            <a:rPr lang="ru-RU" sz="1100" i="1" dirty="0" err="1" smtClean="0"/>
            <a:t>заснував</a:t>
          </a:r>
          <a:r>
            <a:rPr lang="ru-RU" sz="1100" i="1" dirty="0" smtClean="0"/>
            <a:t> у </a:t>
          </a:r>
          <a:r>
            <a:rPr lang="ru-RU" sz="1100" i="1" dirty="0" err="1" smtClean="0"/>
            <a:t>Парижі</a:t>
          </a:r>
          <a:r>
            <a:rPr lang="ru-RU" sz="1100" i="1" dirty="0" smtClean="0"/>
            <a:t> </a:t>
          </a:r>
          <a:r>
            <a:rPr lang="ru-RU" sz="1100" i="1" dirty="0" err="1" smtClean="0"/>
            <a:t>власний</a:t>
          </a:r>
          <a:r>
            <a:rPr lang="ru-RU" sz="1100" i="1" dirty="0" smtClean="0"/>
            <a:t> </a:t>
          </a:r>
          <a:r>
            <a:rPr lang="ru-RU" sz="1100" i="1" dirty="0" err="1" smtClean="0"/>
            <a:t>видавничий</a:t>
          </a:r>
          <a:r>
            <a:rPr lang="ru-RU" sz="1100" i="1" dirty="0" smtClean="0"/>
            <a:t> </a:t>
          </a:r>
          <a:r>
            <a:rPr lang="ru-RU" sz="1100" i="1" dirty="0" err="1" smtClean="0"/>
            <a:t>будинок</a:t>
          </a:r>
          <a:r>
            <a:rPr lang="ru-RU" sz="1100" i="1" dirty="0" smtClean="0"/>
            <a:t> </a:t>
          </a:r>
          <a:r>
            <a:rPr lang="ru-RU" sz="1100" i="1" dirty="0" err="1" smtClean="0"/>
            <a:t>під</a:t>
          </a:r>
          <a:r>
            <a:rPr lang="ru-RU" sz="1100" i="1" dirty="0" smtClean="0"/>
            <a:t> </a:t>
          </a:r>
          <a:r>
            <a:rPr lang="ru-RU" sz="1100" i="1" dirty="0" err="1" smtClean="0"/>
            <a:t>назвою</a:t>
          </a:r>
          <a:r>
            <a:rPr lang="ru-RU" sz="1100" i="1" dirty="0" smtClean="0"/>
            <a:t> 7</a:t>
          </a:r>
          <a:r>
            <a:rPr lang="en-US" sz="1100" i="1" dirty="0" smtClean="0"/>
            <a:t>L. </a:t>
          </a:r>
          <a:r>
            <a:rPr lang="ru-RU" sz="1100" i="1" dirty="0" smtClean="0"/>
            <a:t>У тому ж </a:t>
          </a:r>
          <a:r>
            <a:rPr lang="ru-RU" sz="1100" i="1" dirty="0" err="1" smtClean="0"/>
            <a:t>році</a:t>
          </a:r>
          <a:r>
            <a:rPr lang="ru-RU" sz="1100" i="1" dirty="0" smtClean="0"/>
            <a:t> </a:t>
          </a:r>
          <a:r>
            <a:rPr lang="ru-RU" sz="1100" i="1" dirty="0" err="1" smtClean="0"/>
            <a:t>він</a:t>
          </a:r>
          <a:r>
            <a:rPr lang="ru-RU" sz="1100" i="1" dirty="0" smtClean="0"/>
            <a:t> продав </a:t>
          </a:r>
          <a:r>
            <a:rPr lang="ru-RU" sz="1100" i="1" dirty="0" err="1" smtClean="0"/>
            <a:t>частину</a:t>
          </a:r>
          <a:r>
            <a:rPr lang="ru-RU" sz="1100" i="1" dirty="0" smtClean="0"/>
            <a:t> </a:t>
          </a:r>
          <a:r>
            <a:rPr lang="ru-RU" sz="1100" i="1" dirty="0" err="1" smtClean="0"/>
            <a:t>своєї</a:t>
          </a:r>
          <a:r>
            <a:rPr lang="ru-RU" sz="1100" i="1" dirty="0" smtClean="0"/>
            <a:t> </a:t>
          </a:r>
          <a:r>
            <a:rPr lang="ru-RU" sz="1100" i="1" dirty="0" err="1" smtClean="0"/>
            <a:t>колекції</a:t>
          </a:r>
          <a:r>
            <a:rPr lang="ru-RU" sz="1100" i="1" dirty="0" smtClean="0"/>
            <a:t> книг про </a:t>
          </a:r>
          <a:r>
            <a:rPr lang="ru-RU" sz="1100" i="1" dirty="0" err="1" smtClean="0"/>
            <a:t>французькому</a:t>
          </a:r>
          <a:r>
            <a:rPr lang="ru-RU" sz="1100" i="1" dirty="0" smtClean="0"/>
            <a:t> </a:t>
          </a:r>
          <a:r>
            <a:rPr lang="ru-RU" sz="1100" i="1" dirty="0" err="1" smtClean="0"/>
            <a:t>мистецтві</a:t>
          </a:r>
          <a:r>
            <a:rPr lang="ru-RU" sz="1100" i="1" dirty="0" smtClean="0"/>
            <a:t> </a:t>
          </a:r>
          <a:r>
            <a:rPr lang="en-US" sz="1100" i="1" dirty="0" smtClean="0"/>
            <a:t>XVIII </a:t>
          </a:r>
          <a:r>
            <a:rPr lang="ru-RU" sz="1100" i="1" dirty="0" err="1" smtClean="0"/>
            <a:t>століття</a:t>
          </a:r>
          <a:r>
            <a:rPr lang="ru-RU" sz="1100" i="1" dirty="0" smtClean="0"/>
            <a:t> на </a:t>
          </a:r>
          <a:r>
            <a:rPr lang="ru-RU" sz="1100" i="1" dirty="0" err="1" smtClean="0"/>
            <a:t>аукціоні</a:t>
          </a:r>
          <a:r>
            <a:rPr lang="ru-RU" sz="1100" i="1" dirty="0" smtClean="0"/>
            <a:t> </a:t>
          </a:r>
          <a:r>
            <a:rPr lang="en-US" sz="1100" i="1" dirty="0" smtClean="0"/>
            <a:t>Christie's. </a:t>
          </a:r>
          <a:endParaRPr lang="ru-RU" sz="1100" i="1" dirty="0"/>
        </a:p>
      </dgm:t>
    </dgm:pt>
    <dgm:pt modelId="{345E3F49-3F1E-41F8-8BB6-16F2618800E9}" type="parTrans" cxnId="{B021C944-D46C-4A2F-B14A-AE3BFC0F0A27}">
      <dgm:prSet/>
      <dgm:spPr/>
      <dgm:t>
        <a:bodyPr/>
        <a:lstStyle/>
        <a:p>
          <a:endParaRPr lang="ru-RU"/>
        </a:p>
      </dgm:t>
    </dgm:pt>
    <dgm:pt modelId="{C15725CD-3221-4F68-848E-BD0E14AF93D0}" type="sibTrans" cxnId="{B021C944-D46C-4A2F-B14A-AE3BFC0F0A27}">
      <dgm:prSet/>
      <dgm:spPr/>
      <dgm:t>
        <a:bodyPr/>
        <a:lstStyle/>
        <a:p>
          <a:endParaRPr lang="ru-RU"/>
        </a:p>
      </dgm:t>
    </dgm:pt>
    <dgm:pt modelId="{E7AF3BC3-0808-4577-A8A4-2D2EA36CB649}">
      <dgm:prSet custT="1"/>
      <dgm:spPr/>
      <dgm:t>
        <a:bodyPr/>
        <a:lstStyle/>
        <a:p>
          <a:pPr rtl="0"/>
          <a:r>
            <a:rPr lang="ru-RU" sz="1100" i="1" dirty="0" err="1" smtClean="0"/>
            <a:t>Володіє</a:t>
          </a:r>
          <a:r>
            <a:rPr lang="ru-RU" sz="1100" i="1" dirty="0" smtClean="0"/>
            <a:t> </a:t>
          </a:r>
          <a:r>
            <a:rPr lang="ru-RU" sz="1100" i="1" dirty="0" err="1" smtClean="0"/>
            <a:t>книгарнею</a:t>
          </a:r>
          <a:r>
            <a:rPr lang="ru-RU" sz="1100" i="1" dirty="0" smtClean="0"/>
            <a:t> "7</a:t>
          </a:r>
          <a:r>
            <a:rPr lang="en-US" sz="1100" i="1" dirty="0" smtClean="0"/>
            <a:t>L" </a:t>
          </a:r>
          <a:r>
            <a:rPr lang="ru-RU" sz="1100" i="1" dirty="0" smtClean="0"/>
            <a:t>в </a:t>
          </a:r>
          <a:r>
            <a:rPr lang="ru-RU" sz="1100" i="1" dirty="0" err="1" smtClean="0"/>
            <a:t>Парижі</a:t>
          </a:r>
          <a:r>
            <a:rPr lang="ru-RU" sz="1100" i="1" dirty="0" smtClean="0"/>
            <a:t>. Є великим книголюбом, </a:t>
          </a:r>
          <a:r>
            <a:rPr lang="ru-RU" sz="1100" i="1" dirty="0" err="1" smtClean="0"/>
            <a:t>володіє</a:t>
          </a:r>
          <a:r>
            <a:rPr lang="ru-RU" sz="1100" i="1" dirty="0" smtClean="0"/>
            <a:t> </a:t>
          </a:r>
          <a:r>
            <a:rPr lang="ru-RU" sz="1100" i="1" dirty="0" err="1" smtClean="0"/>
            <a:t>особистою</a:t>
          </a:r>
          <a:r>
            <a:rPr lang="ru-RU" sz="1100" i="1" dirty="0" smtClean="0"/>
            <a:t> </a:t>
          </a:r>
          <a:r>
            <a:rPr lang="ru-RU" sz="1100" i="1" dirty="0" err="1" smtClean="0"/>
            <a:t>бібліотекою</a:t>
          </a:r>
          <a:r>
            <a:rPr lang="ru-RU" sz="1100" i="1" dirty="0" smtClean="0"/>
            <a:t> в 300 </a:t>
          </a:r>
          <a:r>
            <a:rPr lang="ru-RU" sz="1100" i="1" dirty="0" err="1" smtClean="0"/>
            <a:t>тисяч</a:t>
          </a:r>
          <a:r>
            <a:rPr lang="ru-RU" sz="1100" i="1" dirty="0" smtClean="0"/>
            <a:t> </a:t>
          </a:r>
          <a:r>
            <a:rPr lang="ru-RU" sz="1100" i="1" dirty="0" err="1" smtClean="0"/>
            <a:t>томів</a:t>
          </a:r>
          <a:r>
            <a:rPr lang="ru-RU" sz="1100" i="1" dirty="0" smtClean="0"/>
            <a:t>.</a:t>
          </a:r>
          <a:endParaRPr lang="ru-RU" sz="1100" i="1" dirty="0"/>
        </a:p>
      </dgm:t>
    </dgm:pt>
    <dgm:pt modelId="{CCBD416C-4D13-4A9E-8056-E1B64F6B2DFD}" type="parTrans" cxnId="{06AC273A-4178-4155-BB9C-84D91D62F35C}">
      <dgm:prSet/>
      <dgm:spPr/>
      <dgm:t>
        <a:bodyPr/>
        <a:lstStyle/>
        <a:p>
          <a:endParaRPr lang="ru-RU"/>
        </a:p>
      </dgm:t>
    </dgm:pt>
    <dgm:pt modelId="{759B09BA-9C9B-4FB2-8E95-1E1D8B2662E5}" type="sibTrans" cxnId="{06AC273A-4178-4155-BB9C-84D91D62F35C}">
      <dgm:prSet/>
      <dgm:spPr/>
      <dgm:t>
        <a:bodyPr/>
        <a:lstStyle/>
        <a:p>
          <a:endParaRPr lang="ru-RU"/>
        </a:p>
      </dgm:t>
    </dgm:pt>
    <dgm:pt modelId="{08D77457-D11B-4D3B-9807-3BD2AB414250}" type="pres">
      <dgm:prSet presAssocID="{76BA6E07-26FA-44E2-ADC3-27CB29899A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B1D2EE-1F4D-4A95-AF25-72D9EAEF9EA4}" type="pres">
      <dgm:prSet presAssocID="{31153043-2466-4DBC-84BC-B1B2C044E8A2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012893-E54B-48B3-8487-6780C14738A5}" type="pres">
      <dgm:prSet presAssocID="{98EF1B9C-6B61-451C-B9F2-35D2B50742A9}" presName="spacer" presStyleCnt="0"/>
      <dgm:spPr/>
    </dgm:pt>
    <dgm:pt modelId="{8BC7F31A-58AB-4638-A9CC-F1E393E53806}" type="pres">
      <dgm:prSet presAssocID="{E1480351-7CEC-41BB-AE50-6455E9E75C7F}" presName="parentText" presStyleLbl="node1" presStyleIdx="1" presStyleCnt="7" custScaleY="1072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3831FF-28C3-44C1-9C4C-6A69BB6E10FF}" type="pres">
      <dgm:prSet presAssocID="{79127F33-7A75-4C05-8979-3A8218976640}" presName="spacer" presStyleCnt="0"/>
      <dgm:spPr/>
    </dgm:pt>
    <dgm:pt modelId="{40B01BED-678A-4A70-B263-4823C535E4A0}" type="pres">
      <dgm:prSet presAssocID="{7A727AAF-ED47-435D-9178-D1B3F87A1F68}" presName="parentText" presStyleLbl="node1" presStyleIdx="2" presStyleCnt="7" custScaleY="13536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F6961A-703C-4724-A4EC-7305DECD48D5}" type="pres">
      <dgm:prSet presAssocID="{700618B3-F38D-4B73-8BDE-1E95B91E7C72}" presName="spacer" presStyleCnt="0"/>
      <dgm:spPr/>
    </dgm:pt>
    <dgm:pt modelId="{C1016FB8-5EFB-4DD3-83F9-A9564380A158}" type="pres">
      <dgm:prSet presAssocID="{DC6E5492-A739-4E87-8B73-F0221A626C32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265AD5-0E98-4282-8DC6-F52A41899E3C}" type="pres">
      <dgm:prSet presAssocID="{1F2ACFAC-8BC5-4578-9E47-8C18595EB57D}" presName="spacer" presStyleCnt="0"/>
      <dgm:spPr/>
    </dgm:pt>
    <dgm:pt modelId="{368BC4E8-ED7B-41F1-ABE3-7E7C547AB5CB}" type="pres">
      <dgm:prSet presAssocID="{F9C09E4F-875C-42B7-8854-09D1B6BB0F94}" presName="parentText" presStyleLbl="node1" presStyleIdx="4" presStyleCnt="7" custScaleY="5437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2FC1C3-FBBE-4F39-A83A-4544A8674666}" type="pres">
      <dgm:prSet presAssocID="{D75E0D28-5E0A-4802-A862-9B1ECFE195E0}" presName="spacer" presStyleCnt="0"/>
      <dgm:spPr/>
    </dgm:pt>
    <dgm:pt modelId="{356A1D14-4506-48CB-B684-5C410AFAAE26}" type="pres">
      <dgm:prSet presAssocID="{AF09BD53-31B5-4643-A74C-FE745143D48B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CDA883-7398-4A0B-A26D-8393C51920D4}" type="pres">
      <dgm:prSet presAssocID="{C15725CD-3221-4F68-848E-BD0E14AF93D0}" presName="spacer" presStyleCnt="0"/>
      <dgm:spPr/>
    </dgm:pt>
    <dgm:pt modelId="{76CEBB12-7776-4BC2-9AE1-849DCB034875}" type="pres">
      <dgm:prSet presAssocID="{E7AF3BC3-0808-4577-A8A4-2D2EA36CB649}" presName="parentText" presStyleLbl="node1" presStyleIdx="6" presStyleCnt="7" custScaleY="8396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A93305-257F-4448-9DEF-FD5F26AF87C4}" type="presOf" srcId="{F9C09E4F-875C-42B7-8854-09D1B6BB0F94}" destId="{368BC4E8-ED7B-41F1-ABE3-7E7C547AB5CB}" srcOrd="0" destOrd="0" presId="urn:microsoft.com/office/officeart/2005/8/layout/vList2"/>
    <dgm:cxn modelId="{DA7E59FB-5E60-4CB0-A7ED-E7BF88841677}" srcId="{76BA6E07-26FA-44E2-ADC3-27CB29899AD3}" destId="{31153043-2466-4DBC-84BC-B1B2C044E8A2}" srcOrd="0" destOrd="0" parTransId="{3E9A2C38-D7C7-4AC6-9507-6123C333380D}" sibTransId="{98EF1B9C-6B61-451C-B9F2-35D2B50742A9}"/>
    <dgm:cxn modelId="{6CF1E6AC-1171-4083-A48E-D16A0D8801D9}" type="presOf" srcId="{7A727AAF-ED47-435D-9178-D1B3F87A1F68}" destId="{40B01BED-678A-4A70-B263-4823C535E4A0}" srcOrd="0" destOrd="0" presId="urn:microsoft.com/office/officeart/2005/8/layout/vList2"/>
    <dgm:cxn modelId="{22433973-9625-40E3-AFE5-3446EA889CD7}" type="presOf" srcId="{E7AF3BC3-0808-4577-A8A4-2D2EA36CB649}" destId="{76CEBB12-7776-4BC2-9AE1-849DCB034875}" srcOrd="0" destOrd="0" presId="urn:microsoft.com/office/officeart/2005/8/layout/vList2"/>
    <dgm:cxn modelId="{EAA70FD9-51BB-445D-B9FE-3FC4BFE31CC9}" type="presOf" srcId="{DC6E5492-A739-4E87-8B73-F0221A626C32}" destId="{C1016FB8-5EFB-4DD3-83F9-A9564380A158}" srcOrd="0" destOrd="0" presId="urn:microsoft.com/office/officeart/2005/8/layout/vList2"/>
    <dgm:cxn modelId="{BE13D76E-2449-475E-ACC2-A15DE965392F}" type="presOf" srcId="{31153043-2466-4DBC-84BC-B1B2C044E8A2}" destId="{94B1D2EE-1F4D-4A95-AF25-72D9EAEF9EA4}" srcOrd="0" destOrd="0" presId="urn:microsoft.com/office/officeart/2005/8/layout/vList2"/>
    <dgm:cxn modelId="{3FFFD6A2-D58A-4652-A043-4B1735FFFCB6}" srcId="{76BA6E07-26FA-44E2-ADC3-27CB29899AD3}" destId="{7A727AAF-ED47-435D-9178-D1B3F87A1F68}" srcOrd="2" destOrd="0" parTransId="{C67E6DFF-5000-4642-90CC-1B8D14E484FD}" sibTransId="{700618B3-F38D-4B73-8BDE-1E95B91E7C72}"/>
    <dgm:cxn modelId="{0B8C483A-1DD1-437A-9D0F-E7CF6EDAF4CF}" srcId="{76BA6E07-26FA-44E2-ADC3-27CB29899AD3}" destId="{DC6E5492-A739-4E87-8B73-F0221A626C32}" srcOrd="3" destOrd="0" parTransId="{865DDF91-F748-4E2E-A0CC-46A6B2385C73}" sibTransId="{1F2ACFAC-8BC5-4578-9E47-8C18595EB57D}"/>
    <dgm:cxn modelId="{06AC273A-4178-4155-BB9C-84D91D62F35C}" srcId="{76BA6E07-26FA-44E2-ADC3-27CB29899AD3}" destId="{E7AF3BC3-0808-4577-A8A4-2D2EA36CB649}" srcOrd="6" destOrd="0" parTransId="{CCBD416C-4D13-4A9E-8056-E1B64F6B2DFD}" sibTransId="{759B09BA-9C9B-4FB2-8E95-1E1D8B2662E5}"/>
    <dgm:cxn modelId="{BA9F86ED-0D79-4CAC-9063-11A27F1712B2}" type="presOf" srcId="{76BA6E07-26FA-44E2-ADC3-27CB29899AD3}" destId="{08D77457-D11B-4D3B-9807-3BD2AB414250}" srcOrd="0" destOrd="0" presId="urn:microsoft.com/office/officeart/2005/8/layout/vList2"/>
    <dgm:cxn modelId="{DEA516B5-66C3-4232-87E3-FB564E39A3BF}" type="presOf" srcId="{AF09BD53-31B5-4643-A74C-FE745143D48B}" destId="{356A1D14-4506-48CB-B684-5C410AFAAE26}" srcOrd="0" destOrd="0" presId="urn:microsoft.com/office/officeart/2005/8/layout/vList2"/>
    <dgm:cxn modelId="{B021C944-D46C-4A2F-B14A-AE3BFC0F0A27}" srcId="{76BA6E07-26FA-44E2-ADC3-27CB29899AD3}" destId="{AF09BD53-31B5-4643-A74C-FE745143D48B}" srcOrd="5" destOrd="0" parTransId="{345E3F49-3F1E-41F8-8BB6-16F2618800E9}" sibTransId="{C15725CD-3221-4F68-848E-BD0E14AF93D0}"/>
    <dgm:cxn modelId="{43AFD3E0-0F61-49D6-B9D6-822F68B9FF27}" srcId="{76BA6E07-26FA-44E2-ADC3-27CB29899AD3}" destId="{E1480351-7CEC-41BB-AE50-6455E9E75C7F}" srcOrd="1" destOrd="0" parTransId="{8AD83E8C-E985-4DAF-90FB-031C26ECBAA0}" sibTransId="{79127F33-7A75-4C05-8979-3A8218976640}"/>
    <dgm:cxn modelId="{F9144B6E-6BB6-4AC3-BAAF-300B0EDEB740}" type="presOf" srcId="{E1480351-7CEC-41BB-AE50-6455E9E75C7F}" destId="{8BC7F31A-58AB-4638-A9CC-F1E393E53806}" srcOrd="0" destOrd="0" presId="urn:microsoft.com/office/officeart/2005/8/layout/vList2"/>
    <dgm:cxn modelId="{A450E579-B9DA-41AF-B8B9-9BEFFBA59392}" srcId="{76BA6E07-26FA-44E2-ADC3-27CB29899AD3}" destId="{F9C09E4F-875C-42B7-8854-09D1B6BB0F94}" srcOrd="4" destOrd="0" parTransId="{CF952096-03F9-41A4-9DFE-DC36051992D3}" sibTransId="{D75E0D28-5E0A-4802-A862-9B1ECFE195E0}"/>
    <dgm:cxn modelId="{3E5CAB98-2DFF-4D4A-9172-A07734CA1562}" type="presParOf" srcId="{08D77457-D11B-4D3B-9807-3BD2AB414250}" destId="{94B1D2EE-1F4D-4A95-AF25-72D9EAEF9EA4}" srcOrd="0" destOrd="0" presId="urn:microsoft.com/office/officeart/2005/8/layout/vList2"/>
    <dgm:cxn modelId="{353255ED-AF9B-48A9-89A6-23FC167584E5}" type="presParOf" srcId="{08D77457-D11B-4D3B-9807-3BD2AB414250}" destId="{30012893-E54B-48B3-8487-6780C14738A5}" srcOrd="1" destOrd="0" presId="urn:microsoft.com/office/officeart/2005/8/layout/vList2"/>
    <dgm:cxn modelId="{151C4037-5458-4816-A9D5-DC507492FF6A}" type="presParOf" srcId="{08D77457-D11B-4D3B-9807-3BD2AB414250}" destId="{8BC7F31A-58AB-4638-A9CC-F1E393E53806}" srcOrd="2" destOrd="0" presId="urn:microsoft.com/office/officeart/2005/8/layout/vList2"/>
    <dgm:cxn modelId="{3884C793-7031-4238-9649-2B7CB008B37B}" type="presParOf" srcId="{08D77457-D11B-4D3B-9807-3BD2AB414250}" destId="{DE3831FF-28C3-44C1-9C4C-6A69BB6E10FF}" srcOrd="3" destOrd="0" presId="urn:microsoft.com/office/officeart/2005/8/layout/vList2"/>
    <dgm:cxn modelId="{66724142-25C1-42FA-9AAF-080274AB42D9}" type="presParOf" srcId="{08D77457-D11B-4D3B-9807-3BD2AB414250}" destId="{40B01BED-678A-4A70-B263-4823C535E4A0}" srcOrd="4" destOrd="0" presId="urn:microsoft.com/office/officeart/2005/8/layout/vList2"/>
    <dgm:cxn modelId="{DA986E5C-FB20-4E36-8B4E-58AF49FC770C}" type="presParOf" srcId="{08D77457-D11B-4D3B-9807-3BD2AB414250}" destId="{C3F6961A-703C-4724-A4EC-7305DECD48D5}" srcOrd="5" destOrd="0" presId="urn:microsoft.com/office/officeart/2005/8/layout/vList2"/>
    <dgm:cxn modelId="{DA0CA543-D384-4B65-8738-4373EC6EA996}" type="presParOf" srcId="{08D77457-D11B-4D3B-9807-3BD2AB414250}" destId="{C1016FB8-5EFB-4DD3-83F9-A9564380A158}" srcOrd="6" destOrd="0" presId="urn:microsoft.com/office/officeart/2005/8/layout/vList2"/>
    <dgm:cxn modelId="{70D33FE2-EF5A-4B75-8188-3884CFB1271E}" type="presParOf" srcId="{08D77457-D11B-4D3B-9807-3BD2AB414250}" destId="{DB265AD5-0E98-4282-8DC6-F52A41899E3C}" srcOrd="7" destOrd="0" presId="urn:microsoft.com/office/officeart/2005/8/layout/vList2"/>
    <dgm:cxn modelId="{A9CE08FA-C3DA-4841-84DF-B24A900206CE}" type="presParOf" srcId="{08D77457-D11B-4D3B-9807-3BD2AB414250}" destId="{368BC4E8-ED7B-41F1-ABE3-7E7C547AB5CB}" srcOrd="8" destOrd="0" presId="urn:microsoft.com/office/officeart/2005/8/layout/vList2"/>
    <dgm:cxn modelId="{6FF475E5-3578-4023-877F-AC976B4610AE}" type="presParOf" srcId="{08D77457-D11B-4D3B-9807-3BD2AB414250}" destId="{0E2FC1C3-FBBE-4F39-A83A-4544A8674666}" srcOrd="9" destOrd="0" presId="urn:microsoft.com/office/officeart/2005/8/layout/vList2"/>
    <dgm:cxn modelId="{0E45C79F-565B-4C2D-ADBE-F763F773D6CB}" type="presParOf" srcId="{08D77457-D11B-4D3B-9807-3BD2AB414250}" destId="{356A1D14-4506-48CB-B684-5C410AFAAE26}" srcOrd="10" destOrd="0" presId="urn:microsoft.com/office/officeart/2005/8/layout/vList2"/>
    <dgm:cxn modelId="{283E0FEE-F6D5-4323-9F7C-2F5BD3C8BB4C}" type="presParOf" srcId="{08D77457-D11B-4D3B-9807-3BD2AB414250}" destId="{AACDA883-7398-4A0B-A26D-8393C51920D4}" srcOrd="11" destOrd="0" presId="urn:microsoft.com/office/officeart/2005/8/layout/vList2"/>
    <dgm:cxn modelId="{CA67C5F7-CDF9-4333-AAAE-E5CB1A4E69DC}" type="presParOf" srcId="{08D77457-D11B-4D3B-9807-3BD2AB414250}" destId="{76CEBB12-7776-4BC2-9AE1-849DCB034875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AEF617F8-C934-4089-B545-B9BA218DCC86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A59A4B18-A977-4DDA-A58A-1FB52424090A}">
      <dgm:prSet/>
      <dgm:spPr/>
      <dgm:t>
        <a:bodyPr/>
        <a:lstStyle/>
        <a:p>
          <a:pPr rtl="0"/>
          <a:r>
            <a:rPr lang="ru-RU" i="1" dirty="0" err="1" smtClean="0"/>
            <a:t>Віра</a:t>
          </a:r>
          <a:r>
            <a:rPr lang="ru-RU" i="1" dirty="0" smtClean="0"/>
            <a:t> </a:t>
          </a:r>
          <a:r>
            <a:rPr lang="ru-RU" i="1" dirty="0" err="1" smtClean="0"/>
            <a:t>Еллен</a:t>
          </a:r>
          <a:r>
            <a:rPr lang="ru-RU" i="1" dirty="0" smtClean="0"/>
            <a:t> Вонг – </a:t>
          </a:r>
          <a:r>
            <a:rPr lang="ru-RU" i="1" dirty="0" err="1" smtClean="0"/>
            <a:t>американський</a:t>
          </a:r>
          <a:r>
            <a:rPr lang="ru-RU" i="1" dirty="0" smtClean="0"/>
            <a:t> </a:t>
          </a:r>
          <a:r>
            <a:rPr lang="ru-RU" i="1" dirty="0" err="1" smtClean="0"/>
            <a:t>модельєр</a:t>
          </a:r>
          <a:r>
            <a:rPr lang="ru-RU" i="1" dirty="0" smtClean="0"/>
            <a:t> </a:t>
          </a:r>
          <a:r>
            <a:rPr lang="ru-RU" i="1" dirty="0" err="1" smtClean="0"/>
            <a:t>весільних</a:t>
          </a:r>
          <a:r>
            <a:rPr lang="ru-RU" i="1" dirty="0" smtClean="0"/>
            <a:t> </a:t>
          </a:r>
          <a:r>
            <a:rPr lang="ru-RU" i="1" dirty="0" err="1" smtClean="0"/>
            <a:t>суконь</a:t>
          </a:r>
          <a:r>
            <a:rPr lang="ru-RU" i="1" dirty="0" smtClean="0"/>
            <a:t>, </a:t>
          </a:r>
          <a:r>
            <a:rPr lang="ru-RU" i="1" dirty="0" err="1" smtClean="0"/>
            <a:t>колишня</a:t>
          </a:r>
          <a:r>
            <a:rPr lang="ru-RU" i="1" dirty="0" smtClean="0"/>
            <a:t> </a:t>
          </a:r>
          <a:r>
            <a:rPr lang="ru-RU" i="1" dirty="0" err="1" smtClean="0"/>
            <a:t>фігуристка</a:t>
          </a:r>
          <a:r>
            <a:rPr lang="ru-RU" i="1" dirty="0" smtClean="0"/>
            <a:t>.</a:t>
          </a:r>
          <a:endParaRPr lang="ru-RU" i="1" dirty="0"/>
        </a:p>
      </dgm:t>
    </dgm:pt>
    <dgm:pt modelId="{CE3E1DCC-AD90-427E-958B-13946B8E7919}" type="parTrans" cxnId="{B5298F09-4055-4305-B98F-68ED765059D3}">
      <dgm:prSet/>
      <dgm:spPr/>
      <dgm:t>
        <a:bodyPr/>
        <a:lstStyle/>
        <a:p>
          <a:endParaRPr lang="ru-RU"/>
        </a:p>
      </dgm:t>
    </dgm:pt>
    <dgm:pt modelId="{7C900D2B-5887-4124-ADD9-69FBA7F95753}" type="sibTrans" cxnId="{B5298F09-4055-4305-B98F-68ED765059D3}">
      <dgm:prSet/>
      <dgm:spPr/>
      <dgm:t>
        <a:bodyPr/>
        <a:lstStyle/>
        <a:p>
          <a:endParaRPr lang="ru-RU"/>
        </a:p>
      </dgm:t>
    </dgm:pt>
    <dgm:pt modelId="{ED273036-3250-4EE8-BCD3-34A5FB627C6F}">
      <dgm:prSet/>
      <dgm:spPr/>
      <dgm:t>
        <a:bodyPr/>
        <a:lstStyle/>
        <a:p>
          <a:pPr rtl="0"/>
          <a:r>
            <a:rPr lang="ru-RU" i="1" dirty="0" err="1" smtClean="0"/>
            <a:t>Вчилася</a:t>
          </a:r>
          <a:r>
            <a:rPr lang="ru-RU" i="1" dirty="0" smtClean="0"/>
            <a:t> в </a:t>
          </a:r>
          <a:r>
            <a:rPr lang="ru-RU" i="1" dirty="0" err="1" smtClean="0"/>
            <a:t>Сорбонні</a:t>
          </a:r>
          <a:r>
            <a:rPr lang="ru-RU" i="1" dirty="0" smtClean="0"/>
            <a:t> і </a:t>
          </a:r>
          <a:r>
            <a:rPr lang="ru-RU" i="1" dirty="0" err="1" smtClean="0"/>
            <a:t>отримала</a:t>
          </a:r>
          <a:r>
            <a:rPr lang="ru-RU" i="1" dirty="0" smtClean="0"/>
            <a:t> </a:t>
          </a:r>
          <a:r>
            <a:rPr lang="ru-RU" i="1" dirty="0" err="1" smtClean="0"/>
            <a:t>ступінь</a:t>
          </a:r>
          <a:r>
            <a:rPr lang="ru-RU" i="1" dirty="0" smtClean="0"/>
            <a:t> в </a:t>
          </a:r>
          <a:r>
            <a:rPr lang="ru-RU" i="1" dirty="0" err="1" smtClean="0"/>
            <a:t>галузі</a:t>
          </a:r>
          <a:r>
            <a:rPr lang="ru-RU" i="1" dirty="0" smtClean="0"/>
            <a:t> </a:t>
          </a:r>
          <a:r>
            <a:rPr lang="ru-RU" i="1" dirty="0" err="1" smtClean="0"/>
            <a:t>історії</a:t>
          </a:r>
          <a:r>
            <a:rPr lang="ru-RU" i="1" dirty="0" smtClean="0"/>
            <a:t> </a:t>
          </a:r>
          <a:r>
            <a:rPr lang="ru-RU" i="1" dirty="0" err="1" smtClean="0"/>
            <a:t>мистецтва</a:t>
          </a:r>
          <a:r>
            <a:rPr lang="ru-RU" i="1" dirty="0" smtClean="0"/>
            <a:t> </a:t>
          </a:r>
          <a:r>
            <a:rPr lang="ru-RU" i="1" dirty="0" err="1" smtClean="0"/>
            <a:t>від</a:t>
          </a:r>
          <a:r>
            <a:rPr lang="ru-RU" i="1" dirty="0" smtClean="0"/>
            <a:t> </a:t>
          </a:r>
          <a:r>
            <a:rPr lang="en-US" i="1" dirty="0" smtClean="0"/>
            <a:t>Sarah Lawrence College</a:t>
          </a:r>
          <a:r>
            <a:rPr lang="uk-UA" i="1" dirty="0" smtClean="0"/>
            <a:t>.</a:t>
          </a:r>
          <a:endParaRPr lang="ru-RU" i="1" dirty="0"/>
        </a:p>
      </dgm:t>
    </dgm:pt>
    <dgm:pt modelId="{7B4E2F52-EC9F-4862-BF0A-48BE747E116E}" type="parTrans" cxnId="{066AE1D8-BA38-4585-A241-A28613C0C91A}">
      <dgm:prSet/>
      <dgm:spPr/>
      <dgm:t>
        <a:bodyPr/>
        <a:lstStyle/>
        <a:p>
          <a:endParaRPr lang="ru-RU"/>
        </a:p>
      </dgm:t>
    </dgm:pt>
    <dgm:pt modelId="{E4A3B5A3-1960-408D-B5A4-A05FFCCC716E}" type="sibTrans" cxnId="{066AE1D8-BA38-4585-A241-A28613C0C91A}">
      <dgm:prSet/>
      <dgm:spPr/>
      <dgm:t>
        <a:bodyPr/>
        <a:lstStyle/>
        <a:p>
          <a:endParaRPr lang="ru-RU"/>
        </a:p>
      </dgm:t>
    </dgm:pt>
    <dgm:pt modelId="{6E436203-A2CE-420B-B628-41F8F7C1D096}">
      <dgm:prSet/>
      <dgm:spPr/>
      <dgm:t>
        <a:bodyPr/>
        <a:lstStyle/>
        <a:p>
          <a:pPr rtl="0"/>
          <a:r>
            <a:rPr lang="ru-RU" i="1" dirty="0" err="1" smtClean="0"/>
            <a:t>Віра</a:t>
          </a:r>
          <a:r>
            <a:rPr lang="ru-RU" i="1" dirty="0" smtClean="0"/>
            <a:t> Вонг </a:t>
          </a:r>
          <a:r>
            <a:rPr lang="ru-RU" i="1" dirty="0" err="1" smtClean="0"/>
            <a:t>була</a:t>
          </a:r>
          <a:r>
            <a:rPr lang="ru-RU" i="1" dirty="0" smtClean="0"/>
            <a:t> старшим редактором </a:t>
          </a:r>
          <a:r>
            <a:rPr lang="ru-RU" i="1" dirty="0" err="1" smtClean="0"/>
            <a:t>моди</a:t>
          </a:r>
          <a:r>
            <a:rPr lang="ru-RU" i="1" dirty="0" smtClean="0"/>
            <a:t> в </a:t>
          </a:r>
          <a:r>
            <a:rPr lang="ru-RU" i="1" dirty="0" err="1" smtClean="0"/>
            <a:t>Vogue</a:t>
          </a:r>
          <a:r>
            <a:rPr lang="ru-RU" i="1" dirty="0" smtClean="0"/>
            <a:t> </a:t>
          </a:r>
          <a:r>
            <a:rPr lang="ru-RU" i="1" dirty="0" err="1" smtClean="0"/>
            <a:t>протягом</a:t>
          </a:r>
          <a:r>
            <a:rPr lang="ru-RU" i="1" dirty="0" smtClean="0"/>
            <a:t> </a:t>
          </a:r>
          <a:r>
            <a:rPr lang="ru-RU" i="1" dirty="0" err="1" smtClean="0"/>
            <a:t>сімнадцяти</a:t>
          </a:r>
          <a:r>
            <a:rPr lang="ru-RU" i="1" dirty="0" smtClean="0"/>
            <a:t> </a:t>
          </a:r>
          <a:r>
            <a:rPr lang="ru-RU" i="1" dirty="0" err="1" smtClean="0"/>
            <a:t>років</a:t>
          </a:r>
          <a:r>
            <a:rPr lang="ru-RU" i="1" dirty="0" smtClean="0"/>
            <a:t>.</a:t>
          </a:r>
          <a:endParaRPr lang="ru-RU" i="1" dirty="0"/>
        </a:p>
      </dgm:t>
    </dgm:pt>
    <dgm:pt modelId="{2265D0A4-1DDC-41BC-B55F-4E11AAB29443}" type="parTrans" cxnId="{E72833F8-45CD-4BE3-AC14-2EF86B46FC18}">
      <dgm:prSet/>
      <dgm:spPr/>
      <dgm:t>
        <a:bodyPr/>
        <a:lstStyle/>
        <a:p>
          <a:endParaRPr lang="ru-RU"/>
        </a:p>
      </dgm:t>
    </dgm:pt>
    <dgm:pt modelId="{8FF1923C-1E23-4BFF-9B5D-E5F936DAAF9F}" type="sibTrans" cxnId="{E72833F8-45CD-4BE3-AC14-2EF86B46FC18}">
      <dgm:prSet/>
      <dgm:spPr/>
      <dgm:t>
        <a:bodyPr/>
        <a:lstStyle/>
        <a:p>
          <a:endParaRPr lang="ru-RU"/>
        </a:p>
      </dgm:t>
    </dgm:pt>
    <dgm:pt modelId="{C033D539-CA42-40E1-915A-A6C726327772}">
      <dgm:prSet/>
      <dgm:spPr/>
      <dgm:t>
        <a:bodyPr/>
        <a:lstStyle/>
        <a:p>
          <a:pPr rtl="0"/>
          <a:r>
            <a:rPr lang="ru-RU" i="1" dirty="0" smtClean="0"/>
            <a:t>У 1990 </a:t>
          </a:r>
          <a:r>
            <a:rPr lang="ru-RU" i="1" dirty="0" err="1" smtClean="0"/>
            <a:t>році</a:t>
          </a:r>
          <a:r>
            <a:rPr lang="ru-RU" i="1" dirty="0" smtClean="0"/>
            <a:t> вона </a:t>
          </a:r>
          <a:r>
            <a:rPr lang="ru-RU" i="1" dirty="0" err="1" smtClean="0"/>
            <a:t>відкрила</a:t>
          </a:r>
          <a:r>
            <a:rPr lang="ru-RU" i="1" dirty="0" smtClean="0"/>
            <a:t> </a:t>
          </a:r>
          <a:r>
            <a:rPr lang="ru-RU" i="1" dirty="0" err="1" smtClean="0"/>
            <a:t>власний</a:t>
          </a:r>
          <a:r>
            <a:rPr lang="ru-RU" i="1" dirty="0" smtClean="0"/>
            <a:t> салон дизайну в </a:t>
          </a:r>
          <a:r>
            <a:rPr lang="ru-RU" i="1" dirty="0" err="1" smtClean="0"/>
            <a:t>готелі</a:t>
          </a:r>
          <a:r>
            <a:rPr lang="ru-RU" i="1" dirty="0" smtClean="0"/>
            <a:t> </a:t>
          </a:r>
          <a:r>
            <a:rPr lang="ru-RU" i="1" dirty="0" err="1" smtClean="0"/>
            <a:t>Carlyle</a:t>
          </a:r>
          <a:r>
            <a:rPr lang="ru-RU" i="1" dirty="0" smtClean="0"/>
            <a:t> в Нью-Йорку, де </a:t>
          </a:r>
          <a:r>
            <a:rPr lang="ru-RU" i="1" dirty="0" err="1" smtClean="0"/>
            <a:t>показані</a:t>
          </a:r>
          <a:r>
            <a:rPr lang="ru-RU" i="1" dirty="0" smtClean="0"/>
            <a:t> </a:t>
          </a:r>
          <a:r>
            <a:rPr lang="ru-RU" i="1" dirty="0" err="1" smtClean="0"/>
            <a:t>сукні</a:t>
          </a:r>
          <a:r>
            <a:rPr lang="ru-RU" i="1" dirty="0" smtClean="0"/>
            <a:t> </a:t>
          </a:r>
          <a:r>
            <a:rPr lang="ru-RU" i="1" dirty="0" err="1" smtClean="0"/>
            <a:t>її</a:t>
          </a:r>
          <a:r>
            <a:rPr lang="ru-RU" i="1" dirty="0" smtClean="0"/>
            <a:t> </a:t>
          </a:r>
          <a:r>
            <a:rPr lang="ru-RU" i="1" dirty="0" err="1" smtClean="0"/>
            <a:t>торгової</a:t>
          </a:r>
          <a:r>
            <a:rPr lang="ru-RU" i="1" dirty="0" smtClean="0"/>
            <a:t> марки.</a:t>
          </a:r>
          <a:endParaRPr lang="ru-RU" i="1" dirty="0"/>
        </a:p>
      </dgm:t>
    </dgm:pt>
    <dgm:pt modelId="{FD5CBFB0-8C55-4208-8966-C0E34BF132FE}" type="parTrans" cxnId="{66D6C62C-2607-4908-BDB6-93D65386A488}">
      <dgm:prSet/>
      <dgm:spPr/>
      <dgm:t>
        <a:bodyPr/>
        <a:lstStyle/>
        <a:p>
          <a:endParaRPr lang="ru-RU"/>
        </a:p>
      </dgm:t>
    </dgm:pt>
    <dgm:pt modelId="{ADFDF86D-B38E-4730-89B8-61AA4E817F51}" type="sibTrans" cxnId="{66D6C62C-2607-4908-BDB6-93D65386A488}">
      <dgm:prSet/>
      <dgm:spPr/>
      <dgm:t>
        <a:bodyPr/>
        <a:lstStyle/>
        <a:p>
          <a:endParaRPr lang="ru-RU"/>
        </a:p>
      </dgm:t>
    </dgm:pt>
    <dgm:pt modelId="{29B756A4-B3C1-4D97-899E-8F6E357FBCD9}">
      <dgm:prSet/>
      <dgm:spPr/>
      <dgm:t>
        <a:bodyPr/>
        <a:lstStyle/>
        <a:p>
          <a:pPr rtl="0"/>
          <a:r>
            <a:rPr lang="ru-RU" i="1" dirty="0" smtClean="0"/>
            <a:t>У </a:t>
          </a:r>
          <a:r>
            <a:rPr lang="ru-RU" i="1" dirty="0" err="1" smtClean="0"/>
            <a:t>червні</a:t>
          </a:r>
          <a:r>
            <a:rPr lang="ru-RU" i="1" dirty="0" smtClean="0"/>
            <a:t> 2005 року вона </a:t>
          </a:r>
          <a:r>
            <a:rPr lang="ru-RU" i="1" dirty="0" err="1" smtClean="0"/>
            <a:t>виграла</a:t>
          </a:r>
          <a:r>
            <a:rPr lang="ru-RU" i="1" dirty="0" smtClean="0"/>
            <a:t> конкурс </a:t>
          </a:r>
          <a:r>
            <a:rPr lang="ru-RU" i="1" dirty="0" err="1" smtClean="0"/>
            <a:t>американської</a:t>
          </a:r>
          <a:r>
            <a:rPr lang="ru-RU" i="1" dirty="0" smtClean="0"/>
            <a:t> ради </a:t>
          </a:r>
          <a:r>
            <a:rPr lang="ru-RU" i="1" dirty="0" err="1" smtClean="0"/>
            <a:t>модельєрів</a:t>
          </a:r>
          <a:r>
            <a:rPr lang="ru-RU" i="1" dirty="0" smtClean="0"/>
            <a:t> у </a:t>
          </a:r>
          <a:r>
            <a:rPr lang="ru-RU" i="1" dirty="0" err="1" smtClean="0"/>
            <a:t>номінації</a:t>
          </a:r>
          <a:r>
            <a:rPr lang="ru-RU" i="1" dirty="0" smtClean="0"/>
            <a:t> </a:t>
          </a:r>
          <a:r>
            <a:rPr lang="ru-RU" i="1" dirty="0" err="1" smtClean="0"/>
            <a:t>Жіночий</a:t>
          </a:r>
          <a:r>
            <a:rPr lang="ru-RU" i="1" dirty="0" smtClean="0"/>
            <a:t> </a:t>
          </a:r>
          <a:r>
            <a:rPr lang="ru-RU" i="1" dirty="0" err="1" smtClean="0"/>
            <a:t>одяг</a:t>
          </a:r>
          <a:r>
            <a:rPr lang="ru-RU" i="1" dirty="0" smtClean="0"/>
            <a:t> - "Дизайнер Року".</a:t>
          </a:r>
          <a:endParaRPr lang="ru-RU" i="1" dirty="0"/>
        </a:p>
      </dgm:t>
    </dgm:pt>
    <dgm:pt modelId="{B77ACC8E-B7E0-4832-AF7D-5B6E64C711BC}" type="parTrans" cxnId="{3CAF888D-7C05-4A33-BC62-97ADFD74B127}">
      <dgm:prSet/>
      <dgm:spPr/>
      <dgm:t>
        <a:bodyPr/>
        <a:lstStyle/>
        <a:p>
          <a:endParaRPr lang="ru-RU"/>
        </a:p>
      </dgm:t>
    </dgm:pt>
    <dgm:pt modelId="{92A1D944-6721-470E-9C4E-113505244A1B}" type="sibTrans" cxnId="{3CAF888D-7C05-4A33-BC62-97ADFD74B127}">
      <dgm:prSet/>
      <dgm:spPr/>
      <dgm:t>
        <a:bodyPr/>
        <a:lstStyle/>
        <a:p>
          <a:endParaRPr lang="ru-RU"/>
        </a:p>
      </dgm:t>
    </dgm:pt>
    <dgm:pt modelId="{7B30AD19-47C0-4B23-8F84-EFA8A30ED4C4}">
      <dgm:prSet/>
      <dgm:spPr/>
      <dgm:t>
        <a:bodyPr/>
        <a:lstStyle/>
        <a:p>
          <a:pPr rtl="0"/>
          <a:r>
            <a:rPr lang="ru-RU" i="1" dirty="0" smtClean="0"/>
            <a:t>Вонг </a:t>
          </a:r>
          <a:r>
            <a:rPr lang="ru-RU" i="1" dirty="0" err="1" smtClean="0"/>
            <a:t>увійшла</a:t>
          </a:r>
          <a:r>
            <a:rPr lang="ru-RU" i="1" dirty="0" smtClean="0"/>
            <a:t> в Зал </a:t>
          </a:r>
          <a:r>
            <a:rPr lang="ru-RU" i="1" dirty="0" err="1" smtClean="0"/>
            <a:t>слави</a:t>
          </a:r>
          <a:r>
            <a:rPr lang="ru-RU" i="1" dirty="0" smtClean="0"/>
            <a:t> США з </a:t>
          </a:r>
          <a:r>
            <a:rPr lang="ru-RU" i="1" dirty="0" err="1" smtClean="0"/>
            <a:t>фігурного</a:t>
          </a:r>
          <a:r>
            <a:rPr lang="ru-RU" i="1" dirty="0" smtClean="0"/>
            <a:t> </a:t>
          </a:r>
          <a:r>
            <a:rPr lang="ru-RU" i="1" dirty="0" err="1" smtClean="0"/>
            <a:t>катання</a:t>
          </a:r>
          <a:r>
            <a:rPr lang="ru-RU" i="1" dirty="0" smtClean="0"/>
            <a:t> в 2009 </a:t>
          </a:r>
          <a:r>
            <a:rPr lang="ru-RU" i="1" dirty="0" err="1" smtClean="0"/>
            <a:t>році</a:t>
          </a:r>
          <a:r>
            <a:rPr lang="ru-RU" i="1" dirty="0" smtClean="0"/>
            <a:t> і </a:t>
          </a:r>
          <a:r>
            <a:rPr lang="ru-RU" i="1" dirty="0" err="1" smtClean="0"/>
            <a:t>була</a:t>
          </a:r>
          <a:r>
            <a:rPr lang="ru-RU" i="1" dirty="0" smtClean="0"/>
            <a:t> </a:t>
          </a:r>
          <a:r>
            <a:rPr lang="ru-RU" i="1" dirty="0" err="1" smtClean="0"/>
            <a:t>удостоєна</a:t>
          </a:r>
          <a:r>
            <a:rPr lang="ru-RU" i="1" dirty="0" smtClean="0"/>
            <a:t> за </a:t>
          </a:r>
          <a:r>
            <a:rPr lang="ru-RU" i="1" dirty="0" err="1" smtClean="0"/>
            <a:t>внесок</a:t>
          </a:r>
          <a:r>
            <a:rPr lang="ru-RU" i="1" dirty="0" smtClean="0"/>
            <a:t> у спорт в </a:t>
          </a:r>
          <a:r>
            <a:rPr lang="ru-RU" i="1" dirty="0" err="1" smtClean="0"/>
            <a:t>якості</a:t>
          </a:r>
          <a:r>
            <a:rPr lang="ru-RU" i="1" dirty="0" smtClean="0"/>
            <a:t> художника по костюмах.</a:t>
          </a:r>
          <a:endParaRPr lang="ru-RU" i="1" dirty="0"/>
        </a:p>
      </dgm:t>
    </dgm:pt>
    <dgm:pt modelId="{EFBC55E0-F788-423D-995C-98FB8280E804}" type="parTrans" cxnId="{7661820D-7BD1-4868-8D5E-76A90A5F2F1F}">
      <dgm:prSet/>
      <dgm:spPr/>
      <dgm:t>
        <a:bodyPr/>
        <a:lstStyle/>
        <a:p>
          <a:endParaRPr lang="ru-RU"/>
        </a:p>
      </dgm:t>
    </dgm:pt>
    <dgm:pt modelId="{E1A20E0F-7365-4CC8-B2BE-DB5837A8BCD2}" type="sibTrans" cxnId="{7661820D-7BD1-4868-8D5E-76A90A5F2F1F}">
      <dgm:prSet/>
      <dgm:spPr/>
      <dgm:t>
        <a:bodyPr/>
        <a:lstStyle/>
        <a:p>
          <a:endParaRPr lang="ru-RU"/>
        </a:p>
      </dgm:t>
    </dgm:pt>
    <dgm:pt modelId="{B7B8EA24-81B4-4401-BA22-3AAA49CFC645}" type="pres">
      <dgm:prSet presAssocID="{AEF617F8-C934-4089-B545-B9BA218DCC8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C885F1E-0EFA-4A7C-8DC7-D6FC5E19B73C}" type="pres">
      <dgm:prSet presAssocID="{A59A4B18-A977-4DDA-A58A-1FB52424090A}" presName="parentText" presStyleLbl="node1" presStyleIdx="0" presStyleCnt="6" custScaleY="784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240815-A23F-4C30-BF51-F38C0E8B4DC7}" type="pres">
      <dgm:prSet presAssocID="{7C900D2B-5887-4124-ADD9-69FBA7F95753}" presName="spacer" presStyleCnt="0"/>
      <dgm:spPr/>
    </dgm:pt>
    <dgm:pt modelId="{D098BACD-0E5C-4E4A-9D26-A37CF1CDCB44}" type="pres">
      <dgm:prSet presAssocID="{ED273036-3250-4EE8-BCD3-34A5FB627C6F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F4CE3-606A-4C6A-BF5C-372C7247B687}" type="pres">
      <dgm:prSet presAssocID="{E4A3B5A3-1960-408D-B5A4-A05FFCCC716E}" presName="spacer" presStyleCnt="0"/>
      <dgm:spPr/>
    </dgm:pt>
    <dgm:pt modelId="{4B19852E-190D-4EDD-85AD-3A92E8CA72B2}" type="pres">
      <dgm:prSet presAssocID="{6E436203-A2CE-420B-B628-41F8F7C1D096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1A047C-5BA8-4A75-8598-E4D783644567}" type="pres">
      <dgm:prSet presAssocID="{8FF1923C-1E23-4BFF-9B5D-E5F936DAAF9F}" presName="spacer" presStyleCnt="0"/>
      <dgm:spPr/>
    </dgm:pt>
    <dgm:pt modelId="{A80C706E-E450-487F-A5D3-EC634C4CCAD5}" type="pres">
      <dgm:prSet presAssocID="{C033D539-CA42-40E1-915A-A6C726327772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6DAF23-2FD8-4543-AAE7-06AB054D2F19}" type="pres">
      <dgm:prSet presAssocID="{ADFDF86D-B38E-4730-89B8-61AA4E817F51}" presName="spacer" presStyleCnt="0"/>
      <dgm:spPr/>
    </dgm:pt>
    <dgm:pt modelId="{1AF044BA-3670-40FC-8F0C-5F3073348E5C}" type="pres">
      <dgm:prSet presAssocID="{29B756A4-B3C1-4D97-899E-8F6E357FBCD9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191900-C0E7-4486-A28E-01A4E4E3C4FE}" type="pres">
      <dgm:prSet presAssocID="{92A1D944-6721-470E-9C4E-113505244A1B}" presName="spacer" presStyleCnt="0"/>
      <dgm:spPr/>
    </dgm:pt>
    <dgm:pt modelId="{DD348AAB-A24E-452C-AF66-BA98812ABB55}" type="pres">
      <dgm:prSet presAssocID="{7B30AD19-47C0-4B23-8F84-EFA8A30ED4C4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6AE1D8-BA38-4585-A241-A28613C0C91A}" srcId="{AEF617F8-C934-4089-B545-B9BA218DCC86}" destId="{ED273036-3250-4EE8-BCD3-34A5FB627C6F}" srcOrd="1" destOrd="0" parTransId="{7B4E2F52-EC9F-4862-BF0A-48BE747E116E}" sibTransId="{E4A3B5A3-1960-408D-B5A4-A05FFCCC716E}"/>
    <dgm:cxn modelId="{ED73F2A6-56D9-409F-8BA3-B4F5423FBA4A}" type="presOf" srcId="{ED273036-3250-4EE8-BCD3-34A5FB627C6F}" destId="{D098BACD-0E5C-4E4A-9D26-A37CF1CDCB44}" srcOrd="0" destOrd="0" presId="urn:microsoft.com/office/officeart/2005/8/layout/vList2"/>
    <dgm:cxn modelId="{66D6C62C-2607-4908-BDB6-93D65386A488}" srcId="{AEF617F8-C934-4089-B545-B9BA218DCC86}" destId="{C033D539-CA42-40E1-915A-A6C726327772}" srcOrd="3" destOrd="0" parTransId="{FD5CBFB0-8C55-4208-8966-C0E34BF132FE}" sibTransId="{ADFDF86D-B38E-4730-89B8-61AA4E817F51}"/>
    <dgm:cxn modelId="{E72833F8-45CD-4BE3-AC14-2EF86B46FC18}" srcId="{AEF617F8-C934-4089-B545-B9BA218DCC86}" destId="{6E436203-A2CE-420B-B628-41F8F7C1D096}" srcOrd="2" destOrd="0" parTransId="{2265D0A4-1DDC-41BC-B55F-4E11AAB29443}" sibTransId="{8FF1923C-1E23-4BFF-9B5D-E5F936DAAF9F}"/>
    <dgm:cxn modelId="{9A0FCFD0-8E1E-405B-AC88-35CB00B4AFFB}" type="presOf" srcId="{7B30AD19-47C0-4B23-8F84-EFA8A30ED4C4}" destId="{DD348AAB-A24E-452C-AF66-BA98812ABB55}" srcOrd="0" destOrd="0" presId="urn:microsoft.com/office/officeart/2005/8/layout/vList2"/>
    <dgm:cxn modelId="{C08708FD-4BC2-49B7-A7DD-E8DC750F28A8}" type="presOf" srcId="{A59A4B18-A977-4DDA-A58A-1FB52424090A}" destId="{8C885F1E-0EFA-4A7C-8DC7-D6FC5E19B73C}" srcOrd="0" destOrd="0" presId="urn:microsoft.com/office/officeart/2005/8/layout/vList2"/>
    <dgm:cxn modelId="{7661820D-7BD1-4868-8D5E-76A90A5F2F1F}" srcId="{AEF617F8-C934-4089-B545-B9BA218DCC86}" destId="{7B30AD19-47C0-4B23-8F84-EFA8A30ED4C4}" srcOrd="5" destOrd="0" parTransId="{EFBC55E0-F788-423D-995C-98FB8280E804}" sibTransId="{E1A20E0F-7365-4CC8-B2BE-DB5837A8BCD2}"/>
    <dgm:cxn modelId="{B358F3CA-7E0D-4F45-9A5A-CAF58EFEDA8A}" type="presOf" srcId="{6E436203-A2CE-420B-B628-41F8F7C1D096}" destId="{4B19852E-190D-4EDD-85AD-3A92E8CA72B2}" srcOrd="0" destOrd="0" presId="urn:microsoft.com/office/officeart/2005/8/layout/vList2"/>
    <dgm:cxn modelId="{B5298F09-4055-4305-B98F-68ED765059D3}" srcId="{AEF617F8-C934-4089-B545-B9BA218DCC86}" destId="{A59A4B18-A977-4DDA-A58A-1FB52424090A}" srcOrd="0" destOrd="0" parTransId="{CE3E1DCC-AD90-427E-958B-13946B8E7919}" sibTransId="{7C900D2B-5887-4124-ADD9-69FBA7F95753}"/>
    <dgm:cxn modelId="{B2DF1E2E-ECFF-4FD3-8BAB-465657D8E241}" type="presOf" srcId="{C033D539-CA42-40E1-915A-A6C726327772}" destId="{A80C706E-E450-487F-A5D3-EC634C4CCAD5}" srcOrd="0" destOrd="0" presId="urn:microsoft.com/office/officeart/2005/8/layout/vList2"/>
    <dgm:cxn modelId="{046920DD-2148-4C62-B631-4D4DA796FCB5}" type="presOf" srcId="{29B756A4-B3C1-4D97-899E-8F6E357FBCD9}" destId="{1AF044BA-3670-40FC-8F0C-5F3073348E5C}" srcOrd="0" destOrd="0" presId="urn:microsoft.com/office/officeart/2005/8/layout/vList2"/>
    <dgm:cxn modelId="{3CAF888D-7C05-4A33-BC62-97ADFD74B127}" srcId="{AEF617F8-C934-4089-B545-B9BA218DCC86}" destId="{29B756A4-B3C1-4D97-899E-8F6E357FBCD9}" srcOrd="4" destOrd="0" parTransId="{B77ACC8E-B7E0-4832-AF7D-5B6E64C711BC}" sibTransId="{92A1D944-6721-470E-9C4E-113505244A1B}"/>
    <dgm:cxn modelId="{D4855C36-498E-4370-BB10-CD388C55127A}" type="presOf" srcId="{AEF617F8-C934-4089-B545-B9BA218DCC86}" destId="{B7B8EA24-81B4-4401-BA22-3AAA49CFC645}" srcOrd="0" destOrd="0" presId="urn:microsoft.com/office/officeart/2005/8/layout/vList2"/>
    <dgm:cxn modelId="{99A263BF-60DB-4541-81E7-D3AB3A75E09D}" type="presParOf" srcId="{B7B8EA24-81B4-4401-BA22-3AAA49CFC645}" destId="{8C885F1E-0EFA-4A7C-8DC7-D6FC5E19B73C}" srcOrd="0" destOrd="0" presId="urn:microsoft.com/office/officeart/2005/8/layout/vList2"/>
    <dgm:cxn modelId="{765071D9-EF72-42BF-8BB4-24281F908A97}" type="presParOf" srcId="{B7B8EA24-81B4-4401-BA22-3AAA49CFC645}" destId="{19240815-A23F-4C30-BF51-F38C0E8B4DC7}" srcOrd="1" destOrd="0" presId="urn:microsoft.com/office/officeart/2005/8/layout/vList2"/>
    <dgm:cxn modelId="{81957714-87A2-4E98-B848-6C57A6971B71}" type="presParOf" srcId="{B7B8EA24-81B4-4401-BA22-3AAA49CFC645}" destId="{D098BACD-0E5C-4E4A-9D26-A37CF1CDCB44}" srcOrd="2" destOrd="0" presId="urn:microsoft.com/office/officeart/2005/8/layout/vList2"/>
    <dgm:cxn modelId="{C564C803-4544-43F5-AD73-A39E675593B8}" type="presParOf" srcId="{B7B8EA24-81B4-4401-BA22-3AAA49CFC645}" destId="{42CF4CE3-606A-4C6A-BF5C-372C7247B687}" srcOrd="3" destOrd="0" presId="urn:microsoft.com/office/officeart/2005/8/layout/vList2"/>
    <dgm:cxn modelId="{24CFD114-2A7F-4760-9866-0D199FFCBCAC}" type="presParOf" srcId="{B7B8EA24-81B4-4401-BA22-3AAA49CFC645}" destId="{4B19852E-190D-4EDD-85AD-3A92E8CA72B2}" srcOrd="4" destOrd="0" presId="urn:microsoft.com/office/officeart/2005/8/layout/vList2"/>
    <dgm:cxn modelId="{830BB2E8-0E27-4738-8C63-4E23CCF6A746}" type="presParOf" srcId="{B7B8EA24-81B4-4401-BA22-3AAA49CFC645}" destId="{CD1A047C-5BA8-4A75-8598-E4D783644567}" srcOrd="5" destOrd="0" presId="urn:microsoft.com/office/officeart/2005/8/layout/vList2"/>
    <dgm:cxn modelId="{83B75484-B725-428A-9DE1-5290F3CE9478}" type="presParOf" srcId="{B7B8EA24-81B4-4401-BA22-3AAA49CFC645}" destId="{A80C706E-E450-487F-A5D3-EC634C4CCAD5}" srcOrd="6" destOrd="0" presId="urn:microsoft.com/office/officeart/2005/8/layout/vList2"/>
    <dgm:cxn modelId="{26FFCB9D-0652-47F5-9ABC-3B628B4AC44C}" type="presParOf" srcId="{B7B8EA24-81B4-4401-BA22-3AAA49CFC645}" destId="{C06DAF23-2FD8-4543-AAE7-06AB054D2F19}" srcOrd="7" destOrd="0" presId="urn:microsoft.com/office/officeart/2005/8/layout/vList2"/>
    <dgm:cxn modelId="{2D743318-63CF-4EE0-B089-7F7F2E1B8BE3}" type="presParOf" srcId="{B7B8EA24-81B4-4401-BA22-3AAA49CFC645}" destId="{1AF044BA-3670-40FC-8F0C-5F3073348E5C}" srcOrd="8" destOrd="0" presId="urn:microsoft.com/office/officeart/2005/8/layout/vList2"/>
    <dgm:cxn modelId="{0D0BD66D-0BB9-44BD-A72C-EFC271B40E10}" type="presParOf" srcId="{B7B8EA24-81B4-4401-BA22-3AAA49CFC645}" destId="{5E191900-C0E7-4486-A28E-01A4E4E3C4FE}" srcOrd="9" destOrd="0" presId="urn:microsoft.com/office/officeart/2005/8/layout/vList2"/>
    <dgm:cxn modelId="{5148B372-04D0-4B08-9A32-E8D7DEEB9082}" type="presParOf" srcId="{B7B8EA24-81B4-4401-BA22-3AAA49CFC645}" destId="{DD348AAB-A24E-452C-AF66-BA98812ABB55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9E03A078-FD45-4ECB-94F6-ECBC18363B8D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0A1D1603-481D-490C-AE9A-F92251F01EFC}">
      <dgm:prSet custT="1"/>
      <dgm:spPr/>
      <dgm:t>
        <a:bodyPr/>
        <a:lstStyle/>
        <a:p>
          <a:pPr rtl="0"/>
          <a:r>
            <a:rPr lang="uk-UA" sz="1050" i="1" dirty="0" smtClean="0"/>
            <a:t>Коко Шанель (справжнє </a:t>
          </a:r>
          <a:r>
            <a:rPr lang="uk-UA" sz="1050" i="1" dirty="0" err="1" smtClean="0"/>
            <a:t>ім</a:t>
          </a:r>
          <a:r>
            <a:rPr lang="en-US" sz="1050" i="1" dirty="0" smtClean="0"/>
            <a:t>’</a:t>
          </a:r>
          <a:r>
            <a:rPr lang="uk-UA" sz="1050" i="1" dirty="0" smtClean="0"/>
            <a:t>я </a:t>
          </a:r>
          <a:r>
            <a:rPr lang="uk-UA" sz="1050" i="1" dirty="0" err="1" smtClean="0"/>
            <a:t>Габрієль</a:t>
          </a:r>
          <a:r>
            <a:rPr lang="uk-UA" sz="1050" i="1" dirty="0" smtClean="0"/>
            <a:t> </a:t>
          </a:r>
          <a:r>
            <a:rPr lang="uk-UA" sz="1050" i="1" dirty="0" err="1" smtClean="0"/>
            <a:t>Бонер</a:t>
          </a:r>
          <a:r>
            <a:rPr lang="uk-UA" sz="1050" i="1" dirty="0" smtClean="0"/>
            <a:t> Шанель) - була провідною французькою кутюр'є.</a:t>
          </a:r>
          <a:endParaRPr lang="ru-RU" sz="1050" dirty="0"/>
        </a:p>
      </dgm:t>
    </dgm:pt>
    <dgm:pt modelId="{D3C7935B-46EB-4D1B-AD1E-DB515069DD34}" type="parTrans" cxnId="{79BE9E25-DDAB-4502-8287-72F158FEAC69}">
      <dgm:prSet/>
      <dgm:spPr/>
      <dgm:t>
        <a:bodyPr/>
        <a:lstStyle/>
        <a:p>
          <a:endParaRPr lang="ru-RU"/>
        </a:p>
      </dgm:t>
    </dgm:pt>
    <dgm:pt modelId="{D9950558-8746-4FD1-8AA1-EC657FDDA96E}" type="sibTrans" cxnId="{79BE9E25-DDAB-4502-8287-72F158FEAC69}">
      <dgm:prSet/>
      <dgm:spPr/>
      <dgm:t>
        <a:bodyPr/>
        <a:lstStyle/>
        <a:p>
          <a:endParaRPr lang="ru-RU"/>
        </a:p>
      </dgm:t>
    </dgm:pt>
    <dgm:pt modelId="{97189977-DB9A-4330-805A-B973B1D5C00B}">
      <dgm:prSet custT="1"/>
      <dgm:spPr/>
      <dgm:t>
        <a:bodyPr/>
        <a:lstStyle/>
        <a:p>
          <a:pPr rtl="0"/>
          <a:r>
            <a:rPr lang="ru-RU" sz="1050" i="1" dirty="0" smtClean="0"/>
            <a:t>Шанель принесла в </a:t>
          </a:r>
          <a:r>
            <a:rPr lang="ru-RU" sz="1050" i="1" dirty="0" err="1" smtClean="0"/>
            <a:t>жіночу</a:t>
          </a:r>
          <a:r>
            <a:rPr lang="ru-RU" sz="1050" i="1" dirty="0" smtClean="0"/>
            <a:t> моду </a:t>
          </a:r>
          <a:r>
            <a:rPr lang="ru-RU" sz="1050" i="1" dirty="0" err="1" smtClean="0"/>
            <a:t>приталений</a:t>
          </a:r>
          <a:r>
            <a:rPr lang="ru-RU" sz="1050" i="1" dirty="0" smtClean="0"/>
            <a:t> жакет і </a:t>
          </a:r>
          <a:r>
            <a:rPr lang="ru-RU" sz="1050" i="1" dirty="0" err="1" smtClean="0"/>
            <a:t>маленьку</a:t>
          </a:r>
          <a:r>
            <a:rPr lang="ru-RU" sz="1050" i="1" dirty="0" smtClean="0"/>
            <a:t> </a:t>
          </a:r>
          <a:r>
            <a:rPr lang="ru-RU" sz="1050" i="1" dirty="0" err="1" smtClean="0"/>
            <a:t>чорну</a:t>
          </a:r>
          <a:r>
            <a:rPr lang="ru-RU" sz="1050" i="1" dirty="0" smtClean="0"/>
            <a:t> </a:t>
          </a:r>
          <a:r>
            <a:rPr lang="ru-RU" sz="1050" i="1" dirty="0" err="1" smtClean="0"/>
            <a:t>сукню</a:t>
          </a:r>
          <a:r>
            <a:rPr lang="ru-RU" sz="1050" i="1" dirty="0" smtClean="0"/>
            <a:t>. </a:t>
          </a:r>
          <a:r>
            <a:rPr lang="ru-RU" sz="1050" i="1" dirty="0" err="1" smtClean="0"/>
            <a:t>Вплив</a:t>
          </a:r>
          <a:r>
            <a:rPr lang="ru-RU" sz="1050" i="1" dirty="0" smtClean="0"/>
            <a:t> Коко на </a:t>
          </a:r>
          <a:r>
            <a:rPr lang="ru-RU" sz="1050" i="1" dirty="0" err="1" smtClean="0"/>
            <a:t>високу</a:t>
          </a:r>
          <a:r>
            <a:rPr lang="ru-RU" sz="1050" i="1" dirty="0" smtClean="0"/>
            <a:t> моду </a:t>
          </a:r>
          <a:r>
            <a:rPr lang="ru-RU" sz="1050" i="1" dirty="0" err="1" smtClean="0"/>
            <a:t>був</a:t>
          </a:r>
          <a:r>
            <a:rPr lang="ru-RU" sz="1050" i="1" dirty="0" smtClean="0"/>
            <a:t> </a:t>
          </a:r>
          <a:r>
            <a:rPr lang="ru-RU" sz="1050" i="1" dirty="0" err="1" smtClean="0"/>
            <a:t>такий</a:t>
          </a:r>
          <a:r>
            <a:rPr lang="ru-RU" sz="1050" i="1" dirty="0" smtClean="0"/>
            <a:t> </a:t>
          </a:r>
          <a:r>
            <a:rPr lang="ru-RU" sz="1050" i="1" dirty="0" err="1" smtClean="0"/>
            <a:t>сильний</a:t>
          </a:r>
          <a:r>
            <a:rPr lang="ru-RU" sz="1050" i="1" dirty="0" smtClean="0"/>
            <a:t>, </a:t>
          </a:r>
          <a:r>
            <a:rPr lang="ru-RU" sz="1050" i="1" dirty="0" err="1" smtClean="0"/>
            <a:t>що</a:t>
          </a:r>
          <a:r>
            <a:rPr lang="ru-RU" sz="1050" i="1" dirty="0" smtClean="0"/>
            <a:t> </a:t>
          </a:r>
          <a:r>
            <a:rPr lang="ru-RU" sz="1050" i="1" dirty="0" err="1" smtClean="0"/>
            <a:t>її</a:t>
          </a:r>
          <a:r>
            <a:rPr lang="ru-RU" sz="1050" i="1" dirty="0" smtClean="0"/>
            <a:t> — </a:t>
          </a:r>
          <a:r>
            <a:rPr lang="ru-RU" sz="1050" i="1" dirty="0" err="1" smtClean="0"/>
            <a:t>єдину</a:t>
          </a:r>
          <a:r>
            <a:rPr lang="ru-RU" sz="1050" i="1" dirty="0" smtClean="0"/>
            <a:t> з </a:t>
          </a:r>
          <a:r>
            <a:rPr lang="ru-RU" sz="1050" i="1" dirty="0" err="1" smtClean="0"/>
            <a:t>історії</a:t>
          </a:r>
          <a:r>
            <a:rPr lang="ru-RU" sz="1050" i="1" dirty="0" smtClean="0"/>
            <a:t> </a:t>
          </a:r>
          <a:r>
            <a:rPr lang="ru-RU" sz="1050" i="1" dirty="0" err="1" smtClean="0"/>
            <a:t>моди</a:t>
          </a:r>
          <a:r>
            <a:rPr lang="ru-RU" sz="1050" i="1" dirty="0" smtClean="0"/>
            <a:t> — журнал «Тайм» </a:t>
          </a:r>
          <a:r>
            <a:rPr lang="ru-RU" sz="1050" i="1" dirty="0" err="1" smtClean="0"/>
            <a:t>вніс</a:t>
          </a:r>
          <a:r>
            <a:rPr lang="ru-RU" sz="1050" i="1" dirty="0" smtClean="0"/>
            <a:t> до списку ста </a:t>
          </a:r>
          <a:r>
            <a:rPr lang="ru-RU" sz="1050" i="1" dirty="0" err="1" smtClean="0"/>
            <a:t>найвпливовіших</a:t>
          </a:r>
          <a:r>
            <a:rPr lang="ru-RU" sz="1050" i="1" dirty="0" smtClean="0"/>
            <a:t> людей XX </a:t>
          </a:r>
          <a:r>
            <a:rPr lang="ru-RU" sz="1050" i="1" dirty="0" err="1" smtClean="0"/>
            <a:t>століття</a:t>
          </a:r>
          <a:r>
            <a:rPr lang="ru-RU" sz="1050" i="1" dirty="0" smtClean="0"/>
            <a:t>. </a:t>
          </a:r>
          <a:endParaRPr lang="ru-RU" sz="1050" dirty="0"/>
        </a:p>
      </dgm:t>
    </dgm:pt>
    <dgm:pt modelId="{A69AC23B-C01E-4A0B-9161-BF01690BFB96}" type="parTrans" cxnId="{F119505D-8A81-4298-B8C1-7FCBFE6EDEB7}">
      <dgm:prSet/>
      <dgm:spPr/>
      <dgm:t>
        <a:bodyPr/>
        <a:lstStyle/>
        <a:p>
          <a:endParaRPr lang="ru-RU"/>
        </a:p>
      </dgm:t>
    </dgm:pt>
    <dgm:pt modelId="{D335E914-6AFA-4C72-87EE-14D5D4ABDF5C}" type="sibTrans" cxnId="{F119505D-8A81-4298-B8C1-7FCBFE6EDEB7}">
      <dgm:prSet/>
      <dgm:spPr/>
      <dgm:t>
        <a:bodyPr/>
        <a:lstStyle/>
        <a:p>
          <a:endParaRPr lang="ru-RU"/>
        </a:p>
      </dgm:t>
    </dgm:pt>
    <dgm:pt modelId="{D95C613F-DEC3-4705-8283-738B9DDAB9E7}">
      <dgm:prSet custT="1"/>
      <dgm:spPr/>
      <dgm:t>
        <a:bodyPr/>
        <a:lstStyle/>
        <a:p>
          <a:pPr rtl="0"/>
          <a:r>
            <a:rPr lang="ru-RU" sz="1050" i="1" dirty="0" smtClean="0"/>
            <a:t>У 18 </a:t>
          </a:r>
          <a:r>
            <a:rPr lang="ru-RU" sz="1050" i="1" dirty="0" err="1" smtClean="0"/>
            <a:t>років</a:t>
          </a:r>
          <a:r>
            <a:rPr lang="ru-RU" sz="1050" i="1" dirty="0" smtClean="0"/>
            <a:t> </a:t>
          </a:r>
          <a:r>
            <a:rPr lang="ru-RU" sz="1050" i="1" dirty="0" err="1" smtClean="0"/>
            <a:t>Габрієль</a:t>
          </a:r>
          <a:r>
            <a:rPr lang="ru-RU" sz="1050" i="1" dirty="0" smtClean="0"/>
            <a:t> </a:t>
          </a:r>
          <a:r>
            <a:rPr lang="ru-RU" sz="1050" i="1" dirty="0" err="1" smtClean="0"/>
            <a:t>влаштувалася</a:t>
          </a:r>
          <a:r>
            <a:rPr lang="ru-RU" sz="1050" i="1" dirty="0" smtClean="0"/>
            <a:t> </a:t>
          </a:r>
          <a:r>
            <a:rPr lang="ru-RU" sz="1050" i="1" dirty="0" err="1" smtClean="0"/>
            <a:t>продавцем</a:t>
          </a:r>
          <a:r>
            <a:rPr lang="ru-RU" sz="1050" i="1" dirty="0" smtClean="0"/>
            <a:t> у магазин </a:t>
          </a:r>
          <a:r>
            <a:rPr lang="ru-RU" sz="1050" i="1" dirty="0" err="1" smtClean="0"/>
            <a:t>одягу</a:t>
          </a:r>
          <a:r>
            <a:rPr lang="ru-RU" sz="1050" i="1" dirty="0" smtClean="0"/>
            <a:t>, а у </a:t>
          </a:r>
          <a:r>
            <a:rPr lang="ru-RU" sz="1050" i="1" dirty="0" err="1" smtClean="0"/>
            <a:t>вільний</a:t>
          </a:r>
          <a:r>
            <a:rPr lang="ru-RU" sz="1050" i="1" dirty="0" smtClean="0"/>
            <a:t> час </a:t>
          </a:r>
          <a:r>
            <a:rPr lang="ru-RU" sz="1050" i="1" dirty="0" err="1" smtClean="0"/>
            <a:t>співала</a:t>
          </a:r>
          <a:r>
            <a:rPr lang="ru-RU" sz="1050" i="1" dirty="0" smtClean="0"/>
            <a:t> у кабаре. </a:t>
          </a:r>
          <a:r>
            <a:rPr lang="ru-RU" sz="1050" i="1" dirty="0" err="1" smtClean="0"/>
            <a:t>Улюбленими</a:t>
          </a:r>
          <a:r>
            <a:rPr lang="ru-RU" sz="1050" i="1" dirty="0" smtClean="0"/>
            <a:t> </a:t>
          </a:r>
          <a:r>
            <a:rPr lang="ru-RU" sz="1050" i="1" dirty="0" err="1" smtClean="0"/>
            <a:t>піснями</a:t>
          </a:r>
          <a:r>
            <a:rPr lang="ru-RU" sz="1050" i="1" dirty="0" smtClean="0"/>
            <a:t> </a:t>
          </a:r>
          <a:r>
            <a:rPr lang="ru-RU" sz="1050" i="1" dirty="0" err="1" smtClean="0"/>
            <a:t>дівчини</a:t>
          </a:r>
          <a:r>
            <a:rPr lang="ru-RU" sz="1050" i="1" dirty="0" smtClean="0"/>
            <a:t> </a:t>
          </a:r>
          <a:r>
            <a:rPr lang="ru-RU" sz="1050" i="1" dirty="0" err="1" smtClean="0"/>
            <a:t>були</a:t>
          </a:r>
          <a:r>
            <a:rPr lang="ru-RU" sz="1050" i="1" dirty="0" smtClean="0"/>
            <a:t> «</a:t>
          </a:r>
          <a:r>
            <a:rPr lang="en-US" sz="1050" i="1" dirty="0" err="1" smtClean="0"/>
            <a:t>Ko</a:t>
          </a:r>
          <a:r>
            <a:rPr lang="en-US" sz="1050" i="1" dirty="0" smtClean="0"/>
            <a:t> </a:t>
          </a:r>
          <a:r>
            <a:rPr lang="en-US" sz="1050" i="1" dirty="0" err="1" smtClean="0"/>
            <a:t>Ko</a:t>
          </a:r>
          <a:r>
            <a:rPr lang="en-US" sz="1050" i="1" dirty="0" smtClean="0"/>
            <a:t> </a:t>
          </a:r>
          <a:r>
            <a:rPr lang="en-US" sz="1050" i="1" dirty="0" err="1" smtClean="0"/>
            <a:t>Ri</a:t>
          </a:r>
          <a:r>
            <a:rPr lang="en-US" sz="1050" i="1" dirty="0" smtClean="0"/>
            <a:t> </a:t>
          </a:r>
          <a:r>
            <a:rPr lang="en-US" sz="1050" i="1" dirty="0" err="1" smtClean="0"/>
            <a:t>Ko</a:t>
          </a:r>
          <a:r>
            <a:rPr lang="en-US" sz="1050" i="1" dirty="0" smtClean="0"/>
            <a:t>» </a:t>
          </a:r>
          <a:r>
            <a:rPr lang="ru-RU" sz="1050" i="1" dirty="0" smtClean="0"/>
            <a:t>і «</a:t>
          </a:r>
          <a:r>
            <a:rPr lang="en-US" sz="1050" i="1" dirty="0" smtClean="0"/>
            <a:t>Qui qua vu Coco», </a:t>
          </a:r>
          <a:r>
            <a:rPr lang="ru-RU" sz="1050" i="1" dirty="0" smtClean="0"/>
            <a:t>за </a:t>
          </a:r>
          <a:r>
            <a:rPr lang="ru-RU" sz="1050" i="1" dirty="0" err="1" smtClean="0"/>
            <a:t>що</a:t>
          </a:r>
          <a:r>
            <a:rPr lang="ru-RU" sz="1050" i="1" dirty="0" smtClean="0"/>
            <a:t> </a:t>
          </a:r>
          <a:r>
            <a:rPr lang="ru-RU" sz="1050" i="1" dirty="0" err="1" smtClean="0"/>
            <a:t>їй</a:t>
          </a:r>
          <a:r>
            <a:rPr lang="ru-RU" sz="1050" i="1" dirty="0" smtClean="0"/>
            <a:t> і дали </a:t>
          </a:r>
          <a:r>
            <a:rPr lang="ru-RU" sz="1050" i="1" dirty="0" err="1" smtClean="0"/>
            <a:t>прізвисько</a:t>
          </a:r>
          <a:r>
            <a:rPr lang="ru-RU" sz="1050" i="1" dirty="0" smtClean="0"/>
            <a:t> — Коко. </a:t>
          </a:r>
          <a:r>
            <a:rPr lang="ru-RU" sz="1050" i="1" dirty="0" err="1" smtClean="0"/>
            <a:t>Габрієль</a:t>
          </a:r>
          <a:r>
            <a:rPr lang="ru-RU" sz="1050" i="1" dirty="0" smtClean="0"/>
            <a:t> не </a:t>
          </a:r>
          <a:r>
            <a:rPr lang="ru-RU" sz="1050" i="1" dirty="0" err="1" smtClean="0"/>
            <a:t>досягла</a:t>
          </a:r>
          <a:r>
            <a:rPr lang="ru-RU" sz="1050" i="1" dirty="0" smtClean="0"/>
            <a:t> </a:t>
          </a:r>
          <a:r>
            <a:rPr lang="ru-RU" sz="1050" i="1" dirty="0" err="1" smtClean="0"/>
            <a:t>успіху</a:t>
          </a:r>
          <a:r>
            <a:rPr lang="ru-RU" sz="1050" i="1" dirty="0" smtClean="0"/>
            <a:t> як </a:t>
          </a:r>
          <a:r>
            <a:rPr lang="ru-RU" sz="1050" i="1" dirty="0" err="1" smtClean="0"/>
            <a:t>співачка</a:t>
          </a:r>
          <a:r>
            <a:rPr lang="ru-RU" sz="1050" i="1" dirty="0" smtClean="0"/>
            <a:t>.</a:t>
          </a:r>
          <a:endParaRPr lang="ru-RU" sz="1050" dirty="0"/>
        </a:p>
      </dgm:t>
    </dgm:pt>
    <dgm:pt modelId="{28B1C9E5-8604-4CF3-8A8D-B37963C05D01}" type="parTrans" cxnId="{4016316B-7FCA-4C35-8BF4-F4835F80B48A}">
      <dgm:prSet/>
      <dgm:spPr/>
      <dgm:t>
        <a:bodyPr/>
        <a:lstStyle/>
        <a:p>
          <a:endParaRPr lang="ru-RU"/>
        </a:p>
      </dgm:t>
    </dgm:pt>
    <dgm:pt modelId="{8AB7F73A-A8DC-4DF9-A097-DF850BDC8DF4}" type="sibTrans" cxnId="{4016316B-7FCA-4C35-8BF4-F4835F80B48A}">
      <dgm:prSet/>
      <dgm:spPr/>
      <dgm:t>
        <a:bodyPr/>
        <a:lstStyle/>
        <a:p>
          <a:endParaRPr lang="ru-RU"/>
        </a:p>
      </dgm:t>
    </dgm:pt>
    <dgm:pt modelId="{A7E3B9FD-3370-4988-B687-3F3A813F205C}">
      <dgm:prSet custT="1"/>
      <dgm:spPr/>
      <dgm:t>
        <a:bodyPr/>
        <a:lstStyle/>
        <a:p>
          <a:pPr rtl="0"/>
          <a:r>
            <a:rPr lang="ru-RU" sz="1050" i="1" smtClean="0"/>
            <a:t>До </a:t>
          </a:r>
          <a:r>
            <a:rPr lang="ru-RU" sz="1050" i="1" dirty="0" smtClean="0"/>
            <a:t>Шанель </a:t>
          </a:r>
          <a:r>
            <a:rPr lang="ru-RU" sz="1050" i="1" dirty="0" err="1" smtClean="0"/>
            <a:t>жіночі</a:t>
          </a:r>
          <a:r>
            <a:rPr lang="ru-RU" sz="1050" i="1" dirty="0" smtClean="0"/>
            <a:t> </a:t>
          </a:r>
          <a:r>
            <a:rPr lang="ru-RU" sz="1050" i="1" dirty="0" err="1" smtClean="0"/>
            <a:t>парфуми</a:t>
          </a:r>
          <a:r>
            <a:rPr lang="ru-RU" sz="1050" i="1" dirty="0" smtClean="0"/>
            <a:t> не </a:t>
          </a:r>
          <a:r>
            <a:rPr lang="ru-RU" sz="1050" i="1" dirty="0" err="1" smtClean="0"/>
            <a:t>володіли</a:t>
          </a:r>
          <a:r>
            <a:rPr lang="ru-RU" sz="1050" i="1" dirty="0" smtClean="0"/>
            <a:t> </a:t>
          </a:r>
          <a:r>
            <a:rPr lang="ru-RU" sz="1050" i="1" dirty="0" err="1" smtClean="0"/>
            <a:t>складними</a:t>
          </a:r>
          <a:r>
            <a:rPr lang="ru-RU" sz="1050" i="1" dirty="0" smtClean="0"/>
            <a:t> запахами. Шанель </a:t>
          </a:r>
          <a:r>
            <a:rPr lang="ru-RU" sz="1050" i="1" dirty="0" err="1" smtClean="0"/>
            <a:t>виступила</a:t>
          </a:r>
          <a:r>
            <a:rPr lang="ru-RU" sz="1050" i="1" dirty="0" smtClean="0"/>
            <a:t> новатором, </a:t>
          </a:r>
          <a:r>
            <a:rPr lang="ru-RU" sz="1050" i="1" dirty="0" err="1" smtClean="0"/>
            <a:t>запропонувавши</a:t>
          </a:r>
          <a:r>
            <a:rPr lang="ru-RU" sz="1050" i="1" dirty="0" smtClean="0"/>
            <a:t> </a:t>
          </a:r>
          <a:r>
            <a:rPr lang="ru-RU" sz="1050" i="1" dirty="0" err="1" smtClean="0"/>
            <a:t>жінкам</a:t>
          </a:r>
          <a:r>
            <a:rPr lang="ru-RU" sz="1050" i="1" dirty="0" smtClean="0"/>
            <a:t> перший </a:t>
          </a:r>
          <a:r>
            <a:rPr lang="ru-RU" sz="1050" i="1" dirty="0" err="1" smtClean="0"/>
            <a:t>синтезований</a:t>
          </a:r>
          <a:r>
            <a:rPr lang="ru-RU" sz="1050" i="1" dirty="0" smtClean="0"/>
            <a:t> </a:t>
          </a:r>
          <a:r>
            <a:rPr lang="ru-RU" sz="1050" i="1" dirty="0" err="1" smtClean="0"/>
            <a:t>парфум</a:t>
          </a:r>
          <a:r>
            <a:rPr lang="ru-RU" sz="1050" i="1" dirty="0" smtClean="0"/>
            <a:t>, </a:t>
          </a:r>
          <a:r>
            <a:rPr lang="ru-RU" sz="1050" i="1" dirty="0" err="1" smtClean="0"/>
            <a:t>що</a:t>
          </a:r>
          <a:r>
            <a:rPr lang="ru-RU" sz="1050" i="1" dirty="0" smtClean="0"/>
            <a:t> не </a:t>
          </a:r>
          <a:r>
            <a:rPr lang="ru-RU" sz="1050" i="1" dirty="0" err="1" smtClean="0"/>
            <a:t>повторює</a:t>
          </a:r>
          <a:r>
            <a:rPr lang="ru-RU" sz="1050" i="1" dirty="0" smtClean="0"/>
            <a:t> запах </a:t>
          </a:r>
          <a:r>
            <a:rPr lang="ru-RU" sz="1050" i="1" dirty="0" err="1" smtClean="0"/>
            <a:t>якоїсь</a:t>
          </a:r>
          <a:r>
            <a:rPr lang="ru-RU" sz="1050" i="1" dirty="0" smtClean="0"/>
            <a:t> </a:t>
          </a:r>
          <a:r>
            <a:rPr lang="ru-RU" sz="1050" i="1" dirty="0" err="1" smtClean="0"/>
            <a:t>однієї</a:t>
          </a:r>
          <a:r>
            <a:rPr lang="ru-RU" sz="1050" i="1" dirty="0" smtClean="0"/>
            <a:t> </a:t>
          </a:r>
          <a:r>
            <a:rPr lang="ru-RU" sz="1050" i="1" dirty="0" err="1" smtClean="0"/>
            <a:t>квітки</a:t>
          </a:r>
          <a:r>
            <a:rPr lang="ru-RU" sz="1050" i="1" dirty="0" smtClean="0"/>
            <a:t>.</a:t>
          </a:r>
          <a:endParaRPr lang="ru-RU" sz="1050" dirty="0"/>
        </a:p>
      </dgm:t>
    </dgm:pt>
    <dgm:pt modelId="{8FBE3CEA-0322-43AF-9508-E15C2DCD1B76}" type="parTrans" cxnId="{046D5AAB-2E47-4DF9-9E42-835863D3E81E}">
      <dgm:prSet/>
      <dgm:spPr/>
      <dgm:t>
        <a:bodyPr/>
        <a:lstStyle/>
        <a:p>
          <a:endParaRPr lang="ru-RU"/>
        </a:p>
      </dgm:t>
    </dgm:pt>
    <dgm:pt modelId="{8DAD24FF-F208-48EC-ABC9-4E0527AE8816}" type="sibTrans" cxnId="{046D5AAB-2E47-4DF9-9E42-835863D3E81E}">
      <dgm:prSet/>
      <dgm:spPr/>
      <dgm:t>
        <a:bodyPr/>
        <a:lstStyle/>
        <a:p>
          <a:endParaRPr lang="ru-RU"/>
        </a:p>
      </dgm:t>
    </dgm:pt>
    <dgm:pt modelId="{DA5DAC52-4C5A-4863-9E44-E0351CBB57E1}">
      <dgm:prSet custT="1"/>
      <dgm:spPr/>
      <dgm:t>
        <a:bodyPr/>
        <a:lstStyle/>
        <a:p>
          <a:pPr rtl="0"/>
          <a:r>
            <a:rPr lang="ru-RU" sz="1050" i="1" dirty="0" err="1" smtClean="0"/>
            <a:t>Незважаючи</a:t>
          </a:r>
          <a:r>
            <a:rPr lang="ru-RU" sz="1050" i="1" dirty="0" smtClean="0"/>
            <a:t> на </a:t>
          </a:r>
          <a:r>
            <a:rPr lang="ru-RU" sz="1050" i="1" dirty="0" err="1" smtClean="0"/>
            <a:t>величезний</a:t>
          </a:r>
          <a:r>
            <a:rPr lang="ru-RU" sz="1050" i="1" dirty="0" smtClean="0"/>
            <a:t> </a:t>
          </a:r>
          <a:r>
            <a:rPr lang="ru-RU" sz="1050" i="1" dirty="0" err="1" smtClean="0"/>
            <a:t>успіх</a:t>
          </a:r>
          <a:r>
            <a:rPr lang="ru-RU" sz="1050" i="1" dirty="0" smtClean="0"/>
            <a:t> моделей Шанель, в 1939 </a:t>
          </a:r>
          <a:r>
            <a:rPr lang="ru-RU" sz="1050" i="1" dirty="0" err="1" smtClean="0"/>
            <a:t>році</a:t>
          </a:r>
          <a:r>
            <a:rPr lang="ru-RU" sz="1050" i="1" dirty="0" smtClean="0"/>
            <a:t> Коко </a:t>
          </a:r>
          <a:r>
            <a:rPr lang="ru-RU" sz="1050" i="1" dirty="0" err="1" smtClean="0"/>
            <a:t>закрила</a:t>
          </a:r>
          <a:r>
            <a:rPr lang="ru-RU" sz="1050" i="1" dirty="0" smtClean="0"/>
            <a:t> </a:t>
          </a:r>
          <a:r>
            <a:rPr lang="ru-RU" sz="1050" i="1" dirty="0" err="1" smtClean="0"/>
            <a:t>всі</a:t>
          </a:r>
          <a:r>
            <a:rPr lang="ru-RU" sz="1050" i="1" dirty="0" smtClean="0"/>
            <a:t> бутики і </a:t>
          </a:r>
          <a:r>
            <a:rPr lang="ru-RU" sz="1050" i="1" dirty="0" err="1" smtClean="0"/>
            <a:t>дім</a:t>
          </a:r>
          <a:r>
            <a:rPr lang="ru-RU" sz="1050" i="1" dirty="0" smtClean="0"/>
            <a:t> </a:t>
          </a:r>
          <a:r>
            <a:rPr lang="ru-RU" sz="1050" i="1" dirty="0" err="1" smtClean="0"/>
            <a:t>моди</a:t>
          </a:r>
          <a:r>
            <a:rPr lang="ru-RU" sz="1050" i="1" dirty="0" smtClean="0"/>
            <a:t>, — </a:t>
          </a:r>
          <a:r>
            <a:rPr lang="ru-RU" sz="1050" i="1" dirty="0" err="1" smtClean="0"/>
            <a:t>почалася</a:t>
          </a:r>
          <a:r>
            <a:rPr lang="ru-RU" sz="1050" i="1" dirty="0" smtClean="0"/>
            <a:t> Друга </a:t>
          </a:r>
          <a:r>
            <a:rPr lang="ru-RU" sz="1050" i="1" dirty="0" err="1" smtClean="0"/>
            <a:t>світова</a:t>
          </a:r>
          <a:r>
            <a:rPr lang="ru-RU" sz="1050" i="1" dirty="0" smtClean="0"/>
            <a:t> </a:t>
          </a:r>
          <a:r>
            <a:rPr lang="ru-RU" sz="1050" i="1" dirty="0" err="1" smtClean="0"/>
            <a:t>війна</a:t>
          </a:r>
          <a:r>
            <a:rPr lang="ru-RU" sz="1050" i="1" dirty="0" smtClean="0"/>
            <a:t>. </a:t>
          </a:r>
          <a:endParaRPr lang="ru-RU" sz="1050" dirty="0"/>
        </a:p>
      </dgm:t>
    </dgm:pt>
    <dgm:pt modelId="{D1337658-8100-457F-9B9D-57B0D66AA604}" type="parTrans" cxnId="{23DC53F0-41F3-460B-9E8B-255B7A605EB2}">
      <dgm:prSet/>
      <dgm:spPr/>
      <dgm:t>
        <a:bodyPr/>
        <a:lstStyle/>
        <a:p>
          <a:endParaRPr lang="ru-RU"/>
        </a:p>
      </dgm:t>
    </dgm:pt>
    <dgm:pt modelId="{F30B2A89-A06E-4166-901B-D0C92EFABF6B}" type="sibTrans" cxnId="{23DC53F0-41F3-460B-9E8B-255B7A605EB2}">
      <dgm:prSet/>
      <dgm:spPr/>
      <dgm:t>
        <a:bodyPr/>
        <a:lstStyle/>
        <a:p>
          <a:endParaRPr lang="ru-RU"/>
        </a:p>
      </dgm:t>
    </dgm:pt>
    <dgm:pt modelId="{396B75F7-5210-4853-A746-586617B2E369}">
      <dgm:prSet custT="1"/>
      <dgm:spPr/>
      <dgm:t>
        <a:bodyPr/>
        <a:lstStyle/>
        <a:p>
          <a:pPr rtl="0"/>
          <a:r>
            <a:rPr lang="ru-RU" sz="1050" i="1" dirty="0" smtClean="0"/>
            <a:t>У 1954 </a:t>
          </a:r>
          <a:r>
            <a:rPr lang="ru-RU" sz="1050" i="1" dirty="0" err="1" smtClean="0"/>
            <a:t>році</a:t>
          </a:r>
          <a:r>
            <a:rPr lang="ru-RU" sz="1050" i="1" dirty="0" smtClean="0"/>
            <a:t> 71-річна </a:t>
          </a:r>
          <a:r>
            <a:rPr lang="ru-RU" sz="1050" i="1" dirty="0" err="1" smtClean="0"/>
            <a:t>Габрієль</a:t>
          </a:r>
          <a:r>
            <a:rPr lang="ru-RU" sz="1050" i="1" dirty="0" smtClean="0"/>
            <a:t> </a:t>
          </a:r>
          <a:r>
            <a:rPr lang="ru-RU" sz="1050" i="1" dirty="0" err="1" smtClean="0"/>
            <a:t>повернулася</a:t>
          </a:r>
          <a:r>
            <a:rPr lang="ru-RU" sz="1050" i="1" dirty="0" smtClean="0"/>
            <a:t> у </a:t>
          </a:r>
          <a:r>
            <a:rPr lang="ru-RU" sz="1050" i="1" dirty="0" err="1" smtClean="0"/>
            <a:t>світ</a:t>
          </a:r>
          <a:r>
            <a:rPr lang="ru-RU" sz="1050" i="1" dirty="0" smtClean="0"/>
            <a:t> </a:t>
          </a:r>
          <a:r>
            <a:rPr lang="ru-RU" sz="1050" i="1" dirty="0" err="1" smtClean="0"/>
            <a:t>моди</a:t>
          </a:r>
          <a:r>
            <a:rPr lang="ru-RU" sz="1050" i="1" dirty="0" smtClean="0"/>
            <a:t> і представила свою </a:t>
          </a:r>
          <a:r>
            <a:rPr lang="ru-RU" sz="1050" i="1" dirty="0" err="1" smtClean="0"/>
            <a:t>нову</a:t>
          </a:r>
          <a:r>
            <a:rPr lang="ru-RU" sz="1050" i="1" dirty="0" smtClean="0"/>
            <a:t> </a:t>
          </a:r>
          <a:r>
            <a:rPr lang="ru-RU" sz="1050" i="1" dirty="0" err="1" smtClean="0"/>
            <a:t>колекцію</a:t>
          </a:r>
          <a:r>
            <a:rPr lang="ru-RU" sz="1050" i="1" dirty="0" smtClean="0"/>
            <a:t> от кутюр. </a:t>
          </a:r>
          <a:r>
            <a:rPr lang="ru-RU" sz="1050" i="1" dirty="0" err="1" smtClean="0"/>
            <a:t>Проте</a:t>
          </a:r>
          <a:r>
            <a:rPr lang="ru-RU" sz="1050" i="1" dirty="0" smtClean="0"/>
            <a:t> </a:t>
          </a:r>
          <a:r>
            <a:rPr lang="ru-RU" sz="1050" i="1" dirty="0" err="1" smtClean="0"/>
            <a:t>минулої</a:t>
          </a:r>
          <a:r>
            <a:rPr lang="ru-RU" sz="1050" i="1" dirty="0" smtClean="0"/>
            <a:t> </a:t>
          </a:r>
          <a:r>
            <a:rPr lang="ru-RU" sz="1050" i="1" dirty="0" err="1" smtClean="0"/>
            <a:t>слави</a:t>
          </a:r>
          <a:r>
            <a:rPr lang="ru-RU" sz="1050" i="1" dirty="0" smtClean="0"/>
            <a:t> і </a:t>
          </a:r>
          <a:r>
            <a:rPr lang="ru-RU" sz="1050" i="1" dirty="0" err="1" smtClean="0"/>
            <a:t>пошани</a:t>
          </a:r>
          <a:r>
            <a:rPr lang="ru-RU" sz="1050" i="1" dirty="0" smtClean="0"/>
            <a:t> вона </a:t>
          </a:r>
          <a:r>
            <a:rPr lang="ru-RU" sz="1050" i="1" dirty="0" err="1" smtClean="0"/>
            <a:t>досягла</a:t>
          </a:r>
          <a:r>
            <a:rPr lang="ru-RU" sz="1050" i="1" dirty="0" smtClean="0"/>
            <a:t> </a:t>
          </a:r>
          <a:r>
            <a:rPr lang="ru-RU" sz="1050" i="1" dirty="0" err="1" smtClean="0"/>
            <a:t>лише</a:t>
          </a:r>
          <a:r>
            <a:rPr lang="ru-RU" sz="1050" i="1" dirty="0" smtClean="0"/>
            <a:t> через три </a:t>
          </a:r>
          <a:r>
            <a:rPr lang="ru-RU" sz="1050" i="1" dirty="0" err="1" smtClean="0"/>
            <a:t>сезони</a:t>
          </a:r>
          <a:r>
            <a:rPr lang="ru-RU" sz="1050" i="1" dirty="0" smtClean="0"/>
            <a:t>.</a:t>
          </a:r>
          <a:endParaRPr lang="ru-RU" sz="1050" dirty="0"/>
        </a:p>
      </dgm:t>
    </dgm:pt>
    <dgm:pt modelId="{9A4D383F-7BD0-48C6-85BC-A778402541AD}" type="parTrans" cxnId="{0E2E0EB6-E501-41BB-BF50-5F7669383374}">
      <dgm:prSet/>
      <dgm:spPr/>
      <dgm:t>
        <a:bodyPr/>
        <a:lstStyle/>
        <a:p>
          <a:endParaRPr lang="ru-RU"/>
        </a:p>
      </dgm:t>
    </dgm:pt>
    <dgm:pt modelId="{5E8E0C19-8040-4496-97D6-20E948F9C454}" type="sibTrans" cxnId="{0E2E0EB6-E501-41BB-BF50-5F7669383374}">
      <dgm:prSet/>
      <dgm:spPr/>
      <dgm:t>
        <a:bodyPr/>
        <a:lstStyle/>
        <a:p>
          <a:endParaRPr lang="ru-RU"/>
        </a:p>
      </dgm:t>
    </dgm:pt>
    <dgm:pt modelId="{2EC39AD9-C55A-4398-9FC2-0DA2936490B6}">
      <dgm:prSet custT="1"/>
      <dgm:spPr/>
      <dgm:t>
        <a:bodyPr/>
        <a:lstStyle/>
        <a:p>
          <a:pPr rtl="0"/>
          <a:r>
            <a:rPr lang="ru-RU" sz="1050" i="1" dirty="0" smtClean="0"/>
            <a:t>У 1921 </a:t>
          </a:r>
          <a:r>
            <a:rPr lang="ru-RU" sz="1050" i="1" dirty="0" err="1" smtClean="0"/>
            <a:t>році</a:t>
          </a:r>
          <a:r>
            <a:rPr lang="ru-RU" sz="1050" i="1" dirty="0" smtClean="0"/>
            <a:t> </a:t>
          </a:r>
          <a:r>
            <a:rPr lang="ru-RU" sz="1050" i="1" dirty="0" err="1" smtClean="0"/>
            <a:t>з'явилися</a:t>
          </a:r>
          <a:r>
            <a:rPr lang="ru-RU" sz="1050" i="1" dirty="0" smtClean="0"/>
            <a:t> </a:t>
          </a:r>
          <a:r>
            <a:rPr lang="ru-RU" sz="1050" i="1" dirty="0" err="1" smtClean="0"/>
            <a:t>знамениті</a:t>
          </a:r>
          <a:r>
            <a:rPr lang="ru-RU" sz="1050" i="1" dirty="0" smtClean="0"/>
            <a:t> </a:t>
          </a:r>
          <a:r>
            <a:rPr lang="ru-RU" sz="1050" i="1" dirty="0" err="1" smtClean="0"/>
            <a:t>парфуми</a:t>
          </a:r>
          <a:r>
            <a:rPr lang="ru-RU" sz="1050" i="1" dirty="0" smtClean="0"/>
            <a:t> «</a:t>
          </a:r>
          <a:r>
            <a:rPr lang="en-US" sz="1050" i="1" dirty="0" smtClean="0"/>
            <a:t>Chanel № 5». </a:t>
          </a:r>
          <a:r>
            <a:rPr lang="ru-RU" sz="1050" i="1" dirty="0" err="1" smtClean="0"/>
            <a:t>Їх</a:t>
          </a:r>
          <a:r>
            <a:rPr lang="ru-RU" sz="1050" i="1" dirty="0" smtClean="0"/>
            <a:t> авторство, </a:t>
          </a:r>
          <a:r>
            <a:rPr lang="ru-RU" sz="1050" i="1" dirty="0" err="1" smtClean="0"/>
            <a:t>проте</a:t>
          </a:r>
          <a:r>
            <a:rPr lang="ru-RU" sz="1050" i="1" dirty="0" smtClean="0"/>
            <a:t>, </a:t>
          </a:r>
          <a:r>
            <a:rPr lang="ru-RU" sz="1050" i="1" dirty="0" err="1" smtClean="0"/>
            <a:t>належить</a:t>
          </a:r>
          <a:r>
            <a:rPr lang="ru-RU" sz="1050" i="1" dirty="0" smtClean="0"/>
            <a:t> </a:t>
          </a:r>
          <a:r>
            <a:rPr lang="ru-RU" sz="1050" i="1" dirty="0" err="1" smtClean="0"/>
            <a:t>російському</a:t>
          </a:r>
          <a:r>
            <a:rPr lang="ru-RU" sz="1050" i="1" dirty="0" smtClean="0"/>
            <a:t> парфюмеру-</a:t>
          </a:r>
          <a:r>
            <a:rPr lang="ru-RU" sz="1050" i="1" dirty="0" err="1" smtClean="0"/>
            <a:t>емігранту</a:t>
          </a:r>
          <a:r>
            <a:rPr lang="ru-RU" sz="1050" i="1" dirty="0" smtClean="0"/>
            <a:t> </a:t>
          </a:r>
          <a:r>
            <a:rPr lang="ru-RU" sz="1050" i="1" dirty="0" err="1" smtClean="0"/>
            <a:t>Ернесту</a:t>
          </a:r>
          <a:r>
            <a:rPr lang="ru-RU" sz="1050" i="1" dirty="0" smtClean="0"/>
            <a:t> </a:t>
          </a:r>
          <a:r>
            <a:rPr lang="ru-RU" sz="1050" i="1" dirty="0" err="1" smtClean="0"/>
            <a:t>Бо</a:t>
          </a:r>
          <a:r>
            <a:rPr lang="ru-RU" sz="1050" i="1" dirty="0" smtClean="0"/>
            <a:t>. </a:t>
          </a:r>
          <a:endParaRPr lang="ru-RU" sz="1050" dirty="0"/>
        </a:p>
      </dgm:t>
    </dgm:pt>
    <dgm:pt modelId="{D38D7BB8-31F2-456A-AF64-5689F566B42A}" type="sibTrans" cxnId="{E879F9B0-E5E1-4AB2-A74F-1B2C90AB7358}">
      <dgm:prSet/>
      <dgm:spPr/>
      <dgm:t>
        <a:bodyPr/>
        <a:lstStyle/>
        <a:p>
          <a:endParaRPr lang="ru-RU"/>
        </a:p>
      </dgm:t>
    </dgm:pt>
    <dgm:pt modelId="{C8E98BB6-7E33-411D-A738-A29BDC1C47A8}" type="parTrans" cxnId="{E879F9B0-E5E1-4AB2-A74F-1B2C90AB7358}">
      <dgm:prSet/>
      <dgm:spPr/>
      <dgm:t>
        <a:bodyPr/>
        <a:lstStyle/>
        <a:p>
          <a:endParaRPr lang="ru-RU"/>
        </a:p>
      </dgm:t>
    </dgm:pt>
    <dgm:pt modelId="{9CD60F17-F55E-4A00-AB3E-226C5B5CF2A2}">
      <dgm:prSet custT="1"/>
      <dgm:spPr/>
      <dgm:t>
        <a:bodyPr/>
        <a:lstStyle/>
        <a:p>
          <a:pPr rtl="0"/>
          <a:r>
            <a:rPr lang="ru-RU" sz="1050" i="1" dirty="0" smtClean="0"/>
            <a:t>У 1912 </a:t>
          </a:r>
          <a:r>
            <a:rPr lang="ru-RU" sz="1050" i="1" dirty="0" err="1" smtClean="0"/>
            <a:t>році</a:t>
          </a:r>
          <a:r>
            <a:rPr lang="ru-RU" sz="1050" i="1" dirty="0" smtClean="0"/>
            <a:t> Коко </a:t>
          </a:r>
          <a:r>
            <a:rPr lang="ru-RU" sz="1050" i="1" dirty="0" err="1" smtClean="0"/>
            <a:t>відкрила</a:t>
          </a:r>
          <a:r>
            <a:rPr lang="ru-RU" sz="1050" i="1" dirty="0" smtClean="0"/>
            <a:t> </a:t>
          </a:r>
          <a:r>
            <a:rPr lang="ru-RU" sz="1050" i="1" dirty="0" err="1" smtClean="0"/>
            <a:t>свій</a:t>
          </a:r>
          <a:r>
            <a:rPr lang="ru-RU" sz="1050" i="1" dirty="0" smtClean="0"/>
            <a:t> перший </a:t>
          </a:r>
          <a:r>
            <a:rPr lang="ru-RU" sz="1050" i="1" dirty="0" err="1" smtClean="0"/>
            <a:t>дім</a:t>
          </a:r>
          <a:r>
            <a:rPr lang="ru-RU" sz="1050" i="1" dirty="0" smtClean="0"/>
            <a:t> </a:t>
          </a:r>
          <a:r>
            <a:rPr lang="ru-RU" sz="1050" i="1" dirty="0" err="1" smtClean="0"/>
            <a:t>моди</a:t>
          </a:r>
          <a:r>
            <a:rPr lang="ru-RU" sz="1050" i="1" dirty="0" smtClean="0"/>
            <a:t> у </a:t>
          </a:r>
          <a:r>
            <a:rPr lang="ru-RU" sz="1050" i="1" dirty="0" err="1" smtClean="0"/>
            <a:t>Довілі</a:t>
          </a:r>
          <a:r>
            <a:rPr lang="ru-RU" sz="1050" i="1" dirty="0" smtClean="0"/>
            <a:t>, але Перша </a:t>
          </a:r>
          <a:r>
            <a:rPr lang="ru-RU" sz="1050" i="1" dirty="0" err="1" smtClean="0"/>
            <a:t>світова</a:t>
          </a:r>
          <a:r>
            <a:rPr lang="ru-RU" sz="1050" i="1" dirty="0" smtClean="0"/>
            <a:t> </a:t>
          </a:r>
          <a:r>
            <a:rPr lang="ru-RU" sz="1050" i="1" dirty="0" err="1" smtClean="0"/>
            <a:t>війна</a:t>
          </a:r>
          <a:r>
            <a:rPr lang="ru-RU" sz="1050" i="1" dirty="0" smtClean="0"/>
            <a:t> перервала </a:t>
          </a:r>
          <a:r>
            <a:rPr lang="ru-RU" sz="1050" i="1" dirty="0" err="1" smtClean="0"/>
            <a:t>її</a:t>
          </a:r>
          <a:r>
            <a:rPr lang="ru-RU" sz="1050" i="1" dirty="0" smtClean="0"/>
            <a:t> </a:t>
          </a:r>
          <a:r>
            <a:rPr lang="ru-RU" sz="1050" i="1" dirty="0" err="1" smtClean="0"/>
            <a:t>діяльність</a:t>
          </a:r>
          <a:r>
            <a:rPr lang="ru-RU" sz="1050" i="1" dirty="0" smtClean="0"/>
            <a:t>. </a:t>
          </a:r>
          <a:endParaRPr lang="ru-RU" sz="1050" dirty="0"/>
        </a:p>
      </dgm:t>
    </dgm:pt>
    <dgm:pt modelId="{5B07CCB1-7CFB-4497-BD49-5BC720E36A59}" type="sibTrans" cxnId="{DE32A3AB-93D6-4B40-9165-2D1CED40CB12}">
      <dgm:prSet/>
      <dgm:spPr/>
      <dgm:t>
        <a:bodyPr/>
        <a:lstStyle/>
        <a:p>
          <a:endParaRPr lang="ru-RU"/>
        </a:p>
      </dgm:t>
    </dgm:pt>
    <dgm:pt modelId="{5F44370F-342D-4902-8D7B-B54F2DFFFD64}" type="parTrans" cxnId="{DE32A3AB-93D6-4B40-9165-2D1CED40CB12}">
      <dgm:prSet/>
      <dgm:spPr/>
      <dgm:t>
        <a:bodyPr/>
        <a:lstStyle/>
        <a:p>
          <a:endParaRPr lang="ru-RU"/>
        </a:p>
      </dgm:t>
    </dgm:pt>
    <dgm:pt modelId="{61C852E6-5493-4B8C-8BD9-23B13518B9F5}" type="pres">
      <dgm:prSet presAssocID="{9E03A078-FD45-4ECB-94F6-ECBC18363B8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733492-BD78-44AE-8C1C-2EC88295B139}" type="pres">
      <dgm:prSet presAssocID="{0A1D1603-481D-490C-AE9A-F92251F01EFC}" presName="parentText" presStyleLbl="node1" presStyleIdx="0" presStyleCnt="8" custScaleY="1058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D11BEA-2F05-4DB5-963F-F70F2F61228B}" type="pres">
      <dgm:prSet presAssocID="{D9950558-8746-4FD1-8AA1-EC657FDDA96E}" presName="spacer" presStyleCnt="0"/>
      <dgm:spPr/>
      <dgm:t>
        <a:bodyPr/>
        <a:lstStyle/>
        <a:p>
          <a:endParaRPr lang="ru-RU"/>
        </a:p>
      </dgm:t>
    </dgm:pt>
    <dgm:pt modelId="{452887F7-990A-4571-B772-EEE786046F09}" type="pres">
      <dgm:prSet presAssocID="{97189977-DB9A-4330-805A-B973B1D5C00B}" presName="parentText" presStyleLbl="node1" presStyleIdx="1" presStyleCnt="8" custScaleY="1451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F6249F-0F76-4502-A9E7-CE7C402BFF1F}" type="pres">
      <dgm:prSet presAssocID="{D335E914-6AFA-4C72-87EE-14D5D4ABDF5C}" presName="spacer" presStyleCnt="0"/>
      <dgm:spPr/>
      <dgm:t>
        <a:bodyPr/>
        <a:lstStyle/>
        <a:p>
          <a:endParaRPr lang="ru-RU"/>
        </a:p>
      </dgm:t>
    </dgm:pt>
    <dgm:pt modelId="{A169E091-3A7D-4BA7-877C-570ABB020419}" type="pres">
      <dgm:prSet presAssocID="{D95C613F-DEC3-4705-8283-738B9DDAB9E7}" presName="parentText" presStyleLbl="node1" presStyleIdx="2" presStyleCnt="8" custScaleY="1410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3D7B8-88DF-4DC1-B861-06D2EF8E7BD6}" type="pres">
      <dgm:prSet presAssocID="{8AB7F73A-A8DC-4DF9-A097-DF850BDC8DF4}" presName="spacer" presStyleCnt="0"/>
      <dgm:spPr/>
      <dgm:t>
        <a:bodyPr/>
        <a:lstStyle/>
        <a:p>
          <a:endParaRPr lang="ru-RU"/>
        </a:p>
      </dgm:t>
    </dgm:pt>
    <dgm:pt modelId="{0F90D5B9-36D5-4C24-BAFA-74B76BF83997}" type="pres">
      <dgm:prSet presAssocID="{9CD60F17-F55E-4A00-AB3E-226C5B5CF2A2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8D22A5-DB91-4561-89A9-F136C63226D1}" type="pres">
      <dgm:prSet presAssocID="{5B07CCB1-7CFB-4497-BD49-5BC720E36A59}" presName="spacer" presStyleCnt="0"/>
      <dgm:spPr/>
      <dgm:t>
        <a:bodyPr/>
        <a:lstStyle/>
        <a:p>
          <a:endParaRPr lang="ru-RU"/>
        </a:p>
      </dgm:t>
    </dgm:pt>
    <dgm:pt modelId="{D4C11A2B-EFB2-4585-B349-327E687B2DBC}" type="pres">
      <dgm:prSet presAssocID="{2EC39AD9-C55A-4398-9FC2-0DA2936490B6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C32C3E-FD65-4E29-B18E-D7712A4C1FF9}" type="pres">
      <dgm:prSet presAssocID="{D38D7BB8-31F2-456A-AF64-5689F566B42A}" presName="spacer" presStyleCnt="0"/>
      <dgm:spPr/>
      <dgm:t>
        <a:bodyPr/>
        <a:lstStyle/>
        <a:p>
          <a:endParaRPr lang="ru-RU"/>
        </a:p>
      </dgm:t>
    </dgm:pt>
    <dgm:pt modelId="{1364A273-ECF0-418A-BE4D-B6BFC6CD9FD1}" type="pres">
      <dgm:prSet presAssocID="{A7E3B9FD-3370-4988-B687-3F3A813F205C}" presName="parentText" presStyleLbl="node1" presStyleIdx="5" presStyleCnt="8" custScaleY="1101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92B882-A019-438E-93AC-C940DA0F57FA}" type="pres">
      <dgm:prSet presAssocID="{8DAD24FF-F208-48EC-ABC9-4E0527AE8816}" presName="spacer" presStyleCnt="0"/>
      <dgm:spPr/>
      <dgm:t>
        <a:bodyPr/>
        <a:lstStyle/>
        <a:p>
          <a:endParaRPr lang="ru-RU"/>
        </a:p>
      </dgm:t>
    </dgm:pt>
    <dgm:pt modelId="{A8D0E2A0-5272-4E34-A892-9DF28C8E5009}" type="pres">
      <dgm:prSet presAssocID="{DA5DAC52-4C5A-4863-9E44-E0351CBB57E1}" presName="parentText" presStyleLbl="node1" presStyleIdx="6" presStyleCnt="8" custScaleY="758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AAD6A9-16BF-4FF9-80BC-18FFACCEF78D}" type="pres">
      <dgm:prSet presAssocID="{F30B2A89-A06E-4166-901B-D0C92EFABF6B}" presName="spacer" presStyleCnt="0"/>
      <dgm:spPr/>
      <dgm:t>
        <a:bodyPr/>
        <a:lstStyle/>
        <a:p>
          <a:endParaRPr lang="ru-RU"/>
        </a:p>
      </dgm:t>
    </dgm:pt>
    <dgm:pt modelId="{24565E1C-066A-4DED-8CD7-E33550E0934C}" type="pres">
      <dgm:prSet presAssocID="{396B75F7-5210-4853-A746-586617B2E369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BE9E25-DDAB-4502-8287-72F158FEAC69}" srcId="{9E03A078-FD45-4ECB-94F6-ECBC18363B8D}" destId="{0A1D1603-481D-490C-AE9A-F92251F01EFC}" srcOrd="0" destOrd="0" parTransId="{D3C7935B-46EB-4D1B-AD1E-DB515069DD34}" sibTransId="{D9950558-8746-4FD1-8AA1-EC657FDDA96E}"/>
    <dgm:cxn modelId="{7E2DDA56-CC4A-4CE1-9525-7CB7A449C4F5}" type="presOf" srcId="{97189977-DB9A-4330-805A-B973B1D5C00B}" destId="{452887F7-990A-4571-B772-EEE786046F09}" srcOrd="0" destOrd="0" presId="urn:microsoft.com/office/officeart/2005/8/layout/vList2"/>
    <dgm:cxn modelId="{4016316B-7FCA-4C35-8BF4-F4835F80B48A}" srcId="{9E03A078-FD45-4ECB-94F6-ECBC18363B8D}" destId="{D95C613F-DEC3-4705-8283-738B9DDAB9E7}" srcOrd="2" destOrd="0" parTransId="{28B1C9E5-8604-4CF3-8A8D-B37963C05D01}" sibTransId="{8AB7F73A-A8DC-4DF9-A097-DF850BDC8DF4}"/>
    <dgm:cxn modelId="{3B7FA9FF-9982-4E95-A2C0-205D3B1F60BE}" type="presOf" srcId="{DA5DAC52-4C5A-4863-9E44-E0351CBB57E1}" destId="{A8D0E2A0-5272-4E34-A892-9DF28C8E5009}" srcOrd="0" destOrd="0" presId="urn:microsoft.com/office/officeart/2005/8/layout/vList2"/>
    <dgm:cxn modelId="{23DC53F0-41F3-460B-9E8B-255B7A605EB2}" srcId="{9E03A078-FD45-4ECB-94F6-ECBC18363B8D}" destId="{DA5DAC52-4C5A-4863-9E44-E0351CBB57E1}" srcOrd="6" destOrd="0" parTransId="{D1337658-8100-457F-9B9D-57B0D66AA604}" sibTransId="{F30B2A89-A06E-4166-901B-D0C92EFABF6B}"/>
    <dgm:cxn modelId="{79E0576D-8C11-414D-AB4C-BF9FB69B45BC}" type="presOf" srcId="{396B75F7-5210-4853-A746-586617B2E369}" destId="{24565E1C-066A-4DED-8CD7-E33550E0934C}" srcOrd="0" destOrd="0" presId="urn:microsoft.com/office/officeart/2005/8/layout/vList2"/>
    <dgm:cxn modelId="{1B117F8F-6074-46EE-9445-5F868CDC676A}" type="presOf" srcId="{D95C613F-DEC3-4705-8283-738B9DDAB9E7}" destId="{A169E091-3A7D-4BA7-877C-570ABB020419}" srcOrd="0" destOrd="0" presId="urn:microsoft.com/office/officeart/2005/8/layout/vList2"/>
    <dgm:cxn modelId="{609880CF-E348-46DD-B76B-A9A549C65E56}" type="presOf" srcId="{9CD60F17-F55E-4A00-AB3E-226C5B5CF2A2}" destId="{0F90D5B9-36D5-4C24-BAFA-74B76BF83997}" srcOrd="0" destOrd="0" presId="urn:microsoft.com/office/officeart/2005/8/layout/vList2"/>
    <dgm:cxn modelId="{0E2E0EB6-E501-41BB-BF50-5F7669383374}" srcId="{9E03A078-FD45-4ECB-94F6-ECBC18363B8D}" destId="{396B75F7-5210-4853-A746-586617B2E369}" srcOrd="7" destOrd="0" parTransId="{9A4D383F-7BD0-48C6-85BC-A778402541AD}" sibTransId="{5E8E0C19-8040-4496-97D6-20E948F9C454}"/>
    <dgm:cxn modelId="{DE32A3AB-93D6-4B40-9165-2D1CED40CB12}" srcId="{9E03A078-FD45-4ECB-94F6-ECBC18363B8D}" destId="{9CD60F17-F55E-4A00-AB3E-226C5B5CF2A2}" srcOrd="3" destOrd="0" parTransId="{5F44370F-342D-4902-8D7B-B54F2DFFFD64}" sibTransId="{5B07CCB1-7CFB-4497-BD49-5BC720E36A59}"/>
    <dgm:cxn modelId="{D2174B31-42FE-4CBA-A800-A21959B30C70}" type="presOf" srcId="{2EC39AD9-C55A-4398-9FC2-0DA2936490B6}" destId="{D4C11A2B-EFB2-4585-B349-327E687B2DBC}" srcOrd="0" destOrd="0" presId="urn:microsoft.com/office/officeart/2005/8/layout/vList2"/>
    <dgm:cxn modelId="{046D5AAB-2E47-4DF9-9E42-835863D3E81E}" srcId="{9E03A078-FD45-4ECB-94F6-ECBC18363B8D}" destId="{A7E3B9FD-3370-4988-B687-3F3A813F205C}" srcOrd="5" destOrd="0" parTransId="{8FBE3CEA-0322-43AF-9508-E15C2DCD1B76}" sibTransId="{8DAD24FF-F208-48EC-ABC9-4E0527AE8816}"/>
    <dgm:cxn modelId="{434549DF-91A0-41DD-8938-E6C4F494046A}" type="presOf" srcId="{A7E3B9FD-3370-4988-B687-3F3A813F205C}" destId="{1364A273-ECF0-418A-BE4D-B6BFC6CD9FD1}" srcOrd="0" destOrd="0" presId="urn:microsoft.com/office/officeart/2005/8/layout/vList2"/>
    <dgm:cxn modelId="{E879F9B0-E5E1-4AB2-A74F-1B2C90AB7358}" srcId="{9E03A078-FD45-4ECB-94F6-ECBC18363B8D}" destId="{2EC39AD9-C55A-4398-9FC2-0DA2936490B6}" srcOrd="4" destOrd="0" parTransId="{C8E98BB6-7E33-411D-A738-A29BDC1C47A8}" sibTransId="{D38D7BB8-31F2-456A-AF64-5689F566B42A}"/>
    <dgm:cxn modelId="{90309F6D-53E8-44DA-8C6D-0B804B34EF9E}" type="presOf" srcId="{0A1D1603-481D-490C-AE9A-F92251F01EFC}" destId="{45733492-BD78-44AE-8C1C-2EC88295B139}" srcOrd="0" destOrd="0" presId="urn:microsoft.com/office/officeart/2005/8/layout/vList2"/>
    <dgm:cxn modelId="{F119505D-8A81-4298-B8C1-7FCBFE6EDEB7}" srcId="{9E03A078-FD45-4ECB-94F6-ECBC18363B8D}" destId="{97189977-DB9A-4330-805A-B973B1D5C00B}" srcOrd="1" destOrd="0" parTransId="{A69AC23B-C01E-4A0B-9161-BF01690BFB96}" sibTransId="{D335E914-6AFA-4C72-87EE-14D5D4ABDF5C}"/>
    <dgm:cxn modelId="{A6DC694F-D630-4A19-950F-500E3AE22C99}" type="presOf" srcId="{9E03A078-FD45-4ECB-94F6-ECBC18363B8D}" destId="{61C852E6-5493-4B8C-8BD9-23B13518B9F5}" srcOrd="0" destOrd="0" presId="urn:microsoft.com/office/officeart/2005/8/layout/vList2"/>
    <dgm:cxn modelId="{44F6A07E-1F2F-476C-B7F5-2EC8B5B64C6D}" type="presParOf" srcId="{61C852E6-5493-4B8C-8BD9-23B13518B9F5}" destId="{45733492-BD78-44AE-8C1C-2EC88295B139}" srcOrd="0" destOrd="0" presId="urn:microsoft.com/office/officeart/2005/8/layout/vList2"/>
    <dgm:cxn modelId="{FA7DC4A8-02FD-4A0A-8EA5-B28926EDD06A}" type="presParOf" srcId="{61C852E6-5493-4B8C-8BD9-23B13518B9F5}" destId="{72D11BEA-2F05-4DB5-963F-F70F2F61228B}" srcOrd="1" destOrd="0" presId="urn:microsoft.com/office/officeart/2005/8/layout/vList2"/>
    <dgm:cxn modelId="{AC69B8EF-AE0D-4C71-9A8B-B13BBB8E43D2}" type="presParOf" srcId="{61C852E6-5493-4B8C-8BD9-23B13518B9F5}" destId="{452887F7-990A-4571-B772-EEE786046F09}" srcOrd="2" destOrd="0" presId="urn:microsoft.com/office/officeart/2005/8/layout/vList2"/>
    <dgm:cxn modelId="{A5401C3E-9797-4AF1-92EA-A036741B3BED}" type="presParOf" srcId="{61C852E6-5493-4B8C-8BD9-23B13518B9F5}" destId="{C4F6249F-0F76-4502-A9E7-CE7C402BFF1F}" srcOrd="3" destOrd="0" presId="urn:microsoft.com/office/officeart/2005/8/layout/vList2"/>
    <dgm:cxn modelId="{EB6476DD-9C59-4292-B94E-6352D8023FD3}" type="presParOf" srcId="{61C852E6-5493-4B8C-8BD9-23B13518B9F5}" destId="{A169E091-3A7D-4BA7-877C-570ABB020419}" srcOrd="4" destOrd="0" presId="urn:microsoft.com/office/officeart/2005/8/layout/vList2"/>
    <dgm:cxn modelId="{395EA578-EACF-4D09-A74D-E8863F82FF1D}" type="presParOf" srcId="{61C852E6-5493-4B8C-8BD9-23B13518B9F5}" destId="{B3B3D7B8-88DF-4DC1-B861-06D2EF8E7BD6}" srcOrd="5" destOrd="0" presId="urn:microsoft.com/office/officeart/2005/8/layout/vList2"/>
    <dgm:cxn modelId="{4C00E30A-627B-454A-A386-6BF66994C978}" type="presParOf" srcId="{61C852E6-5493-4B8C-8BD9-23B13518B9F5}" destId="{0F90D5B9-36D5-4C24-BAFA-74B76BF83997}" srcOrd="6" destOrd="0" presId="urn:microsoft.com/office/officeart/2005/8/layout/vList2"/>
    <dgm:cxn modelId="{ED78A127-894F-4770-B504-A0B6D4537D6C}" type="presParOf" srcId="{61C852E6-5493-4B8C-8BD9-23B13518B9F5}" destId="{848D22A5-DB91-4561-89A9-F136C63226D1}" srcOrd="7" destOrd="0" presId="urn:microsoft.com/office/officeart/2005/8/layout/vList2"/>
    <dgm:cxn modelId="{37860C8B-9F0E-415B-B71D-6C952C100EBB}" type="presParOf" srcId="{61C852E6-5493-4B8C-8BD9-23B13518B9F5}" destId="{D4C11A2B-EFB2-4585-B349-327E687B2DBC}" srcOrd="8" destOrd="0" presId="urn:microsoft.com/office/officeart/2005/8/layout/vList2"/>
    <dgm:cxn modelId="{09C2708E-85C3-4645-B5F9-0AFE013780F9}" type="presParOf" srcId="{61C852E6-5493-4B8C-8BD9-23B13518B9F5}" destId="{45C32C3E-FD65-4E29-B18E-D7712A4C1FF9}" srcOrd="9" destOrd="0" presId="urn:microsoft.com/office/officeart/2005/8/layout/vList2"/>
    <dgm:cxn modelId="{435BD9B3-034C-4AE2-B807-4A7C26EAB976}" type="presParOf" srcId="{61C852E6-5493-4B8C-8BD9-23B13518B9F5}" destId="{1364A273-ECF0-418A-BE4D-B6BFC6CD9FD1}" srcOrd="10" destOrd="0" presId="urn:microsoft.com/office/officeart/2005/8/layout/vList2"/>
    <dgm:cxn modelId="{878D9B63-74CD-4089-84F4-7A9A8F6D398A}" type="presParOf" srcId="{61C852E6-5493-4B8C-8BD9-23B13518B9F5}" destId="{AE92B882-A019-438E-93AC-C940DA0F57FA}" srcOrd="11" destOrd="0" presId="urn:microsoft.com/office/officeart/2005/8/layout/vList2"/>
    <dgm:cxn modelId="{45E61EA5-4EF6-4A96-B8EF-D06C9CA0EAC4}" type="presParOf" srcId="{61C852E6-5493-4B8C-8BD9-23B13518B9F5}" destId="{A8D0E2A0-5272-4E34-A892-9DF28C8E5009}" srcOrd="12" destOrd="0" presId="urn:microsoft.com/office/officeart/2005/8/layout/vList2"/>
    <dgm:cxn modelId="{C74CA880-F4A3-4A96-B5A1-3D394F5B47BC}" type="presParOf" srcId="{61C852E6-5493-4B8C-8BD9-23B13518B9F5}" destId="{B0AAD6A9-16BF-4FF9-80BC-18FFACCEF78D}" srcOrd="13" destOrd="0" presId="urn:microsoft.com/office/officeart/2005/8/layout/vList2"/>
    <dgm:cxn modelId="{4A8E4088-9223-4BDB-B247-B72584CD1EBC}" type="presParOf" srcId="{61C852E6-5493-4B8C-8BD9-23B13518B9F5}" destId="{24565E1C-066A-4DED-8CD7-E33550E0934C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198479A7-9C04-4D74-A97A-FAB79A0C28BB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49E3E259-84F1-4598-9ABF-C6B71AAA7CEC}">
      <dgm:prSet custT="1"/>
      <dgm:spPr/>
      <dgm:t>
        <a:bodyPr/>
        <a:lstStyle/>
        <a:p>
          <a:pPr rtl="0"/>
          <a:r>
            <a:rPr lang="ru-RU" sz="1100" b="1" i="1" dirty="0" err="1" smtClean="0"/>
            <a:t>Крістіан</a:t>
          </a:r>
          <a:r>
            <a:rPr lang="ru-RU" sz="1100" b="1" i="1" dirty="0" smtClean="0"/>
            <a:t> </a:t>
          </a:r>
          <a:r>
            <a:rPr lang="ru-RU" sz="1100" b="1" i="1" dirty="0" err="1" smtClean="0"/>
            <a:t>Діор</a:t>
          </a:r>
          <a:r>
            <a:rPr lang="ru-RU" sz="1100" i="1" dirty="0" smtClean="0"/>
            <a:t>  — </a:t>
          </a:r>
          <a:r>
            <a:rPr lang="ru-RU" sz="1100" i="1" dirty="0" err="1" smtClean="0"/>
            <a:t>французький</a:t>
          </a:r>
          <a:r>
            <a:rPr lang="ru-RU" sz="1100" i="1" dirty="0" smtClean="0"/>
            <a:t> </a:t>
          </a:r>
          <a:r>
            <a:rPr lang="ru-RU" sz="1100" i="1" dirty="0" err="1" smtClean="0"/>
            <a:t>модельєр</a:t>
          </a:r>
          <a:r>
            <a:rPr lang="ru-RU" sz="1100" i="1" dirty="0" smtClean="0"/>
            <a:t> </a:t>
          </a:r>
          <a:r>
            <a:rPr lang="ru-RU" sz="1100" i="1" dirty="0" err="1" smtClean="0"/>
            <a:t>одягу</a:t>
          </a:r>
          <a:r>
            <a:rPr lang="ru-RU" sz="1100" i="1" dirty="0" smtClean="0"/>
            <a:t>, </a:t>
          </a:r>
          <a:r>
            <a:rPr lang="ru-RU" sz="1100" i="1" dirty="0" err="1" smtClean="0"/>
            <a:t>засновник</a:t>
          </a:r>
          <a:r>
            <a:rPr lang="ru-RU" sz="1100" i="1" dirty="0" smtClean="0"/>
            <a:t> модного дому </a:t>
          </a:r>
          <a:r>
            <a:rPr lang="en-US" sz="1100" i="1" dirty="0" smtClean="0"/>
            <a:t>Christian Dior.</a:t>
          </a:r>
          <a:endParaRPr lang="ru-RU" sz="1100" i="1" dirty="0"/>
        </a:p>
      </dgm:t>
    </dgm:pt>
    <dgm:pt modelId="{D565CF11-98E8-440F-8DC6-E9663C4AE4A0}" type="parTrans" cxnId="{6B92460E-7F0C-4129-8191-4576536C3FB5}">
      <dgm:prSet/>
      <dgm:spPr/>
      <dgm:t>
        <a:bodyPr/>
        <a:lstStyle/>
        <a:p>
          <a:endParaRPr lang="ru-RU"/>
        </a:p>
      </dgm:t>
    </dgm:pt>
    <dgm:pt modelId="{921782FD-1FB5-4BF7-9743-68157B088AE0}" type="sibTrans" cxnId="{6B92460E-7F0C-4129-8191-4576536C3FB5}">
      <dgm:prSet/>
      <dgm:spPr/>
      <dgm:t>
        <a:bodyPr/>
        <a:lstStyle/>
        <a:p>
          <a:endParaRPr lang="ru-RU"/>
        </a:p>
      </dgm:t>
    </dgm:pt>
    <dgm:pt modelId="{150E932E-6F6D-47F2-8884-5F9E18463FF5}">
      <dgm:prSet custT="1"/>
      <dgm:spPr/>
      <dgm:t>
        <a:bodyPr/>
        <a:lstStyle/>
        <a:p>
          <a:pPr rtl="0"/>
          <a:r>
            <a:rPr lang="ru-RU" sz="1100" i="1" dirty="0" smtClean="0"/>
            <a:t>У 1938 у </a:t>
          </a:r>
          <a:r>
            <a:rPr lang="ru-RU" sz="1100" i="1" dirty="0" err="1" smtClean="0"/>
            <a:t>він</a:t>
          </a:r>
          <a:r>
            <a:rPr lang="ru-RU" sz="1100" i="1" dirty="0" smtClean="0"/>
            <a:t> </a:t>
          </a:r>
          <a:r>
            <a:rPr lang="ru-RU" sz="1100" i="1" dirty="0" err="1" smtClean="0"/>
            <a:t>був</a:t>
          </a:r>
          <a:r>
            <a:rPr lang="ru-RU" sz="1100" i="1" dirty="0" smtClean="0"/>
            <a:t> </a:t>
          </a:r>
          <a:r>
            <a:rPr lang="ru-RU" sz="1100" i="1" dirty="0" err="1" smtClean="0"/>
            <a:t>помічений</a:t>
          </a:r>
          <a:r>
            <a:rPr lang="ru-RU" sz="1100" i="1" dirty="0" smtClean="0"/>
            <a:t> </a:t>
          </a:r>
          <a:r>
            <a:rPr lang="ru-RU" sz="1100" i="1" dirty="0" err="1" smtClean="0"/>
            <a:t>відомим</a:t>
          </a:r>
          <a:r>
            <a:rPr lang="ru-RU" sz="1100" i="1" dirty="0" smtClean="0"/>
            <a:t> </a:t>
          </a:r>
          <a:r>
            <a:rPr lang="ru-RU" sz="1100" i="1" dirty="0" err="1" smtClean="0"/>
            <a:t>модельєром</a:t>
          </a:r>
          <a:r>
            <a:rPr lang="ru-RU" sz="1100" i="1" dirty="0" smtClean="0"/>
            <a:t> </a:t>
          </a:r>
          <a:r>
            <a:rPr lang="ru-RU" sz="1100" i="1" dirty="0" err="1" smtClean="0"/>
            <a:t>Робером</a:t>
          </a:r>
          <a:r>
            <a:rPr lang="ru-RU" sz="1100" i="1" dirty="0" smtClean="0"/>
            <a:t> </a:t>
          </a:r>
          <a:r>
            <a:rPr lang="ru-RU" sz="1100" i="1" dirty="0" err="1" smtClean="0"/>
            <a:t>Піге</a:t>
          </a:r>
          <a:r>
            <a:rPr lang="en-US" sz="1100" i="1" dirty="0" smtClean="0"/>
            <a:t>, </a:t>
          </a:r>
          <a:r>
            <a:rPr lang="ru-RU" sz="1100" i="1" dirty="0" smtClean="0"/>
            <a:t>але </a:t>
          </a:r>
          <a:r>
            <a:rPr lang="ru-RU" sz="1100" i="1" dirty="0" err="1" smtClean="0"/>
            <a:t>війна</a:t>
          </a:r>
          <a:r>
            <a:rPr lang="ru-RU" sz="1100" i="1" dirty="0" smtClean="0"/>
            <a:t> </a:t>
          </a:r>
          <a:r>
            <a:rPr lang="ru-RU" sz="1100" i="1" dirty="0" err="1" smtClean="0"/>
            <a:t>перешкодила</a:t>
          </a:r>
          <a:r>
            <a:rPr lang="ru-RU" sz="1100" i="1" dirty="0" smtClean="0"/>
            <a:t> </a:t>
          </a:r>
          <a:r>
            <a:rPr lang="ru-RU" sz="1100" i="1" dirty="0" err="1" smtClean="0"/>
            <a:t>бурхливому</a:t>
          </a:r>
          <a:r>
            <a:rPr lang="ru-RU" sz="1100" i="1" dirty="0" smtClean="0"/>
            <a:t> </a:t>
          </a:r>
          <a:r>
            <a:rPr lang="ru-RU" sz="1100" i="1" dirty="0" err="1" smtClean="0"/>
            <a:t>розвитку</a:t>
          </a:r>
          <a:r>
            <a:rPr lang="ru-RU" sz="1100" i="1" dirty="0" smtClean="0"/>
            <a:t> </a:t>
          </a:r>
          <a:r>
            <a:rPr lang="ru-RU" sz="1100" i="1" dirty="0" err="1" smtClean="0"/>
            <a:t>кар'єри</a:t>
          </a:r>
          <a:r>
            <a:rPr lang="ru-RU" sz="1100" i="1" dirty="0" smtClean="0"/>
            <a:t>.  </a:t>
          </a:r>
          <a:endParaRPr lang="ru-RU" sz="1100" i="1" dirty="0"/>
        </a:p>
      </dgm:t>
    </dgm:pt>
    <dgm:pt modelId="{81C7A9DB-DC79-407E-8A8C-B8D348D594AA}" type="parTrans" cxnId="{50CDBC86-84D0-436B-8876-2832CA2C4A8A}">
      <dgm:prSet/>
      <dgm:spPr/>
      <dgm:t>
        <a:bodyPr/>
        <a:lstStyle/>
        <a:p>
          <a:endParaRPr lang="ru-RU"/>
        </a:p>
      </dgm:t>
    </dgm:pt>
    <dgm:pt modelId="{DD249BB0-B47E-42A5-8AFF-9E71C5683587}" type="sibTrans" cxnId="{50CDBC86-84D0-436B-8876-2832CA2C4A8A}">
      <dgm:prSet/>
      <dgm:spPr/>
      <dgm:t>
        <a:bodyPr/>
        <a:lstStyle/>
        <a:p>
          <a:endParaRPr lang="ru-RU"/>
        </a:p>
      </dgm:t>
    </dgm:pt>
    <dgm:pt modelId="{0D90E10A-A0FF-4B84-B1C4-4B57C3CF2679}">
      <dgm:prSet custT="1"/>
      <dgm:spPr/>
      <dgm:t>
        <a:bodyPr/>
        <a:lstStyle/>
        <a:p>
          <a:pPr rtl="0"/>
          <a:r>
            <a:rPr lang="ru-RU" sz="1100" i="1" dirty="0" err="1" smtClean="0"/>
            <a:t>Діор</a:t>
          </a:r>
          <a:r>
            <a:rPr lang="ru-RU" sz="1100" i="1" dirty="0" smtClean="0"/>
            <a:t> </a:t>
          </a:r>
          <a:r>
            <a:rPr lang="ru-RU" sz="1100" i="1" dirty="0" err="1" smtClean="0"/>
            <a:t>йде</a:t>
          </a:r>
          <a:r>
            <a:rPr lang="ru-RU" sz="1100" i="1" dirty="0" smtClean="0"/>
            <a:t> в </a:t>
          </a:r>
          <a:r>
            <a:rPr lang="ru-RU" sz="1100" i="1" dirty="0" err="1" smtClean="0"/>
            <a:t>армію</a:t>
          </a:r>
          <a:r>
            <a:rPr lang="ru-RU" sz="1100" i="1" dirty="0" smtClean="0"/>
            <a:t> і служить на </a:t>
          </a:r>
          <a:r>
            <a:rPr lang="ru-RU" sz="1100" i="1" dirty="0" err="1" smtClean="0"/>
            <a:t>півдні</a:t>
          </a:r>
          <a:r>
            <a:rPr lang="ru-RU" sz="1100" i="1" dirty="0" smtClean="0"/>
            <a:t> </a:t>
          </a:r>
          <a:r>
            <a:rPr lang="ru-RU" sz="1100" i="1" dirty="0" err="1" smtClean="0"/>
            <a:t>Франції</a:t>
          </a:r>
          <a:r>
            <a:rPr lang="ru-RU" sz="1100" i="1" dirty="0" smtClean="0"/>
            <a:t>. Але </a:t>
          </a:r>
          <a:r>
            <a:rPr lang="ru-RU" sz="1100" i="1" dirty="0" err="1" smtClean="0"/>
            <a:t>вже</a:t>
          </a:r>
          <a:r>
            <a:rPr lang="ru-RU" sz="1100" i="1" dirty="0" smtClean="0"/>
            <a:t> в 1941 </a:t>
          </a:r>
          <a:r>
            <a:rPr lang="ru-RU" sz="1100" i="1" dirty="0" err="1" smtClean="0"/>
            <a:t>році</a:t>
          </a:r>
          <a:r>
            <a:rPr lang="ru-RU" sz="1100" i="1" dirty="0" smtClean="0"/>
            <a:t> </a:t>
          </a:r>
          <a:r>
            <a:rPr lang="ru-RU" sz="1100" i="1" dirty="0" err="1" smtClean="0"/>
            <a:t>він</a:t>
          </a:r>
          <a:r>
            <a:rPr lang="ru-RU" sz="1100" i="1" dirty="0" smtClean="0"/>
            <a:t> </a:t>
          </a:r>
          <a:r>
            <a:rPr lang="ru-RU" sz="1100" i="1" dirty="0" err="1" smtClean="0"/>
            <a:t>повертається</a:t>
          </a:r>
          <a:r>
            <a:rPr lang="ru-RU" sz="1100" i="1" dirty="0" smtClean="0"/>
            <a:t> до Парижу і </a:t>
          </a:r>
          <a:r>
            <a:rPr lang="ru-RU" sz="1100" i="1" dirty="0" err="1" smtClean="0"/>
            <a:t>працює</a:t>
          </a:r>
          <a:r>
            <a:rPr lang="ru-RU" sz="1100" i="1" dirty="0" smtClean="0"/>
            <a:t> для </a:t>
          </a:r>
          <a:r>
            <a:rPr lang="ru-RU" sz="1100" i="1" dirty="0" err="1" smtClean="0"/>
            <a:t>відомого</a:t>
          </a:r>
          <a:r>
            <a:rPr lang="ru-RU" sz="1100" i="1" dirty="0" smtClean="0"/>
            <a:t> модельного </a:t>
          </a:r>
          <a:r>
            <a:rPr lang="ru-RU" sz="1100" i="1" dirty="0" err="1" smtClean="0"/>
            <a:t>будинку</a:t>
          </a:r>
          <a:r>
            <a:rPr lang="ru-RU" sz="1100" i="1" dirty="0" smtClean="0"/>
            <a:t> </a:t>
          </a:r>
          <a:r>
            <a:rPr lang="en-US" sz="1100" i="1" dirty="0" smtClean="0"/>
            <a:t>Lucien </a:t>
          </a:r>
          <a:r>
            <a:rPr lang="en-US" sz="1100" i="1" dirty="0" err="1" smtClean="0"/>
            <a:t>Lelong</a:t>
          </a:r>
          <a:r>
            <a:rPr lang="en-US" sz="1100" i="1" dirty="0" smtClean="0"/>
            <a:t>.</a:t>
          </a:r>
          <a:endParaRPr lang="ru-RU" sz="1100" i="1" dirty="0"/>
        </a:p>
      </dgm:t>
    </dgm:pt>
    <dgm:pt modelId="{79C1FDFE-126F-4463-98B2-3DEF8FFC1794}" type="parTrans" cxnId="{3B84E736-D908-4DE0-9114-FB65D4CA2058}">
      <dgm:prSet/>
      <dgm:spPr/>
      <dgm:t>
        <a:bodyPr/>
        <a:lstStyle/>
        <a:p>
          <a:endParaRPr lang="ru-RU"/>
        </a:p>
      </dgm:t>
    </dgm:pt>
    <dgm:pt modelId="{63CE0EAA-D10D-495D-B049-44E64326D48C}" type="sibTrans" cxnId="{3B84E736-D908-4DE0-9114-FB65D4CA2058}">
      <dgm:prSet/>
      <dgm:spPr/>
      <dgm:t>
        <a:bodyPr/>
        <a:lstStyle/>
        <a:p>
          <a:endParaRPr lang="ru-RU"/>
        </a:p>
      </dgm:t>
    </dgm:pt>
    <dgm:pt modelId="{6F695589-658A-4B6A-8F25-F773549DDF3E}">
      <dgm:prSet custT="1"/>
      <dgm:spPr/>
      <dgm:t>
        <a:bodyPr/>
        <a:lstStyle/>
        <a:p>
          <a:pPr rtl="0"/>
          <a:r>
            <a:rPr lang="ru-RU" sz="1100" i="1" dirty="0" smtClean="0"/>
            <a:t>У 1942 </a:t>
          </a:r>
          <a:r>
            <a:rPr lang="ru-RU" sz="1100" i="1" dirty="0" err="1" smtClean="0"/>
            <a:t>році</a:t>
          </a:r>
          <a:r>
            <a:rPr lang="ru-RU" sz="1100" i="1" dirty="0" smtClean="0"/>
            <a:t> </a:t>
          </a:r>
          <a:r>
            <a:rPr lang="ru-RU" sz="1100" i="1" dirty="0" err="1" smtClean="0"/>
            <a:t>Крістіан</a:t>
          </a:r>
          <a:r>
            <a:rPr lang="ru-RU" sz="1100" i="1" dirty="0" smtClean="0"/>
            <a:t> створив </a:t>
          </a:r>
          <a:r>
            <a:rPr lang="ru-RU" sz="1100" i="1" dirty="0" err="1" smtClean="0"/>
            <a:t>парфумерну</a:t>
          </a:r>
          <a:r>
            <a:rPr lang="ru-RU" sz="1100" i="1" dirty="0" smtClean="0"/>
            <a:t> </a:t>
          </a:r>
          <a:r>
            <a:rPr lang="ru-RU" sz="1100" i="1" dirty="0" err="1" smtClean="0"/>
            <a:t>лабораторію</a:t>
          </a:r>
          <a:r>
            <a:rPr lang="ru-RU" sz="1100" i="1" dirty="0" smtClean="0"/>
            <a:t>, </a:t>
          </a:r>
          <a:r>
            <a:rPr lang="ru-RU" sz="1100" i="1" dirty="0" err="1" smtClean="0"/>
            <a:t>що</a:t>
          </a:r>
          <a:r>
            <a:rPr lang="ru-RU" sz="1100" i="1" dirty="0" smtClean="0"/>
            <a:t> </a:t>
          </a:r>
          <a:r>
            <a:rPr lang="ru-RU" sz="1100" i="1" dirty="0" err="1" smtClean="0"/>
            <a:t>виросла</a:t>
          </a:r>
          <a:r>
            <a:rPr lang="ru-RU" sz="1100" i="1" dirty="0" smtClean="0"/>
            <a:t> </a:t>
          </a:r>
          <a:r>
            <a:rPr lang="ru-RU" sz="1100" i="1" dirty="0" err="1" smtClean="0"/>
            <a:t>потім</a:t>
          </a:r>
          <a:r>
            <a:rPr lang="ru-RU" sz="1100" i="1" dirty="0" smtClean="0"/>
            <a:t> у </a:t>
          </a:r>
          <a:r>
            <a:rPr lang="ru-RU" sz="1100" i="1" dirty="0" err="1" smtClean="0"/>
            <a:t>фірму</a:t>
          </a:r>
          <a:r>
            <a:rPr lang="ru-RU" sz="1100" i="1" dirty="0" smtClean="0"/>
            <a:t> </a:t>
          </a:r>
          <a:r>
            <a:rPr lang="en-US" sz="1100" i="1" dirty="0" smtClean="0"/>
            <a:t>Christian Dior Perfume.</a:t>
          </a:r>
          <a:endParaRPr lang="ru-RU" sz="1100" i="1" dirty="0"/>
        </a:p>
      </dgm:t>
    </dgm:pt>
    <dgm:pt modelId="{9DE88D62-CABA-448F-A07C-2E01011402E4}" type="parTrans" cxnId="{ADB36E80-2CE8-465B-BC7F-77D4C70534F6}">
      <dgm:prSet/>
      <dgm:spPr/>
      <dgm:t>
        <a:bodyPr/>
        <a:lstStyle/>
        <a:p>
          <a:endParaRPr lang="ru-RU"/>
        </a:p>
      </dgm:t>
    </dgm:pt>
    <dgm:pt modelId="{C9CE28D4-48DC-44C6-BC1A-07DA5D2BE873}" type="sibTrans" cxnId="{ADB36E80-2CE8-465B-BC7F-77D4C70534F6}">
      <dgm:prSet/>
      <dgm:spPr/>
      <dgm:t>
        <a:bodyPr/>
        <a:lstStyle/>
        <a:p>
          <a:endParaRPr lang="ru-RU"/>
        </a:p>
      </dgm:t>
    </dgm:pt>
    <dgm:pt modelId="{478DB214-AD02-48FE-973C-7002CECBD01D}">
      <dgm:prSet custT="1"/>
      <dgm:spPr/>
      <dgm:t>
        <a:bodyPr/>
        <a:lstStyle/>
        <a:p>
          <a:pPr rtl="0"/>
          <a:r>
            <a:rPr lang="ru-RU" sz="1100" i="1" dirty="0" err="1" smtClean="0"/>
            <a:t>Після</a:t>
          </a:r>
          <a:r>
            <a:rPr lang="ru-RU" sz="1100" i="1" dirty="0" smtClean="0"/>
            <a:t> </a:t>
          </a:r>
          <a:r>
            <a:rPr lang="ru-RU" sz="1100" i="1" dirty="0" err="1" smtClean="0"/>
            <a:t>війни</a:t>
          </a:r>
          <a:r>
            <a:rPr lang="ru-RU" sz="1100" i="1" dirty="0" smtClean="0"/>
            <a:t>, в 1946 </a:t>
          </a:r>
          <a:r>
            <a:rPr lang="ru-RU" sz="1100" i="1" dirty="0" err="1" smtClean="0"/>
            <a:t>році</a:t>
          </a:r>
          <a:r>
            <a:rPr lang="ru-RU" sz="1100" i="1" dirty="0" smtClean="0"/>
            <a:t>, за </a:t>
          </a:r>
          <a:r>
            <a:rPr lang="ru-RU" sz="1100" i="1" dirty="0" err="1" smtClean="0"/>
            <a:t>фінансової</a:t>
          </a:r>
          <a:r>
            <a:rPr lang="ru-RU" sz="1100" i="1" dirty="0" smtClean="0"/>
            <a:t> </a:t>
          </a:r>
          <a:r>
            <a:rPr lang="ru-RU" sz="1100" i="1" dirty="0" err="1" smtClean="0"/>
            <a:t>підтримки</a:t>
          </a:r>
          <a:r>
            <a:rPr lang="ru-RU" sz="1100" i="1" dirty="0" smtClean="0"/>
            <a:t> текстильного фабриканта </a:t>
          </a:r>
          <a:r>
            <a:rPr lang="en-US" sz="1100" i="1" dirty="0" smtClean="0"/>
            <a:t>Marcel </a:t>
          </a:r>
          <a:r>
            <a:rPr lang="en-US" sz="1100" i="1" dirty="0" err="1" smtClean="0"/>
            <a:t>Boussac</a:t>
          </a:r>
          <a:r>
            <a:rPr lang="en-US" sz="1100" i="1" dirty="0" smtClean="0"/>
            <a:t>, </a:t>
          </a:r>
          <a:r>
            <a:rPr lang="ru-RU" sz="1100" i="1" dirty="0" err="1" smtClean="0"/>
            <a:t>він</a:t>
          </a:r>
          <a:r>
            <a:rPr lang="ru-RU" sz="1100" i="1" dirty="0" smtClean="0"/>
            <a:t> </a:t>
          </a:r>
          <a:r>
            <a:rPr lang="ru-RU" sz="1100" i="1" dirty="0" err="1" smtClean="0"/>
            <a:t>відкриває</a:t>
          </a:r>
          <a:r>
            <a:rPr lang="ru-RU" sz="1100" i="1" dirty="0" smtClean="0"/>
            <a:t> </a:t>
          </a:r>
          <a:r>
            <a:rPr lang="ru-RU" sz="1100" i="1" dirty="0" err="1" smtClean="0"/>
            <a:t>власний</a:t>
          </a:r>
          <a:r>
            <a:rPr lang="ru-RU" sz="1100" i="1" dirty="0" smtClean="0"/>
            <a:t> </a:t>
          </a:r>
          <a:r>
            <a:rPr lang="ru-RU" sz="1100" i="1" dirty="0" err="1" smtClean="0"/>
            <a:t>будинок</a:t>
          </a:r>
          <a:r>
            <a:rPr lang="ru-RU" sz="1100" i="1" dirty="0" smtClean="0"/>
            <a:t> </a:t>
          </a:r>
          <a:r>
            <a:rPr lang="ru-RU" sz="1100" i="1" dirty="0" err="1" smtClean="0"/>
            <a:t>моди</a:t>
          </a:r>
          <a:r>
            <a:rPr lang="ru-RU" sz="1100" i="1" dirty="0" smtClean="0"/>
            <a:t>.                                      </a:t>
          </a:r>
          <a:endParaRPr lang="ru-RU" sz="1100" i="1" dirty="0"/>
        </a:p>
      </dgm:t>
    </dgm:pt>
    <dgm:pt modelId="{C0AA5389-E586-48CC-99C7-7C06374B5EB0}" type="parTrans" cxnId="{BE07676F-D2A3-4840-8A2B-772B7CAC2A61}">
      <dgm:prSet/>
      <dgm:spPr/>
      <dgm:t>
        <a:bodyPr/>
        <a:lstStyle/>
        <a:p>
          <a:endParaRPr lang="ru-RU"/>
        </a:p>
      </dgm:t>
    </dgm:pt>
    <dgm:pt modelId="{853C9226-2974-480F-BA27-659685C5C221}" type="sibTrans" cxnId="{BE07676F-D2A3-4840-8A2B-772B7CAC2A61}">
      <dgm:prSet/>
      <dgm:spPr/>
      <dgm:t>
        <a:bodyPr/>
        <a:lstStyle/>
        <a:p>
          <a:endParaRPr lang="ru-RU"/>
        </a:p>
      </dgm:t>
    </dgm:pt>
    <dgm:pt modelId="{05AA6D97-085F-472B-845C-2819DBDDE915}">
      <dgm:prSet custT="1"/>
      <dgm:spPr/>
      <dgm:t>
        <a:bodyPr/>
        <a:lstStyle/>
        <a:p>
          <a:pPr rtl="0"/>
          <a:r>
            <a:rPr lang="ru-RU" sz="1100" i="1" dirty="0" err="1" smtClean="0"/>
            <a:t>Модний</a:t>
          </a:r>
          <a:r>
            <a:rPr lang="ru-RU" sz="1100" i="1" dirty="0" smtClean="0"/>
            <a:t> </a:t>
          </a:r>
          <a:r>
            <a:rPr lang="ru-RU" sz="1100" i="1" dirty="0" err="1" smtClean="0"/>
            <a:t>дім</a:t>
          </a:r>
          <a:r>
            <a:rPr lang="ru-RU" sz="1100" i="1" dirty="0" smtClean="0"/>
            <a:t> </a:t>
          </a:r>
          <a:r>
            <a:rPr lang="en-US" sz="1100" i="1" dirty="0" smtClean="0"/>
            <a:t>Christian Dior </a:t>
          </a:r>
          <a:r>
            <a:rPr lang="ru-RU" sz="1100" i="1" dirty="0" smtClean="0"/>
            <a:t>став </a:t>
          </a:r>
          <a:r>
            <a:rPr lang="ru-RU" sz="1100" i="1" dirty="0" err="1" smtClean="0"/>
            <a:t>колискою</a:t>
          </a:r>
          <a:r>
            <a:rPr lang="ru-RU" sz="1100" i="1" dirty="0" smtClean="0"/>
            <a:t> </a:t>
          </a:r>
          <a:r>
            <a:rPr lang="ru-RU" sz="1100" i="1" dirty="0" err="1" smtClean="0"/>
            <a:t>багатьох</a:t>
          </a:r>
          <a:r>
            <a:rPr lang="ru-RU" sz="1100" i="1" dirty="0" smtClean="0"/>
            <a:t> </a:t>
          </a:r>
          <a:r>
            <a:rPr lang="ru-RU" sz="1100" i="1" dirty="0" err="1" smtClean="0"/>
            <a:t>видатних</a:t>
          </a:r>
          <a:r>
            <a:rPr lang="ru-RU" sz="1100" i="1" dirty="0" smtClean="0"/>
            <a:t> </a:t>
          </a:r>
          <a:r>
            <a:rPr lang="ru-RU" sz="1100" i="1" dirty="0" err="1" smtClean="0"/>
            <a:t>дизайнерів</a:t>
          </a:r>
          <a:r>
            <a:rPr lang="ru-RU" sz="1100" i="1" dirty="0" smtClean="0"/>
            <a:t> </a:t>
          </a:r>
          <a:r>
            <a:rPr lang="en-US" sz="1100" i="1" dirty="0" smtClean="0"/>
            <a:t>XX </a:t>
          </a:r>
          <a:r>
            <a:rPr lang="ru-RU" sz="1100" i="1" dirty="0" err="1" smtClean="0"/>
            <a:t>століття</a:t>
          </a:r>
          <a:r>
            <a:rPr lang="ru-RU" sz="1100" i="1" dirty="0" smtClean="0"/>
            <a:t>. Так, в 1953 </a:t>
          </a:r>
          <a:r>
            <a:rPr lang="ru-RU" sz="1100" i="1" dirty="0" err="1" smtClean="0"/>
            <a:t>році</a:t>
          </a:r>
          <a:r>
            <a:rPr lang="ru-RU" sz="1100" i="1" dirty="0" smtClean="0"/>
            <a:t> на </a:t>
          </a:r>
          <a:r>
            <a:rPr lang="ru-RU" sz="1100" i="1" dirty="0" err="1" smtClean="0"/>
            <a:t>фірму</a:t>
          </a:r>
          <a:r>
            <a:rPr lang="ru-RU" sz="1100" i="1" dirty="0" smtClean="0"/>
            <a:t> приходить </a:t>
          </a:r>
          <a:r>
            <a:rPr lang="ru-RU" sz="1100" i="1" dirty="0" err="1" smtClean="0"/>
            <a:t>молодий</a:t>
          </a:r>
          <a:r>
            <a:rPr lang="ru-RU" sz="1100" i="1" dirty="0" smtClean="0"/>
            <a:t> </a:t>
          </a:r>
          <a:r>
            <a:rPr lang="ru-RU" sz="1100" i="1" dirty="0" err="1" smtClean="0"/>
            <a:t>Ів</a:t>
          </a:r>
          <a:r>
            <a:rPr lang="ru-RU" sz="1100" i="1" dirty="0" smtClean="0"/>
            <a:t> Сен Лоран</a:t>
          </a:r>
          <a:r>
            <a:rPr lang="en-US" sz="1100" i="1" dirty="0" smtClean="0"/>
            <a:t>. </a:t>
          </a:r>
          <a:r>
            <a:rPr lang="ru-RU" sz="1100" i="1" dirty="0" err="1" smtClean="0"/>
            <a:t>Після</a:t>
          </a:r>
          <a:r>
            <a:rPr lang="ru-RU" sz="1100" i="1" dirty="0" smtClean="0"/>
            <a:t> </a:t>
          </a:r>
          <a:r>
            <a:rPr lang="ru-RU" sz="1100" i="1" dirty="0" err="1" smtClean="0"/>
            <a:t>раптової</a:t>
          </a:r>
          <a:r>
            <a:rPr lang="ru-RU" sz="1100" i="1" dirty="0" smtClean="0"/>
            <a:t> </a:t>
          </a:r>
          <a:r>
            <a:rPr lang="ru-RU" sz="1100" i="1" dirty="0" err="1" smtClean="0"/>
            <a:t>смерті</a:t>
          </a:r>
          <a:r>
            <a:rPr lang="ru-RU" sz="1100" i="1" dirty="0" smtClean="0"/>
            <a:t> </a:t>
          </a:r>
          <a:r>
            <a:rPr lang="ru-RU" sz="1100" i="1" dirty="0" err="1" smtClean="0"/>
            <a:t>Діора</a:t>
          </a:r>
          <a:r>
            <a:rPr lang="ru-RU" sz="1100" i="1" dirty="0" smtClean="0"/>
            <a:t>, </a:t>
          </a:r>
          <a:r>
            <a:rPr lang="ru-RU" sz="1100" i="1" dirty="0" err="1" smtClean="0"/>
            <a:t>Ів</a:t>
          </a:r>
          <a:r>
            <a:rPr lang="ru-RU" sz="1100" i="1" dirty="0" smtClean="0"/>
            <a:t> Сен Лоран </a:t>
          </a:r>
          <a:r>
            <a:rPr lang="ru-RU" sz="1100" i="1" dirty="0" err="1" smtClean="0"/>
            <a:t>стає</a:t>
          </a:r>
          <a:r>
            <a:rPr lang="ru-RU" sz="1100" i="1" dirty="0" smtClean="0"/>
            <a:t> </a:t>
          </a:r>
          <a:r>
            <a:rPr lang="ru-RU" sz="1100" i="1" dirty="0" err="1" smtClean="0"/>
            <a:t>провідним</a:t>
          </a:r>
          <a:r>
            <a:rPr lang="ru-RU" sz="1100" i="1" dirty="0" smtClean="0"/>
            <a:t> </a:t>
          </a:r>
          <a:r>
            <a:rPr lang="ru-RU" sz="1100" i="1" dirty="0" err="1" smtClean="0"/>
            <a:t>модельєром</a:t>
          </a:r>
          <a:r>
            <a:rPr lang="ru-RU" sz="1100" i="1" dirty="0" smtClean="0"/>
            <a:t> </a:t>
          </a:r>
          <a:r>
            <a:rPr lang="ru-RU" sz="1100" i="1" dirty="0" err="1" smtClean="0"/>
            <a:t>будинку</a:t>
          </a:r>
          <a:r>
            <a:rPr lang="ru-RU" sz="1100" i="1" dirty="0" smtClean="0"/>
            <a:t> </a:t>
          </a:r>
          <a:r>
            <a:rPr lang="en-US" sz="1100" i="1" dirty="0" smtClean="0"/>
            <a:t>Dior. </a:t>
          </a:r>
          <a:r>
            <a:rPr lang="uk-UA" sz="1100" i="1" dirty="0" smtClean="0"/>
            <a:t> </a:t>
          </a:r>
          <a:endParaRPr lang="ru-RU" sz="1100" i="1" dirty="0"/>
        </a:p>
      </dgm:t>
    </dgm:pt>
    <dgm:pt modelId="{E37AC3EF-78F3-4082-8FBB-3712C68822FC}" type="parTrans" cxnId="{A1BB30DD-456B-426B-99CC-0AD89ABFBC50}">
      <dgm:prSet/>
      <dgm:spPr/>
      <dgm:t>
        <a:bodyPr/>
        <a:lstStyle/>
        <a:p>
          <a:endParaRPr lang="ru-RU"/>
        </a:p>
      </dgm:t>
    </dgm:pt>
    <dgm:pt modelId="{89713270-E92C-42D7-B14E-20DE70B457B9}" type="sibTrans" cxnId="{A1BB30DD-456B-426B-99CC-0AD89ABFBC50}">
      <dgm:prSet/>
      <dgm:spPr/>
      <dgm:t>
        <a:bodyPr/>
        <a:lstStyle/>
        <a:p>
          <a:endParaRPr lang="ru-RU"/>
        </a:p>
      </dgm:t>
    </dgm:pt>
    <dgm:pt modelId="{2E4F6AAB-1B09-40E0-90CD-053599D349B9}" type="pres">
      <dgm:prSet presAssocID="{198479A7-9C04-4D74-A97A-FAB79A0C28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F02F30-BF62-40F5-91C4-A28FFDD31DEB}" type="pres">
      <dgm:prSet presAssocID="{49E3E259-84F1-4598-9ABF-C6B71AAA7CEC}" presName="parentText" presStyleLbl="node1" presStyleIdx="0" presStyleCnt="6" custScaleY="8358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86F628-9FCB-4E4A-A755-CED5A93AA6CB}" type="pres">
      <dgm:prSet presAssocID="{921782FD-1FB5-4BF7-9743-68157B088AE0}" presName="spacer" presStyleCnt="0"/>
      <dgm:spPr/>
    </dgm:pt>
    <dgm:pt modelId="{AAEBAF4B-DF9A-40CA-9AD0-DCF4A58B261C}" type="pres">
      <dgm:prSet presAssocID="{150E932E-6F6D-47F2-8884-5F9E18463FF5}" presName="parentText" presStyleLbl="node1" presStyleIdx="1" presStyleCnt="6" custScaleY="75419" custLinFactY="-1714" custLinFactNeighborX="43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8C346B-0230-4EFE-8CDC-C3F0A557298B}" type="pres">
      <dgm:prSet presAssocID="{DD249BB0-B47E-42A5-8AFF-9E71C5683587}" presName="spacer" presStyleCnt="0"/>
      <dgm:spPr/>
    </dgm:pt>
    <dgm:pt modelId="{23716AC3-1C0C-4778-882F-F42ABE2FC646}" type="pres">
      <dgm:prSet presAssocID="{0D90E10A-A0FF-4B84-B1C4-4B57C3CF2679}" presName="parentText" presStyleLbl="node1" presStyleIdx="2" presStyleCnt="6" custScaleY="87336" custLinFactY="-13758" custLinFactNeighborX="43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8A3C95-8061-47B6-945C-3CA25426B415}" type="pres">
      <dgm:prSet presAssocID="{63CE0EAA-D10D-495D-B049-44E64326D48C}" presName="spacer" presStyleCnt="0"/>
      <dgm:spPr/>
    </dgm:pt>
    <dgm:pt modelId="{7BAC8D9F-2A0D-4D88-8A35-14AB7E5AE8D0}" type="pres">
      <dgm:prSet presAssocID="{6F695589-658A-4B6A-8F25-F773549DDF3E}" presName="parentText" presStyleLbl="node1" presStyleIdx="3" presStyleCnt="6" custLinFactY="-24704" custLinFactNeighborX="43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CDD3E0-3B8A-4F41-ABAD-8565196E5317}" type="pres">
      <dgm:prSet presAssocID="{C9CE28D4-48DC-44C6-BC1A-07DA5D2BE873}" presName="spacer" presStyleCnt="0"/>
      <dgm:spPr/>
    </dgm:pt>
    <dgm:pt modelId="{E6552D86-2FDE-44E4-805C-2D81979545FF}" type="pres">
      <dgm:prSet presAssocID="{478DB214-AD02-48FE-973C-7002CECBD01D}" presName="parentText" presStyleLbl="node1" presStyleIdx="4" presStyleCnt="6" custLinFactY="-38570" custLinFactNeighborX="43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84800B-71FE-4236-8CA4-7B63E58CB1ED}" type="pres">
      <dgm:prSet presAssocID="{853C9226-2974-480F-BA27-659685C5C221}" presName="spacer" presStyleCnt="0"/>
      <dgm:spPr/>
    </dgm:pt>
    <dgm:pt modelId="{10E2BB1C-62B2-40F2-9158-D2A2B7A2E734}" type="pres">
      <dgm:prSet presAssocID="{05AA6D97-085F-472B-845C-2819DBDDE915}" presName="parentText" presStyleLbl="node1" presStyleIdx="5" presStyleCnt="6" custScaleY="115597" custLinFactY="-52436" custLinFactNeighborX="43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190D87-9627-47B3-8C03-10B76A8DC047}" type="presOf" srcId="{05AA6D97-085F-472B-845C-2819DBDDE915}" destId="{10E2BB1C-62B2-40F2-9158-D2A2B7A2E734}" srcOrd="0" destOrd="0" presId="urn:microsoft.com/office/officeart/2005/8/layout/vList2"/>
    <dgm:cxn modelId="{BE07676F-D2A3-4840-8A2B-772B7CAC2A61}" srcId="{198479A7-9C04-4D74-A97A-FAB79A0C28BB}" destId="{478DB214-AD02-48FE-973C-7002CECBD01D}" srcOrd="4" destOrd="0" parTransId="{C0AA5389-E586-48CC-99C7-7C06374B5EB0}" sibTransId="{853C9226-2974-480F-BA27-659685C5C221}"/>
    <dgm:cxn modelId="{A1BB30DD-456B-426B-99CC-0AD89ABFBC50}" srcId="{198479A7-9C04-4D74-A97A-FAB79A0C28BB}" destId="{05AA6D97-085F-472B-845C-2819DBDDE915}" srcOrd="5" destOrd="0" parTransId="{E37AC3EF-78F3-4082-8FBB-3712C68822FC}" sibTransId="{89713270-E92C-42D7-B14E-20DE70B457B9}"/>
    <dgm:cxn modelId="{ADB36E80-2CE8-465B-BC7F-77D4C70534F6}" srcId="{198479A7-9C04-4D74-A97A-FAB79A0C28BB}" destId="{6F695589-658A-4B6A-8F25-F773549DDF3E}" srcOrd="3" destOrd="0" parTransId="{9DE88D62-CABA-448F-A07C-2E01011402E4}" sibTransId="{C9CE28D4-48DC-44C6-BC1A-07DA5D2BE873}"/>
    <dgm:cxn modelId="{AA7773FD-5C98-4951-82A4-0538FE0F61F2}" type="presOf" srcId="{49E3E259-84F1-4598-9ABF-C6B71AAA7CEC}" destId="{2EF02F30-BF62-40F5-91C4-A28FFDD31DEB}" srcOrd="0" destOrd="0" presId="urn:microsoft.com/office/officeart/2005/8/layout/vList2"/>
    <dgm:cxn modelId="{EE6E8E90-2B90-48C2-8ABF-133495BC4F26}" type="presOf" srcId="{150E932E-6F6D-47F2-8884-5F9E18463FF5}" destId="{AAEBAF4B-DF9A-40CA-9AD0-DCF4A58B261C}" srcOrd="0" destOrd="0" presId="urn:microsoft.com/office/officeart/2005/8/layout/vList2"/>
    <dgm:cxn modelId="{3B84E736-D908-4DE0-9114-FB65D4CA2058}" srcId="{198479A7-9C04-4D74-A97A-FAB79A0C28BB}" destId="{0D90E10A-A0FF-4B84-B1C4-4B57C3CF2679}" srcOrd="2" destOrd="0" parTransId="{79C1FDFE-126F-4463-98B2-3DEF8FFC1794}" sibTransId="{63CE0EAA-D10D-495D-B049-44E64326D48C}"/>
    <dgm:cxn modelId="{50CDBC86-84D0-436B-8876-2832CA2C4A8A}" srcId="{198479A7-9C04-4D74-A97A-FAB79A0C28BB}" destId="{150E932E-6F6D-47F2-8884-5F9E18463FF5}" srcOrd="1" destOrd="0" parTransId="{81C7A9DB-DC79-407E-8A8C-B8D348D594AA}" sibTransId="{DD249BB0-B47E-42A5-8AFF-9E71C5683587}"/>
    <dgm:cxn modelId="{6B92460E-7F0C-4129-8191-4576536C3FB5}" srcId="{198479A7-9C04-4D74-A97A-FAB79A0C28BB}" destId="{49E3E259-84F1-4598-9ABF-C6B71AAA7CEC}" srcOrd="0" destOrd="0" parTransId="{D565CF11-98E8-440F-8DC6-E9663C4AE4A0}" sibTransId="{921782FD-1FB5-4BF7-9743-68157B088AE0}"/>
    <dgm:cxn modelId="{1DBA57C1-6415-4FB7-BAF4-E26C19235594}" type="presOf" srcId="{6F695589-658A-4B6A-8F25-F773549DDF3E}" destId="{7BAC8D9F-2A0D-4D88-8A35-14AB7E5AE8D0}" srcOrd="0" destOrd="0" presId="urn:microsoft.com/office/officeart/2005/8/layout/vList2"/>
    <dgm:cxn modelId="{E074CA44-67F6-4ADD-BA24-5C8D29A8C27C}" type="presOf" srcId="{0D90E10A-A0FF-4B84-B1C4-4B57C3CF2679}" destId="{23716AC3-1C0C-4778-882F-F42ABE2FC646}" srcOrd="0" destOrd="0" presId="urn:microsoft.com/office/officeart/2005/8/layout/vList2"/>
    <dgm:cxn modelId="{1F390AF7-CFE3-413D-B925-9CD643B0F879}" type="presOf" srcId="{198479A7-9C04-4D74-A97A-FAB79A0C28BB}" destId="{2E4F6AAB-1B09-40E0-90CD-053599D349B9}" srcOrd="0" destOrd="0" presId="urn:microsoft.com/office/officeart/2005/8/layout/vList2"/>
    <dgm:cxn modelId="{B3B58E66-A9F0-4F90-A59B-383ADE7A2C9A}" type="presOf" srcId="{478DB214-AD02-48FE-973C-7002CECBD01D}" destId="{E6552D86-2FDE-44E4-805C-2D81979545FF}" srcOrd="0" destOrd="0" presId="urn:microsoft.com/office/officeart/2005/8/layout/vList2"/>
    <dgm:cxn modelId="{52DAA999-C0CA-4FD1-928E-08AB4E0338DB}" type="presParOf" srcId="{2E4F6AAB-1B09-40E0-90CD-053599D349B9}" destId="{2EF02F30-BF62-40F5-91C4-A28FFDD31DEB}" srcOrd="0" destOrd="0" presId="urn:microsoft.com/office/officeart/2005/8/layout/vList2"/>
    <dgm:cxn modelId="{CE3637EA-8C08-4A6F-9D95-675991CE7590}" type="presParOf" srcId="{2E4F6AAB-1B09-40E0-90CD-053599D349B9}" destId="{E686F628-9FCB-4E4A-A755-CED5A93AA6CB}" srcOrd="1" destOrd="0" presId="urn:microsoft.com/office/officeart/2005/8/layout/vList2"/>
    <dgm:cxn modelId="{A1A0EFF0-9BF8-4148-8C59-AFBF5E9A7671}" type="presParOf" srcId="{2E4F6AAB-1B09-40E0-90CD-053599D349B9}" destId="{AAEBAF4B-DF9A-40CA-9AD0-DCF4A58B261C}" srcOrd="2" destOrd="0" presId="urn:microsoft.com/office/officeart/2005/8/layout/vList2"/>
    <dgm:cxn modelId="{7C9C73F6-8230-499C-BD25-5F1785E908A8}" type="presParOf" srcId="{2E4F6AAB-1B09-40E0-90CD-053599D349B9}" destId="{278C346B-0230-4EFE-8CDC-C3F0A557298B}" srcOrd="3" destOrd="0" presId="urn:microsoft.com/office/officeart/2005/8/layout/vList2"/>
    <dgm:cxn modelId="{1C23B478-E58C-4AF7-A14C-1B91D33BB021}" type="presParOf" srcId="{2E4F6AAB-1B09-40E0-90CD-053599D349B9}" destId="{23716AC3-1C0C-4778-882F-F42ABE2FC646}" srcOrd="4" destOrd="0" presId="urn:microsoft.com/office/officeart/2005/8/layout/vList2"/>
    <dgm:cxn modelId="{1456AD1A-F767-4710-98AC-5416E4C22210}" type="presParOf" srcId="{2E4F6AAB-1B09-40E0-90CD-053599D349B9}" destId="{B68A3C95-8061-47B6-945C-3CA25426B415}" srcOrd="5" destOrd="0" presId="urn:microsoft.com/office/officeart/2005/8/layout/vList2"/>
    <dgm:cxn modelId="{1E6546A0-5BF1-45FF-80F0-05784CEFC24B}" type="presParOf" srcId="{2E4F6AAB-1B09-40E0-90CD-053599D349B9}" destId="{7BAC8D9F-2A0D-4D88-8A35-14AB7E5AE8D0}" srcOrd="6" destOrd="0" presId="urn:microsoft.com/office/officeart/2005/8/layout/vList2"/>
    <dgm:cxn modelId="{B21F24A8-3572-4348-9070-E50173046B49}" type="presParOf" srcId="{2E4F6AAB-1B09-40E0-90CD-053599D349B9}" destId="{97CDD3E0-3B8A-4F41-ABAD-8565196E5317}" srcOrd="7" destOrd="0" presId="urn:microsoft.com/office/officeart/2005/8/layout/vList2"/>
    <dgm:cxn modelId="{EBB97AAA-AA21-4BFA-BAD0-F4C0FB797CC1}" type="presParOf" srcId="{2E4F6AAB-1B09-40E0-90CD-053599D349B9}" destId="{E6552D86-2FDE-44E4-805C-2D81979545FF}" srcOrd="8" destOrd="0" presId="urn:microsoft.com/office/officeart/2005/8/layout/vList2"/>
    <dgm:cxn modelId="{702EEFDF-CD1B-4BAB-9FB9-CC4A1E106A06}" type="presParOf" srcId="{2E4F6AAB-1B09-40E0-90CD-053599D349B9}" destId="{6084800B-71FE-4236-8CA4-7B63E58CB1ED}" srcOrd="9" destOrd="0" presId="urn:microsoft.com/office/officeart/2005/8/layout/vList2"/>
    <dgm:cxn modelId="{41DE9580-F7C6-4443-87BD-739B1BA9FC55}" type="presParOf" srcId="{2E4F6AAB-1B09-40E0-90CD-053599D349B9}" destId="{10E2BB1C-62B2-40F2-9158-D2A2B7A2E734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34638F41-DFD9-4E00-8703-6C13F423C28A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A9325D90-080C-4FE0-86D1-D8A2454380A8}">
      <dgm:prSet/>
      <dgm:spPr/>
      <dgm:t>
        <a:bodyPr/>
        <a:lstStyle/>
        <a:p>
          <a:pPr rtl="0"/>
          <a:r>
            <a:rPr lang="ru-RU" i="1" dirty="0" err="1" smtClean="0"/>
            <a:t>Італійський</a:t>
          </a:r>
          <a:r>
            <a:rPr lang="ru-RU" i="1" dirty="0" smtClean="0"/>
            <a:t> </a:t>
          </a:r>
          <a:r>
            <a:rPr lang="ru-RU" i="1" dirty="0" err="1" smtClean="0"/>
            <a:t>бізнесмен</a:t>
          </a:r>
          <a:r>
            <a:rPr lang="ru-RU" i="1" dirty="0" smtClean="0"/>
            <a:t> і дизайнер, </a:t>
          </a:r>
          <a:r>
            <a:rPr lang="ru-RU" i="1" dirty="0" err="1" smtClean="0"/>
            <a:t>засновник</a:t>
          </a:r>
          <a:r>
            <a:rPr lang="ru-RU" i="1" dirty="0" smtClean="0"/>
            <a:t> Дому </a:t>
          </a:r>
          <a:r>
            <a:rPr lang="ru-RU" i="1" dirty="0" err="1" smtClean="0"/>
            <a:t>Gucci</a:t>
          </a:r>
          <a:r>
            <a:rPr lang="ru-RU" i="1" dirty="0" smtClean="0"/>
            <a:t>.</a:t>
          </a:r>
          <a:endParaRPr lang="ru-RU" i="1" dirty="0"/>
        </a:p>
      </dgm:t>
    </dgm:pt>
    <dgm:pt modelId="{5C3BBF8D-106F-4651-BC2E-0E6055233A46}" type="parTrans" cxnId="{2F30EA1C-323C-4D08-BB54-00EC9141D8B5}">
      <dgm:prSet/>
      <dgm:spPr/>
      <dgm:t>
        <a:bodyPr/>
        <a:lstStyle/>
        <a:p>
          <a:endParaRPr lang="ru-RU"/>
        </a:p>
      </dgm:t>
    </dgm:pt>
    <dgm:pt modelId="{2371F65D-68CA-4E07-BD41-E2109B99FD46}" type="sibTrans" cxnId="{2F30EA1C-323C-4D08-BB54-00EC9141D8B5}">
      <dgm:prSet/>
      <dgm:spPr/>
      <dgm:t>
        <a:bodyPr/>
        <a:lstStyle/>
        <a:p>
          <a:endParaRPr lang="ru-RU"/>
        </a:p>
      </dgm:t>
    </dgm:pt>
    <dgm:pt modelId="{7268D4B4-CCBC-411A-AE86-DC92AA1A5320}">
      <dgm:prSet/>
      <dgm:spPr/>
      <dgm:t>
        <a:bodyPr/>
        <a:lstStyle/>
        <a:p>
          <a:pPr rtl="0"/>
          <a:r>
            <a:rPr lang="ru-RU" i="1" dirty="0" smtClean="0"/>
            <a:t>У </a:t>
          </a:r>
          <a:r>
            <a:rPr lang="ru-RU" i="1" dirty="0" err="1" smtClean="0"/>
            <a:t>віці</a:t>
          </a:r>
          <a:r>
            <a:rPr lang="ru-RU" i="1" dirty="0" smtClean="0"/>
            <a:t> 23-х </a:t>
          </a:r>
          <a:r>
            <a:rPr lang="ru-RU" i="1" dirty="0" err="1" smtClean="0"/>
            <a:t>років</a:t>
          </a:r>
          <a:r>
            <a:rPr lang="ru-RU" i="1" dirty="0" smtClean="0"/>
            <a:t> </a:t>
          </a:r>
          <a:r>
            <a:rPr lang="ru-RU" i="1" dirty="0" err="1" smtClean="0"/>
            <a:t>Гуччіо</a:t>
          </a:r>
          <a:r>
            <a:rPr lang="ru-RU" i="1" dirty="0" smtClean="0"/>
            <a:t> </a:t>
          </a:r>
          <a:r>
            <a:rPr lang="ru-RU" i="1" dirty="0" err="1" smtClean="0"/>
            <a:t>відкриває</a:t>
          </a:r>
          <a:r>
            <a:rPr lang="ru-RU" i="1" dirty="0" smtClean="0"/>
            <a:t> </a:t>
          </a:r>
          <a:r>
            <a:rPr lang="ru-RU" i="1" dirty="0" err="1" smtClean="0"/>
            <a:t>майстерню</a:t>
          </a:r>
          <a:r>
            <a:rPr lang="ru-RU" i="1" dirty="0" smtClean="0"/>
            <a:t> з </a:t>
          </a:r>
          <a:r>
            <a:rPr lang="ru-RU" i="1" dirty="0" err="1" smtClean="0"/>
            <a:t>виготовлення</a:t>
          </a:r>
          <a:r>
            <a:rPr lang="ru-RU" i="1" dirty="0" smtClean="0"/>
            <a:t> </a:t>
          </a:r>
          <a:r>
            <a:rPr lang="ru-RU" i="1" dirty="0" err="1" smtClean="0"/>
            <a:t>кінної</a:t>
          </a:r>
          <a:r>
            <a:rPr lang="ru-RU" i="1" dirty="0" smtClean="0"/>
            <a:t> </a:t>
          </a:r>
          <a:r>
            <a:rPr lang="ru-RU" i="1" dirty="0" err="1" smtClean="0"/>
            <a:t>упряжі</a:t>
          </a:r>
          <a:r>
            <a:rPr lang="ru-RU" i="1" dirty="0" smtClean="0"/>
            <a:t>, яку </a:t>
          </a:r>
          <a:r>
            <a:rPr lang="ru-RU" i="1" dirty="0" err="1" smtClean="0"/>
            <a:t>він</a:t>
          </a:r>
          <a:r>
            <a:rPr lang="ru-RU" i="1" dirty="0" smtClean="0"/>
            <a:t> </a:t>
          </a:r>
          <a:r>
            <a:rPr lang="ru-RU" i="1" dirty="0" err="1" smtClean="0"/>
            <a:t>називає</a:t>
          </a:r>
          <a:r>
            <a:rPr lang="ru-RU" i="1" dirty="0" smtClean="0"/>
            <a:t> «</a:t>
          </a:r>
          <a:r>
            <a:rPr lang="ru-RU" i="1" dirty="0" err="1" smtClean="0"/>
            <a:t>Будинок</a:t>
          </a:r>
          <a:r>
            <a:rPr lang="ru-RU" i="1" dirty="0" smtClean="0"/>
            <a:t> </a:t>
          </a:r>
          <a:r>
            <a:rPr lang="ru-RU" i="1" dirty="0" err="1" smtClean="0"/>
            <a:t>Гуччі</a:t>
          </a:r>
          <a:r>
            <a:rPr lang="ru-RU" i="1" dirty="0" smtClean="0"/>
            <a:t>».</a:t>
          </a:r>
          <a:endParaRPr lang="ru-RU" i="1" dirty="0"/>
        </a:p>
      </dgm:t>
    </dgm:pt>
    <dgm:pt modelId="{1BA6C305-26FD-420A-A806-F8B8B66ECC43}" type="parTrans" cxnId="{315A1627-3AB7-4B11-BA41-564D5D040FEB}">
      <dgm:prSet/>
      <dgm:spPr/>
      <dgm:t>
        <a:bodyPr/>
        <a:lstStyle/>
        <a:p>
          <a:endParaRPr lang="ru-RU"/>
        </a:p>
      </dgm:t>
    </dgm:pt>
    <dgm:pt modelId="{DF7BFAE4-F70D-46BF-9773-0CCF33C94D97}" type="sibTrans" cxnId="{315A1627-3AB7-4B11-BA41-564D5D040FEB}">
      <dgm:prSet/>
      <dgm:spPr/>
      <dgm:t>
        <a:bodyPr/>
        <a:lstStyle/>
        <a:p>
          <a:endParaRPr lang="ru-RU"/>
        </a:p>
      </dgm:t>
    </dgm:pt>
    <dgm:pt modelId="{FAB31499-2E75-4C53-80D0-028BE4BE7169}">
      <dgm:prSet/>
      <dgm:spPr/>
      <dgm:t>
        <a:bodyPr/>
        <a:lstStyle/>
        <a:p>
          <a:pPr rtl="0"/>
          <a:r>
            <a:rPr lang="ru-RU" i="1" dirty="0" smtClean="0"/>
            <a:t>А в 1933 </a:t>
          </a:r>
          <a:r>
            <a:rPr lang="ru-RU" i="1" dirty="0" err="1" smtClean="0"/>
            <a:t>році</a:t>
          </a:r>
          <a:r>
            <a:rPr lang="ru-RU" i="1" dirty="0" smtClean="0"/>
            <a:t> </a:t>
          </a:r>
          <a:r>
            <a:rPr lang="ru-RU" i="1" dirty="0" err="1" smtClean="0"/>
            <a:t>син</a:t>
          </a:r>
          <a:r>
            <a:rPr lang="ru-RU" i="1" dirty="0" smtClean="0"/>
            <a:t> </a:t>
          </a:r>
          <a:r>
            <a:rPr lang="ru-RU" i="1" dirty="0" err="1" smtClean="0"/>
            <a:t>Гуччіо</a:t>
          </a:r>
          <a:r>
            <a:rPr lang="ru-RU" i="1" dirty="0" smtClean="0"/>
            <a:t>, </a:t>
          </a:r>
          <a:r>
            <a:rPr lang="ru-RU" i="1" dirty="0" err="1" smtClean="0"/>
            <a:t>Альдо</a:t>
          </a:r>
          <a:r>
            <a:rPr lang="ru-RU" i="1" dirty="0" smtClean="0"/>
            <a:t> </a:t>
          </a:r>
          <a:r>
            <a:rPr lang="ru-RU" i="1" dirty="0" err="1" smtClean="0"/>
            <a:t>придумує</a:t>
          </a:r>
          <a:r>
            <a:rPr lang="ru-RU" i="1" dirty="0" smtClean="0"/>
            <a:t> логотип з </a:t>
          </a:r>
          <a:r>
            <a:rPr lang="ru-RU" i="1" dirty="0" err="1" smtClean="0"/>
            <a:t>двох</a:t>
          </a:r>
          <a:r>
            <a:rPr lang="ru-RU" i="1" dirty="0" smtClean="0"/>
            <a:t> </a:t>
          </a:r>
          <a:r>
            <a:rPr lang="ru-RU" i="1" dirty="0" err="1" smtClean="0"/>
            <a:t>переплетених</a:t>
          </a:r>
          <a:r>
            <a:rPr lang="ru-RU" i="1" dirty="0" smtClean="0"/>
            <a:t> </a:t>
          </a:r>
          <a:r>
            <a:rPr lang="ru-RU" i="1" dirty="0" err="1" smtClean="0"/>
            <a:t>між</a:t>
          </a:r>
          <a:r>
            <a:rPr lang="ru-RU" i="1" dirty="0" smtClean="0"/>
            <a:t> собою букв </a:t>
          </a:r>
          <a:r>
            <a:rPr lang="en-US" i="1" dirty="0" smtClean="0"/>
            <a:t>G, </a:t>
          </a:r>
          <a:r>
            <a:rPr lang="ru-RU" i="1" dirty="0" err="1" smtClean="0"/>
            <a:t>що</a:t>
          </a:r>
          <a:r>
            <a:rPr lang="ru-RU" i="1" dirty="0" smtClean="0"/>
            <a:t> означали </a:t>
          </a:r>
          <a:r>
            <a:rPr lang="ru-RU" i="1" dirty="0" err="1" smtClean="0"/>
            <a:t>ініцеали</a:t>
          </a:r>
          <a:r>
            <a:rPr lang="ru-RU" i="1" dirty="0" smtClean="0"/>
            <a:t> </a:t>
          </a:r>
          <a:r>
            <a:rPr lang="ru-RU" i="1" dirty="0" err="1" smtClean="0"/>
            <a:t>Гуччіо</a:t>
          </a:r>
          <a:r>
            <a:rPr lang="ru-RU" i="1" dirty="0" smtClean="0"/>
            <a:t> </a:t>
          </a:r>
          <a:r>
            <a:rPr lang="ru-RU" i="1" dirty="0" err="1" smtClean="0"/>
            <a:t>Гуччі</a:t>
          </a:r>
          <a:r>
            <a:rPr lang="ru-RU" i="1" dirty="0" smtClean="0"/>
            <a:t>.</a:t>
          </a:r>
          <a:endParaRPr lang="ru-RU" i="1" dirty="0"/>
        </a:p>
      </dgm:t>
    </dgm:pt>
    <dgm:pt modelId="{79DB88A9-E629-4E99-8DBC-4F618D5F22D4}" type="parTrans" cxnId="{8CED9ACE-6FD8-460F-B1AD-C476AE66551E}">
      <dgm:prSet/>
      <dgm:spPr/>
      <dgm:t>
        <a:bodyPr/>
        <a:lstStyle/>
        <a:p>
          <a:endParaRPr lang="ru-RU"/>
        </a:p>
      </dgm:t>
    </dgm:pt>
    <dgm:pt modelId="{75BF4271-3F86-4FC8-9C99-CA783D0BF763}" type="sibTrans" cxnId="{8CED9ACE-6FD8-460F-B1AD-C476AE66551E}">
      <dgm:prSet/>
      <dgm:spPr/>
      <dgm:t>
        <a:bodyPr/>
        <a:lstStyle/>
        <a:p>
          <a:endParaRPr lang="ru-RU"/>
        </a:p>
      </dgm:t>
    </dgm:pt>
    <dgm:pt modelId="{7CA4498A-3E9C-4906-AF3C-56624F52C4A1}">
      <dgm:prSet/>
      <dgm:spPr/>
      <dgm:t>
        <a:bodyPr/>
        <a:lstStyle/>
        <a:p>
          <a:pPr rtl="0"/>
          <a:r>
            <a:rPr lang="ru-RU" i="1" dirty="0" smtClean="0"/>
            <a:t>В 1838 </a:t>
          </a:r>
          <a:r>
            <a:rPr lang="ru-RU" i="1" dirty="0" err="1" smtClean="0"/>
            <a:t>році</a:t>
          </a:r>
          <a:r>
            <a:rPr lang="ru-RU" i="1" dirty="0" smtClean="0"/>
            <a:t> на </a:t>
          </a:r>
          <a:r>
            <a:rPr lang="ru-RU" i="1" dirty="0" err="1" smtClean="0"/>
            <a:t>одній</a:t>
          </a:r>
          <a:r>
            <a:rPr lang="ru-RU" i="1" dirty="0" smtClean="0"/>
            <a:t> з </a:t>
          </a:r>
          <a:r>
            <a:rPr lang="ru-RU" i="1" dirty="0" err="1" smtClean="0"/>
            <a:t>найпрестижніших</a:t>
          </a:r>
          <a:r>
            <a:rPr lang="ru-RU" i="1" dirty="0" smtClean="0"/>
            <a:t> </a:t>
          </a:r>
          <a:r>
            <a:rPr lang="ru-RU" i="1" dirty="0" err="1" smtClean="0"/>
            <a:t>вулиць</a:t>
          </a:r>
          <a:r>
            <a:rPr lang="ru-RU" i="1" dirty="0" smtClean="0"/>
            <a:t> Риму - </a:t>
          </a:r>
          <a:r>
            <a:rPr lang="en-US" i="1" dirty="0" smtClean="0"/>
            <a:t>Via </a:t>
          </a:r>
          <a:r>
            <a:rPr lang="en-US" i="1" dirty="0" err="1" smtClean="0"/>
            <a:t>Condotti</a:t>
          </a:r>
          <a:r>
            <a:rPr lang="en-US" i="1" dirty="0" smtClean="0"/>
            <a:t> </a:t>
          </a:r>
          <a:r>
            <a:rPr lang="ru-RU" i="1" dirty="0" err="1" smtClean="0"/>
            <a:t>Гуччіо</a:t>
          </a:r>
          <a:r>
            <a:rPr lang="ru-RU" i="1" dirty="0" smtClean="0"/>
            <a:t> </a:t>
          </a:r>
          <a:r>
            <a:rPr lang="ru-RU" i="1" dirty="0" err="1" smtClean="0"/>
            <a:t>відкриває</a:t>
          </a:r>
          <a:r>
            <a:rPr lang="ru-RU" i="1" dirty="0" smtClean="0"/>
            <a:t> </a:t>
          </a:r>
          <a:r>
            <a:rPr lang="ru-RU" i="1" dirty="0" err="1" smtClean="0"/>
            <a:t>свій</a:t>
          </a:r>
          <a:r>
            <a:rPr lang="ru-RU" i="1" dirty="0" smtClean="0"/>
            <a:t> перший </a:t>
          </a:r>
          <a:r>
            <a:rPr lang="ru-RU" i="1" dirty="0" err="1" smtClean="0"/>
            <a:t>бутік</a:t>
          </a:r>
          <a:r>
            <a:rPr lang="ru-RU" i="1" dirty="0" smtClean="0"/>
            <a:t>.</a:t>
          </a:r>
          <a:endParaRPr lang="ru-RU" i="1" dirty="0"/>
        </a:p>
      </dgm:t>
    </dgm:pt>
    <dgm:pt modelId="{C098A7A9-65C4-4A1E-9650-0E33EB6C7673}" type="parTrans" cxnId="{1135CBD7-CFB7-4D96-B0A6-B74E286481CE}">
      <dgm:prSet/>
      <dgm:spPr/>
      <dgm:t>
        <a:bodyPr/>
        <a:lstStyle/>
        <a:p>
          <a:endParaRPr lang="ru-RU"/>
        </a:p>
      </dgm:t>
    </dgm:pt>
    <dgm:pt modelId="{0AE772E5-D06A-4BF8-8BA3-EFCE619A1D16}" type="sibTrans" cxnId="{1135CBD7-CFB7-4D96-B0A6-B74E286481CE}">
      <dgm:prSet/>
      <dgm:spPr/>
      <dgm:t>
        <a:bodyPr/>
        <a:lstStyle/>
        <a:p>
          <a:endParaRPr lang="ru-RU"/>
        </a:p>
      </dgm:t>
    </dgm:pt>
    <dgm:pt modelId="{5C82A22C-5418-4F70-84A8-F60B1F731477}">
      <dgm:prSet/>
      <dgm:spPr/>
      <dgm:t>
        <a:bodyPr/>
        <a:lstStyle/>
        <a:p>
          <a:pPr rtl="0"/>
          <a:r>
            <a:rPr lang="ru-RU" i="1" dirty="0" smtClean="0"/>
            <a:t>У 1960-му марка </a:t>
          </a:r>
          <a:r>
            <a:rPr lang="ru-RU" i="1" dirty="0" err="1" smtClean="0"/>
            <a:t>Gucci</a:t>
          </a:r>
          <a:r>
            <a:rPr lang="ru-RU" i="1" dirty="0" smtClean="0"/>
            <a:t> </a:t>
          </a:r>
          <a:r>
            <a:rPr lang="ru-RU" i="1" dirty="0" err="1" smtClean="0"/>
            <a:t>була</a:t>
          </a:r>
          <a:r>
            <a:rPr lang="ru-RU" i="1" dirty="0" smtClean="0"/>
            <a:t> </a:t>
          </a:r>
          <a:r>
            <a:rPr lang="ru-RU" i="1" dirty="0" err="1" smtClean="0"/>
            <a:t>однією</a:t>
          </a:r>
          <a:r>
            <a:rPr lang="ru-RU" i="1" dirty="0" smtClean="0"/>
            <a:t> з самих </a:t>
          </a:r>
          <a:r>
            <a:rPr lang="ru-RU" i="1" dirty="0" err="1" smtClean="0"/>
            <a:t>найпопулярніших</a:t>
          </a:r>
          <a:r>
            <a:rPr lang="ru-RU" i="1" dirty="0" smtClean="0"/>
            <a:t> марок в </a:t>
          </a:r>
          <a:r>
            <a:rPr lang="ru-RU" i="1" dirty="0" err="1" smtClean="0"/>
            <a:t>світі</a:t>
          </a:r>
          <a:r>
            <a:rPr lang="ru-RU" i="1" dirty="0" smtClean="0"/>
            <a:t> </a:t>
          </a:r>
          <a:r>
            <a:rPr lang="ru-RU" i="1" dirty="0" err="1" smtClean="0"/>
            <a:t>високої</a:t>
          </a:r>
          <a:r>
            <a:rPr lang="ru-RU" i="1" dirty="0" smtClean="0"/>
            <a:t> </a:t>
          </a:r>
          <a:r>
            <a:rPr lang="ru-RU" i="1" dirty="0" err="1" smtClean="0"/>
            <a:t>моди</a:t>
          </a:r>
          <a:r>
            <a:rPr lang="ru-RU" i="1" dirty="0" smtClean="0"/>
            <a:t>.</a:t>
          </a:r>
          <a:endParaRPr lang="ru-RU" i="1" dirty="0"/>
        </a:p>
      </dgm:t>
    </dgm:pt>
    <dgm:pt modelId="{A3FC4343-4684-4938-89C7-49141640C9B4}" type="parTrans" cxnId="{05753CC3-40C8-47DC-B259-8DD72C0B0755}">
      <dgm:prSet/>
      <dgm:spPr/>
      <dgm:t>
        <a:bodyPr/>
        <a:lstStyle/>
        <a:p>
          <a:endParaRPr lang="ru-RU"/>
        </a:p>
      </dgm:t>
    </dgm:pt>
    <dgm:pt modelId="{26C676A2-AE25-4BF9-9971-696554774EAD}" type="sibTrans" cxnId="{05753CC3-40C8-47DC-B259-8DD72C0B0755}">
      <dgm:prSet/>
      <dgm:spPr/>
      <dgm:t>
        <a:bodyPr/>
        <a:lstStyle/>
        <a:p>
          <a:endParaRPr lang="ru-RU"/>
        </a:p>
      </dgm:t>
    </dgm:pt>
    <dgm:pt modelId="{ED3C37D3-99D0-4E20-A238-AB08D60EF167}">
      <dgm:prSet/>
      <dgm:spPr/>
      <dgm:t>
        <a:bodyPr/>
        <a:lstStyle/>
        <a:p>
          <a:pPr rtl="0"/>
          <a:r>
            <a:rPr lang="ru-RU" i="1" dirty="0" err="1" smtClean="0"/>
            <a:t>Gucci</a:t>
          </a:r>
          <a:r>
            <a:rPr lang="ru-RU" i="1" dirty="0" smtClean="0"/>
            <a:t> </a:t>
          </a:r>
          <a:r>
            <a:rPr lang="ru-RU" i="1" dirty="0" err="1" smtClean="0"/>
            <a:t>вважається</a:t>
          </a:r>
          <a:r>
            <a:rPr lang="ru-RU" i="1" dirty="0" smtClean="0"/>
            <a:t> одним з </a:t>
          </a:r>
          <a:r>
            <a:rPr lang="ru-RU" i="1" dirty="0" err="1" smtClean="0"/>
            <a:t>найвідоміших</a:t>
          </a:r>
          <a:r>
            <a:rPr lang="ru-RU" i="1" dirty="0" smtClean="0"/>
            <a:t>, </a:t>
          </a:r>
          <a:r>
            <a:rPr lang="ru-RU" i="1" dirty="0" err="1" smtClean="0"/>
            <a:t>престижних</a:t>
          </a:r>
          <a:r>
            <a:rPr lang="ru-RU" i="1" dirty="0" smtClean="0"/>
            <a:t> і легко </a:t>
          </a:r>
          <a:r>
            <a:rPr lang="ru-RU" i="1" dirty="0" err="1" smtClean="0"/>
            <a:t>пізнаваних</a:t>
          </a:r>
          <a:r>
            <a:rPr lang="ru-RU" i="1" dirty="0" smtClean="0"/>
            <a:t> </a:t>
          </a:r>
          <a:r>
            <a:rPr lang="ru-RU" i="1" dirty="0" err="1" smtClean="0"/>
            <a:t>модних</a:t>
          </a:r>
          <a:r>
            <a:rPr lang="ru-RU" i="1" dirty="0" smtClean="0"/>
            <a:t> </a:t>
          </a:r>
          <a:r>
            <a:rPr lang="ru-RU" i="1" dirty="0" err="1" smtClean="0"/>
            <a:t>брендів</a:t>
          </a:r>
          <a:r>
            <a:rPr lang="ru-RU" i="1" dirty="0" smtClean="0"/>
            <a:t> у </a:t>
          </a:r>
          <a:r>
            <a:rPr lang="ru-RU" i="1" dirty="0" err="1" smtClean="0"/>
            <a:t>світі</a:t>
          </a:r>
          <a:r>
            <a:rPr lang="ru-RU" i="1" dirty="0" smtClean="0"/>
            <a:t>. </a:t>
          </a:r>
          <a:endParaRPr lang="ru-RU" i="1" dirty="0"/>
        </a:p>
      </dgm:t>
    </dgm:pt>
    <dgm:pt modelId="{3D1AD649-F380-42E2-B95C-DA63AC4272DF}" type="parTrans" cxnId="{90AD1A7A-8122-4A9A-9D07-436DBD12989D}">
      <dgm:prSet/>
      <dgm:spPr/>
      <dgm:t>
        <a:bodyPr/>
        <a:lstStyle/>
        <a:p>
          <a:endParaRPr lang="ru-RU"/>
        </a:p>
      </dgm:t>
    </dgm:pt>
    <dgm:pt modelId="{4CA226C7-80E8-4F94-8257-886FC5C3AD93}" type="sibTrans" cxnId="{90AD1A7A-8122-4A9A-9D07-436DBD12989D}">
      <dgm:prSet/>
      <dgm:spPr/>
      <dgm:t>
        <a:bodyPr/>
        <a:lstStyle/>
        <a:p>
          <a:endParaRPr lang="ru-RU"/>
        </a:p>
      </dgm:t>
    </dgm:pt>
    <dgm:pt modelId="{8ACAF16D-BE7A-42FC-B5D7-D6A2D6522FE5}" type="pres">
      <dgm:prSet presAssocID="{34638F41-DFD9-4E00-8703-6C13F423C28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40FF01-BD5A-4B63-9A78-30F90FDE077A}" type="pres">
      <dgm:prSet presAssocID="{A9325D90-080C-4FE0-86D1-D8A2454380A8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78A704-1CED-489A-B380-D5AA12788041}" type="pres">
      <dgm:prSet presAssocID="{2371F65D-68CA-4E07-BD41-E2109B99FD46}" presName="spacer" presStyleCnt="0"/>
      <dgm:spPr/>
    </dgm:pt>
    <dgm:pt modelId="{3B8F0ED0-165B-4EB6-BB89-C1C5CAAE2D45}" type="pres">
      <dgm:prSet presAssocID="{7268D4B4-CCBC-411A-AE86-DC92AA1A5320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D47FB5-6444-41EB-8D9C-E27D72E987D4}" type="pres">
      <dgm:prSet presAssocID="{DF7BFAE4-F70D-46BF-9773-0CCF33C94D97}" presName="spacer" presStyleCnt="0"/>
      <dgm:spPr/>
    </dgm:pt>
    <dgm:pt modelId="{35EF4799-FC51-4CCD-994E-DBD0155256B7}" type="pres">
      <dgm:prSet presAssocID="{FAB31499-2E75-4C53-80D0-028BE4BE7169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CAE705-3660-4EEE-850E-E381CECC40D8}" type="pres">
      <dgm:prSet presAssocID="{75BF4271-3F86-4FC8-9C99-CA783D0BF763}" presName="spacer" presStyleCnt="0"/>
      <dgm:spPr/>
    </dgm:pt>
    <dgm:pt modelId="{2255C6C7-CB5D-4987-837A-C37A8A87255D}" type="pres">
      <dgm:prSet presAssocID="{7CA4498A-3E9C-4906-AF3C-56624F52C4A1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55BE90-AE72-41AF-AEE3-2638526F2A63}" type="pres">
      <dgm:prSet presAssocID="{0AE772E5-D06A-4BF8-8BA3-EFCE619A1D16}" presName="spacer" presStyleCnt="0"/>
      <dgm:spPr/>
    </dgm:pt>
    <dgm:pt modelId="{AE9AA29D-7F21-47CA-BF81-29302742545E}" type="pres">
      <dgm:prSet presAssocID="{5C82A22C-5418-4F70-84A8-F60B1F731477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0487D9-6FDB-4A32-8D23-E1ECEE8FE9F7}" type="pres">
      <dgm:prSet presAssocID="{26C676A2-AE25-4BF9-9971-696554774EAD}" presName="spacer" presStyleCnt="0"/>
      <dgm:spPr/>
    </dgm:pt>
    <dgm:pt modelId="{255FFE03-636D-4286-A164-28D030F72271}" type="pres">
      <dgm:prSet presAssocID="{ED3C37D3-99D0-4E20-A238-AB08D60EF167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30EA1C-323C-4D08-BB54-00EC9141D8B5}" srcId="{34638F41-DFD9-4E00-8703-6C13F423C28A}" destId="{A9325D90-080C-4FE0-86D1-D8A2454380A8}" srcOrd="0" destOrd="0" parTransId="{5C3BBF8D-106F-4651-BC2E-0E6055233A46}" sibTransId="{2371F65D-68CA-4E07-BD41-E2109B99FD46}"/>
    <dgm:cxn modelId="{D8409D92-4205-485D-BDAB-721CA27E595E}" type="presOf" srcId="{FAB31499-2E75-4C53-80D0-028BE4BE7169}" destId="{35EF4799-FC51-4CCD-994E-DBD0155256B7}" srcOrd="0" destOrd="0" presId="urn:microsoft.com/office/officeart/2005/8/layout/vList2"/>
    <dgm:cxn modelId="{8CED9ACE-6FD8-460F-B1AD-C476AE66551E}" srcId="{34638F41-DFD9-4E00-8703-6C13F423C28A}" destId="{FAB31499-2E75-4C53-80D0-028BE4BE7169}" srcOrd="2" destOrd="0" parTransId="{79DB88A9-E629-4E99-8DBC-4F618D5F22D4}" sibTransId="{75BF4271-3F86-4FC8-9C99-CA783D0BF763}"/>
    <dgm:cxn modelId="{50F5F30C-DF1C-4E63-B40E-DCD9D66AF198}" type="presOf" srcId="{7268D4B4-CCBC-411A-AE86-DC92AA1A5320}" destId="{3B8F0ED0-165B-4EB6-BB89-C1C5CAAE2D45}" srcOrd="0" destOrd="0" presId="urn:microsoft.com/office/officeart/2005/8/layout/vList2"/>
    <dgm:cxn modelId="{4AC32579-71B4-4B0E-A906-70F489B2D5DA}" type="presOf" srcId="{ED3C37D3-99D0-4E20-A238-AB08D60EF167}" destId="{255FFE03-636D-4286-A164-28D030F72271}" srcOrd="0" destOrd="0" presId="urn:microsoft.com/office/officeart/2005/8/layout/vList2"/>
    <dgm:cxn modelId="{90AD1A7A-8122-4A9A-9D07-436DBD12989D}" srcId="{34638F41-DFD9-4E00-8703-6C13F423C28A}" destId="{ED3C37D3-99D0-4E20-A238-AB08D60EF167}" srcOrd="5" destOrd="0" parTransId="{3D1AD649-F380-42E2-B95C-DA63AC4272DF}" sibTransId="{4CA226C7-80E8-4F94-8257-886FC5C3AD93}"/>
    <dgm:cxn modelId="{F3373D71-84E1-47E7-BDFF-068525DA9459}" type="presOf" srcId="{34638F41-DFD9-4E00-8703-6C13F423C28A}" destId="{8ACAF16D-BE7A-42FC-B5D7-D6A2D6522FE5}" srcOrd="0" destOrd="0" presId="urn:microsoft.com/office/officeart/2005/8/layout/vList2"/>
    <dgm:cxn modelId="{9D41438F-8AF5-494F-B3AE-A94DB343E4FB}" type="presOf" srcId="{7CA4498A-3E9C-4906-AF3C-56624F52C4A1}" destId="{2255C6C7-CB5D-4987-837A-C37A8A87255D}" srcOrd="0" destOrd="0" presId="urn:microsoft.com/office/officeart/2005/8/layout/vList2"/>
    <dgm:cxn modelId="{1135CBD7-CFB7-4D96-B0A6-B74E286481CE}" srcId="{34638F41-DFD9-4E00-8703-6C13F423C28A}" destId="{7CA4498A-3E9C-4906-AF3C-56624F52C4A1}" srcOrd="3" destOrd="0" parTransId="{C098A7A9-65C4-4A1E-9650-0E33EB6C7673}" sibTransId="{0AE772E5-D06A-4BF8-8BA3-EFCE619A1D16}"/>
    <dgm:cxn modelId="{AD5A8C91-4640-4A7B-AA3E-6FB776B425DC}" type="presOf" srcId="{A9325D90-080C-4FE0-86D1-D8A2454380A8}" destId="{C140FF01-BD5A-4B63-9A78-30F90FDE077A}" srcOrd="0" destOrd="0" presId="urn:microsoft.com/office/officeart/2005/8/layout/vList2"/>
    <dgm:cxn modelId="{05753CC3-40C8-47DC-B259-8DD72C0B0755}" srcId="{34638F41-DFD9-4E00-8703-6C13F423C28A}" destId="{5C82A22C-5418-4F70-84A8-F60B1F731477}" srcOrd="4" destOrd="0" parTransId="{A3FC4343-4684-4938-89C7-49141640C9B4}" sibTransId="{26C676A2-AE25-4BF9-9971-696554774EAD}"/>
    <dgm:cxn modelId="{A59A4556-EAEF-45A4-B61F-62CF6D4114EF}" type="presOf" srcId="{5C82A22C-5418-4F70-84A8-F60B1F731477}" destId="{AE9AA29D-7F21-47CA-BF81-29302742545E}" srcOrd="0" destOrd="0" presId="urn:microsoft.com/office/officeart/2005/8/layout/vList2"/>
    <dgm:cxn modelId="{315A1627-3AB7-4B11-BA41-564D5D040FEB}" srcId="{34638F41-DFD9-4E00-8703-6C13F423C28A}" destId="{7268D4B4-CCBC-411A-AE86-DC92AA1A5320}" srcOrd="1" destOrd="0" parTransId="{1BA6C305-26FD-420A-A806-F8B8B66ECC43}" sibTransId="{DF7BFAE4-F70D-46BF-9773-0CCF33C94D97}"/>
    <dgm:cxn modelId="{2B240927-87BA-4268-B972-C2603EADF8E5}" type="presParOf" srcId="{8ACAF16D-BE7A-42FC-B5D7-D6A2D6522FE5}" destId="{C140FF01-BD5A-4B63-9A78-30F90FDE077A}" srcOrd="0" destOrd="0" presId="urn:microsoft.com/office/officeart/2005/8/layout/vList2"/>
    <dgm:cxn modelId="{266AF1EA-BA10-47AD-8150-CFBD195341B3}" type="presParOf" srcId="{8ACAF16D-BE7A-42FC-B5D7-D6A2D6522FE5}" destId="{7678A704-1CED-489A-B380-D5AA12788041}" srcOrd="1" destOrd="0" presId="urn:microsoft.com/office/officeart/2005/8/layout/vList2"/>
    <dgm:cxn modelId="{0D3D9D71-189C-4888-8634-1BEE79E7985E}" type="presParOf" srcId="{8ACAF16D-BE7A-42FC-B5D7-D6A2D6522FE5}" destId="{3B8F0ED0-165B-4EB6-BB89-C1C5CAAE2D45}" srcOrd="2" destOrd="0" presId="urn:microsoft.com/office/officeart/2005/8/layout/vList2"/>
    <dgm:cxn modelId="{34627615-42D3-4C50-94EE-EE067CA19895}" type="presParOf" srcId="{8ACAF16D-BE7A-42FC-B5D7-D6A2D6522FE5}" destId="{52D47FB5-6444-41EB-8D9C-E27D72E987D4}" srcOrd="3" destOrd="0" presId="urn:microsoft.com/office/officeart/2005/8/layout/vList2"/>
    <dgm:cxn modelId="{661FB9DF-DD5E-4066-A0B9-3A479C4C396C}" type="presParOf" srcId="{8ACAF16D-BE7A-42FC-B5D7-D6A2D6522FE5}" destId="{35EF4799-FC51-4CCD-994E-DBD0155256B7}" srcOrd="4" destOrd="0" presId="urn:microsoft.com/office/officeart/2005/8/layout/vList2"/>
    <dgm:cxn modelId="{1F76CAEC-772A-4DDD-9530-DCA291566787}" type="presParOf" srcId="{8ACAF16D-BE7A-42FC-B5D7-D6A2D6522FE5}" destId="{7FCAE705-3660-4EEE-850E-E381CECC40D8}" srcOrd="5" destOrd="0" presId="urn:microsoft.com/office/officeart/2005/8/layout/vList2"/>
    <dgm:cxn modelId="{FB794D43-75E3-4A7A-BCAD-0E2855E24FA4}" type="presParOf" srcId="{8ACAF16D-BE7A-42FC-B5D7-D6A2D6522FE5}" destId="{2255C6C7-CB5D-4987-837A-C37A8A87255D}" srcOrd="6" destOrd="0" presId="urn:microsoft.com/office/officeart/2005/8/layout/vList2"/>
    <dgm:cxn modelId="{0192A8FA-414B-49C3-8EDC-294018253CF3}" type="presParOf" srcId="{8ACAF16D-BE7A-42FC-B5D7-D6A2D6522FE5}" destId="{7855BE90-AE72-41AF-AEE3-2638526F2A63}" srcOrd="7" destOrd="0" presId="urn:microsoft.com/office/officeart/2005/8/layout/vList2"/>
    <dgm:cxn modelId="{CE26D3F8-2618-43D4-90EE-9CDE010D0B47}" type="presParOf" srcId="{8ACAF16D-BE7A-42FC-B5D7-D6A2D6522FE5}" destId="{AE9AA29D-7F21-47CA-BF81-29302742545E}" srcOrd="8" destOrd="0" presId="urn:microsoft.com/office/officeart/2005/8/layout/vList2"/>
    <dgm:cxn modelId="{5CDC7AC5-697B-4F54-BB27-CD83A09F7AF7}" type="presParOf" srcId="{8ACAF16D-BE7A-42FC-B5D7-D6A2D6522FE5}" destId="{3E0487D9-6FDB-4A32-8D23-E1ECEE8FE9F7}" srcOrd="9" destOrd="0" presId="urn:microsoft.com/office/officeart/2005/8/layout/vList2"/>
    <dgm:cxn modelId="{C196D2BA-C186-4647-B12B-5EDE31C89AAF}" type="presParOf" srcId="{8ACAF16D-BE7A-42FC-B5D7-D6A2D6522FE5}" destId="{255FFE03-636D-4286-A164-28D030F72271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A60E443-DD57-4016-A4C4-EFF704ED3887}" type="doc">
      <dgm:prSet loTypeId="urn:microsoft.com/office/officeart/2005/8/layout/pList2#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FC053F2F-2E92-410F-BBD1-3060F27FBFB0}">
      <dgm:prSet/>
      <dgm:spPr/>
      <dgm:t>
        <a:bodyPr/>
        <a:lstStyle/>
        <a:p>
          <a:pPr rtl="0"/>
          <a:r>
            <a:rPr lang="uk-UA" smtClean="0"/>
            <a:t>Роксолана Богуцька</a:t>
          </a:r>
          <a:endParaRPr lang="ru-RU"/>
        </a:p>
      </dgm:t>
    </dgm:pt>
    <dgm:pt modelId="{FC76AECF-53E7-4ECA-9A58-C182B29C9C0A}" type="parTrans" cxnId="{E9F02C17-5B73-438A-9B15-4E236E69B55A}">
      <dgm:prSet/>
      <dgm:spPr/>
      <dgm:t>
        <a:bodyPr/>
        <a:lstStyle/>
        <a:p>
          <a:endParaRPr lang="ru-RU"/>
        </a:p>
      </dgm:t>
    </dgm:pt>
    <dgm:pt modelId="{2F5553DA-92BE-4C00-957C-40D6C86A7B91}" type="sibTrans" cxnId="{E9F02C17-5B73-438A-9B15-4E236E69B55A}">
      <dgm:prSet/>
      <dgm:spPr/>
      <dgm:t>
        <a:bodyPr/>
        <a:lstStyle/>
        <a:p>
          <a:endParaRPr lang="ru-RU"/>
        </a:p>
      </dgm:t>
    </dgm:pt>
    <dgm:pt modelId="{0C2DB127-56E7-46B0-A5A4-DF8A6686AD02}">
      <dgm:prSet/>
      <dgm:spPr/>
      <dgm:t>
        <a:bodyPr/>
        <a:lstStyle/>
        <a:p>
          <a:pPr rtl="0"/>
          <a:r>
            <a:rPr lang="uk-UA" smtClean="0"/>
            <a:t>Оксана Караванська</a:t>
          </a:r>
          <a:endParaRPr lang="ru-RU"/>
        </a:p>
      </dgm:t>
    </dgm:pt>
    <dgm:pt modelId="{1CC97013-0CFF-4E96-B7CE-38A7CB68E32F}" type="parTrans" cxnId="{DC2EF8A6-B341-42CA-A776-E4E9C7DC25DD}">
      <dgm:prSet/>
      <dgm:spPr/>
      <dgm:t>
        <a:bodyPr/>
        <a:lstStyle/>
        <a:p>
          <a:endParaRPr lang="ru-RU"/>
        </a:p>
      </dgm:t>
    </dgm:pt>
    <dgm:pt modelId="{64D614CE-3168-4F6E-8988-E8F0EE017B45}" type="sibTrans" cxnId="{DC2EF8A6-B341-42CA-A776-E4E9C7DC25DD}">
      <dgm:prSet/>
      <dgm:spPr/>
      <dgm:t>
        <a:bodyPr/>
        <a:lstStyle/>
        <a:p>
          <a:endParaRPr lang="ru-RU"/>
        </a:p>
      </dgm:t>
    </dgm:pt>
    <dgm:pt modelId="{92C2FD75-24BA-4B60-BAEC-2B7A490B3D2F}">
      <dgm:prSet/>
      <dgm:spPr/>
      <dgm:t>
        <a:bodyPr/>
        <a:lstStyle/>
        <a:p>
          <a:pPr rtl="0"/>
          <a:r>
            <a:rPr lang="uk-UA" smtClean="0"/>
            <a:t>Михайло Воронін</a:t>
          </a:r>
          <a:endParaRPr lang="ru-RU"/>
        </a:p>
      </dgm:t>
    </dgm:pt>
    <dgm:pt modelId="{6EDB6EE1-1500-4300-B41E-61E2DDDAD1EA}" type="parTrans" cxnId="{606B480B-5B24-4ED0-B6F5-53EE70E4D2D4}">
      <dgm:prSet/>
      <dgm:spPr/>
      <dgm:t>
        <a:bodyPr/>
        <a:lstStyle/>
        <a:p>
          <a:endParaRPr lang="ru-RU"/>
        </a:p>
      </dgm:t>
    </dgm:pt>
    <dgm:pt modelId="{DC371681-302B-4B81-9481-49A3924AACE2}" type="sibTrans" cxnId="{606B480B-5B24-4ED0-B6F5-53EE70E4D2D4}">
      <dgm:prSet/>
      <dgm:spPr/>
      <dgm:t>
        <a:bodyPr/>
        <a:lstStyle/>
        <a:p>
          <a:endParaRPr lang="ru-RU"/>
        </a:p>
      </dgm:t>
    </dgm:pt>
    <dgm:pt modelId="{9482C68F-75BE-4B09-8F85-BAFF6583C3EF}">
      <dgm:prSet/>
      <dgm:spPr/>
      <dgm:t>
        <a:bodyPr/>
        <a:lstStyle/>
        <a:p>
          <a:pPr rtl="0"/>
          <a:r>
            <a:rPr lang="uk-UA" smtClean="0"/>
            <a:t>Оксана Муха</a:t>
          </a:r>
          <a:endParaRPr lang="ru-RU"/>
        </a:p>
      </dgm:t>
    </dgm:pt>
    <dgm:pt modelId="{02969E5B-6B85-46EE-B28D-921CD3911F7A}" type="parTrans" cxnId="{5724E668-5A8F-402F-AC1B-33EB3F73F61B}">
      <dgm:prSet/>
      <dgm:spPr/>
      <dgm:t>
        <a:bodyPr/>
        <a:lstStyle/>
        <a:p>
          <a:endParaRPr lang="ru-RU"/>
        </a:p>
      </dgm:t>
    </dgm:pt>
    <dgm:pt modelId="{1366643A-4E7F-4AF4-86D9-A7CEFD3E77F3}" type="sibTrans" cxnId="{5724E668-5A8F-402F-AC1B-33EB3F73F61B}">
      <dgm:prSet/>
      <dgm:spPr/>
      <dgm:t>
        <a:bodyPr/>
        <a:lstStyle/>
        <a:p>
          <a:endParaRPr lang="ru-RU"/>
        </a:p>
      </dgm:t>
    </dgm:pt>
    <dgm:pt modelId="{DA50B8F2-2A51-439D-A55F-DCB9558305F4}">
      <dgm:prSet/>
      <dgm:spPr/>
      <dgm:t>
        <a:bodyPr/>
        <a:lstStyle/>
        <a:p>
          <a:pPr rtl="0"/>
          <a:r>
            <a:rPr lang="uk-UA" dirty="0" smtClean="0"/>
            <a:t>Діана Дорожкіна</a:t>
          </a:r>
          <a:endParaRPr lang="ru-RU" dirty="0"/>
        </a:p>
      </dgm:t>
    </dgm:pt>
    <dgm:pt modelId="{3A660FD7-A24A-4022-BCD9-09E27304BF08}" type="parTrans" cxnId="{197A2FC6-2A71-4EB6-A753-2EAAF2F0CDA8}">
      <dgm:prSet/>
      <dgm:spPr/>
      <dgm:t>
        <a:bodyPr/>
        <a:lstStyle/>
        <a:p>
          <a:endParaRPr lang="ru-RU"/>
        </a:p>
      </dgm:t>
    </dgm:pt>
    <dgm:pt modelId="{BF9FB4A9-9F66-40AC-871F-E75EA14E454E}" type="sibTrans" cxnId="{197A2FC6-2A71-4EB6-A753-2EAAF2F0CDA8}">
      <dgm:prSet/>
      <dgm:spPr/>
      <dgm:t>
        <a:bodyPr/>
        <a:lstStyle/>
        <a:p>
          <a:endParaRPr lang="ru-RU"/>
        </a:p>
      </dgm:t>
    </dgm:pt>
    <dgm:pt modelId="{6B21FF24-7D17-4A52-BBD9-81FE1CF98FCD}" type="pres">
      <dgm:prSet presAssocID="{CA60E443-DD57-4016-A4C4-EFF704ED388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69534A1-2B24-4BBF-B391-68FB3BBDE23D}" type="pres">
      <dgm:prSet presAssocID="{CA60E443-DD57-4016-A4C4-EFF704ED3887}" presName="bkgdShp" presStyleLbl="alignAccFollowNode1" presStyleIdx="0" presStyleCnt="1"/>
      <dgm:spPr/>
    </dgm:pt>
    <dgm:pt modelId="{1E70CBB2-B7F3-4655-A71F-A68B04F226FB}" type="pres">
      <dgm:prSet presAssocID="{CA60E443-DD57-4016-A4C4-EFF704ED3887}" presName="linComp" presStyleCnt="0"/>
      <dgm:spPr/>
    </dgm:pt>
    <dgm:pt modelId="{F5BD56A8-DF6F-4728-853E-ED9223CC591C}" type="pres">
      <dgm:prSet presAssocID="{FC053F2F-2E92-410F-BBD1-3060F27FBFB0}" presName="compNode" presStyleCnt="0"/>
      <dgm:spPr/>
    </dgm:pt>
    <dgm:pt modelId="{0B7EE1F7-7670-472A-B0A5-CBC428C30952}" type="pres">
      <dgm:prSet presAssocID="{FC053F2F-2E92-410F-BBD1-3060F27FBFB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172807-F0C7-42BD-8A92-714E6BBD1564}" type="pres">
      <dgm:prSet presAssocID="{FC053F2F-2E92-410F-BBD1-3060F27FBFB0}" presName="invisiNode" presStyleLbl="node1" presStyleIdx="0" presStyleCnt="5"/>
      <dgm:spPr/>
    </dgm:pt>
    <dgm:pt modelId="{EEA04B3F-B514-41D4-8B29-4EDA697433AF}" type="pres">
      <dgm:prSet presAssocID="{FC053F2F-2E92-410F-BBD1-3060F27FBFB0}" presName="imagNode" presStyleLbl="fgImgPlace1" presStyleIdx="0" presStyleCnt="5" custScaleX="8226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0AAA8618-BF56-48A6-B413-7F1E7AD34890}" type="pres">
      <dgm:prSet presAssocID="{2F5553DA-92BE-4C00-957C-40D6C86A7B9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AE004CF-1B42-4D86-8D5D-90F8DB837D11}" type="pres">
      <dgm:prSet presAssocID="{0C2DB127-56E7-46B0-A5A4-DF8A6686AD02}" presName="compNode" presStyleCnt="0"/>
      <dgm:spPr/>
    </dgm:pt>
    <dgm:pt modelId="{E266DB6B-BD18-4B2E-ACEC-1A1B6B4F5A4B}" type="pres">
      <dgm:prSet presAssocID="{0C2DB127-56E7-46B0-A5A4-DF8A6686AD0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7D8749-A1A5-4D50-8FB2-9D422D040E09}" type="pres">
      <dgm:prSet presAssocID="{0C2DB127-56E7-46B0-A5A4-DF8A6686AD02}" presName="invisiNode" presStyleLbl="node1" presStyleIdx="1" presStyleCnt="5"/>
      <dgm:spPr/>
    </dgm:pt>
    <dgm:pt modelId="{B1EA33C7-F797-4ACF-BCF8-8D3993F98D56}" type="pres">
      <dgm:prSet presAssocID="{0C2DB127-56E7-46B0-A5A4-DF8A6686AD02}" presName="imagNode" presStyleLbl="fgImgPlace1" presStyleIdx="1" presStyleCnt="5" custScaleX="76441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77443278-9367-43F1-9142-69FB5480C51C}" type="pres">
      <dgm:prSet presAssocID="{64D614CE-3168-4F6E-8988-E8F0EE017B4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7BADEF1-3308-4FFE-A86B-E3F43C60A66F}" type="pres">
      <dgm:prSet presAssocID="{92C2FD75-24BA-4B60-BAEC-2B7A490B3D2F}" presName="compNode" presStyleCnt="0"/>
      <dgm:spPr/>
    </dgm:pt>
    <dgm:pt modelId="{6DC80DC9-8670-46F4-B2D5-B4A4ACFA5E91}" type="pres">
      <dgm:prSet presAssocID="{92C2FD75-24BA-4B60-BAEC-2B7A490B3D2F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39F19B-BF82-43EA-9915-D6C2AC2EB4C6}" type="pres">
      <dgm:prSet presAssocID="{92C2FD75-24BA-4B60-BAEC-2B7A490B3D2F}" presName="invisiNode" presStyleLbl="node1" presStyleIdx="2" presStyleCnt="5"/>
      <dgm:spPr/>
    </dgm:pt>
    <dgm:pt modelId="{7FFE63B3-B816-4A22-BB92-9ABABC7E89C6}" type="pres">
      <dgm:prSet presAssocID="{92C2FD75-24BA-4B60-BAEC-2B7A490B3D2F}" presName="imagNode" presStyleLbl="fgImgPlace1" presStyleIdx="2" presStyleCnt="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140B6D87-EACD-4FC1-90E5-1F26E54190E0}" type="pres">
      <dgm:prSet presAssocID="{DC371681-302B-4B81-9481-49A3924AACE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4450C63-F76B-47E3-8BFE-F8D6FA1A838C}" type="pres">
      <dgm:prSet presAssocID="{9482C68F-75BE-4B09-8F85-BAFF6583C3EF}" presName="compNode" presStyleCnt="0"/>
      <dgm:spPr/>
    </dgm:pt>
    <dgm:pt modelId="{D7FD2E8A-22C0-458E-B2D8-9E98D595993C}" type="pres">
      <dgm:prSet presAssocID="{9482C68F-75BE-4B09-8F85-BAFF6583C3E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EA3D4B-2E61-4AF9-9B30-F2CF80952F30}" type="pres">
      <dgm:prSet presAssocID="{9482C68F-75BE-4B09-8F85-BAFF6583C3EF}" presName="invisiNode" presStyleLbl="node1" presStyleIdx="3" presStyleCnt="5"/>
      <dgm:spPr/>
    </dgm:pt>
    <dgm:pt modelId="{2798EB4E-63A8-48FD-B54B-9DBD9A78CF8E}" type="pres">
      <dgm:prSet presAssocID="{9482C68F-75BE-4B09-8F85-BAFF6583C3EF}" presName="imagNode" presStyleLbl="fgImgPlace1" presStyleIdx="3" presStyleCnt="5" custScaleX="74535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1E42C95D-7580-4F23-BD50-BEC5BEF5695F}" type="pres">
      <dgm:prSet presAssocID="{1366643A-4E7F-4AF4-86D9-A7CEFD3E77F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2918C47-B5D5-4FD2-B3A3-E4391BB5131A}" type="pres">
      <dgm:prSet presAssocID="{DA50B8F2-2A51-439D-A55F-DCB9558305F4}" presName="compNode" presStyleCnt="0"/>
      <dgm:spPr/>
    </dgm:pt>
    <dgm:pt modelId="{0304A5D0-26C4-4E63-8D3E-FDE5C4D4744F}" type="pres">
      <dgm:prSet presAssocID="{DA50B8F2-2A51-439D-A55F-DCB9558305F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45B9E6-BB0E-42C9-BA12-F00311E94A2C}" type="pres">
      <dgm:prSet presAssocID="{DA50B8F2-2A51-439D-A55F-DCB9558305F4}" presName="invisiNode" presStyleLbl="node1" presStyleIdx="4" presStyleCnt="5"/>
      <dgm:spPr/>
    </dgm:pt>
    <dgm:pt modelId="{27E12662-17A7-4B2A-A1E4-6EE7C9113507}" type="pres">
      <dgm:prSet presAssocID="{DA50B8F2-2A51-439D-A55F-DCB9558305F4}" presName="imagNode" presStyleLbl="fgImgPlace1" presStyleIdx="4" presStyleCnt="5" custScaleX="78450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</dgm:ptLst>
  <dgm:cxnLst>
    <dgm:cxn modelId="{5C6D4563-06B2-44B1-896B-D719AE71AE3C}" type="presOf" srcId="{92C2FD75-24BA-4B60-BAEC-2B7A490B3D2F}" destId="{6DC80DC9-8670-46F4-B2D5-B4A4ACFA5E91}" srcOrd="0" destOrd="0" presId="urn:microsoft.com/office/officeart/2005/8/layout/pList2#2"/>
    <dgm:cxn modelId="{C23899B6-2B78-4C95-9363-E66491B8A99E}" type="presOf" srcId="{2F5553DA-92BE-4C00-957C-40D6C86A7B91}" destId="{0AAA8618-BF56-48A6-B413-7F1E7AD34890}" srcOrd="0" destOrd="0" presId="urn:microsoft.com/office/officeart/2005/8/layout/pList2#2"/>
    <dgm:cxn modelId="{7FE1D19A-B131-4E36-9439-03EB1CF66A6E}" type="presOf" srcId="{9482C68F-75BE-4B09-8F85-BAFF6583C3EF}" destId="{D7FD2E8A-22C0-458E-B2D8-9E98D595993C}" srcOrd="0" destOrd="0" presId="urn:microsoft.com/office/officeart/2005/8/layout/pList2#2"/>
    <dgm:cxn modelId="{9D11C3F3-8344-4D0F-BD47-DC59B9C2D651}" type="presOf" srcId="{DA50B8F2-2A51-439D-A55F-DCB9558305F4}" destId="{0304A5D0-26C4-4E63-8D3E-FDE5C4D4744F}" srcOrd="0" destOrd="0" presId="urn:microsoft.com/office/officeart/2005/8/layout/pList2#2"/>
    <dgm:cxn modelId="{606B480B-5B24-4ED0-B6F5-53EE70E4D2D4}" srcId="{CA60E443-DD57-4016-A4C4-EFF704ED3887}" destId="{92C2FD75-24BA-4B60-BAEC-2B7A490B3D2F}" srcOrd="2" destOrd="0" parTransId="{6EDB6EE1-1500-4300-B41E-61E2DDDAD1EA}" sibTransId="{DC371681-302B-4B81-9481-49A3924AACE2}"/>
    <dgm:cxn modelId="{C45F185D-04B4-4A58-BDFF-CD5FC807092C}" type="presOf" srcId="{1366643A-4E7F-4AF4-86D9-A7CEFD3E77F3}" destId="{1E42C95D-7580-4F23-BD50-BEC5BEF5695F}" srcOrd="0" destOrd="0" presId="urn:microsoft.com/office/officeart/2005/8/layout/pList2#2"/>
    <dgm:cxn modelId="{5724E668-5A8F-402F-AC1B-33EB3F73F61B}" srcId="{CA60E443-DD57-4016-A4C4-EFF704ED3887}" destId="{9482C68F-75BE-4B09-8F85-BAFF6583C3EF}" srcOrd="3" destOrd="0" parTransId="{02969E5B-6B85-46EE-B28D-921CD3911F7A}" sibTransId="{1366643A-4E7F-4AF4-86D9-A7CEFD3E77F3}"/>
    <dgm:cxn modelId="{61308488-91F6-4C9C-B00E-50DFC9AFA8F1}" type="presOf" srcId="{CA60E443-DD57-4016-A4C4-EFF704ED3887}" destId="{6B21FF24-7D17-4A52-BBD9-81FE1CF98FCD}" srcOrd="0" destOrd="0" presId="urn:microsoft.com/office/officeart/2005/8/layout/pList2#2"/>
    <dgm:cxn modelId="{6CA28619-0C8E-43F5-9FB7-F08EA6472106}" type="presOf" srcId="{64D614CE-3168-4F6E-8988-E8F0EE017B45}" destId="{77443278-9367-43F1-9142-69FB5480C51C}" srcOrd="0" destOrd="0" presId="urn:microsoft.com/office/officeart/2005/8/layout/pList2#2"/>
    <dgm:cxn modelId="{F4463B09-5FCE-4A78-AB4A-1889F320FFA3}" type="presOf" srcId="{DC371681-302B-4B81-9481-49A3924AACE2}" destId="{140B6D87-EACD-4FC1-90E5-1F26E54190E0}" srcOrd="0" destOrd="0" presId="urn:microsoft.com/office/officeart/2005/8/layout/pList2#2"/>
    <dgm:cxn modelId="{E9F02C17-5B73-438A-9B15-4E236E69B55A}" srcId="{CA60E443-DD57-4016-A4C4-EFF704ED3887}" destId="{FC053F2F-2E92-410F-BBD1-3060F27FBFB0}" srcOrd="0" destOrd="0" parTransId="{FC76AECF-53E7-4ECA-9A58-C182B29C9C0A}" sibTransId="{2F5553DA-92BE-4C00-957C-40D6C86A7B91}"/>
    <dgm:cxn modelId="{DC2EF8A6-B341-42CA-A776-E4E9C7DC25DD}" srcId="{CA60E443-DD57-4016-A4C4-EFF704ED3887}" destId="{0C2DB127-56E7-46B0-A5A4-DF8A6686AD02}" srcOrd="1" destOrd="0" parTransId="{1CC97013-0CFF-4E96-B7CE-38A7CB68E32F}" sibTransId="{64D614CE-3168-4F6E-8988-E8F0EE017B45}"/>
    <dgm:cxn modelId="{211C389A-89DA-46C6-B71D-45B48560213C}" type="presOf" srcId="{0C2DB127-56E7-46B0-A5A4-DF8A6686AD02}" destId="{E266DB6B-BD18-4B2E-ACEC-1A1B6B4F5A4B}" srcOrd="0" destOrd="0" presId="urn:microsoft.com/office/officeart/2005/8/layout/pList2#2"/>
    <dgm:cxn modelId="{197A2FC6-2A71-4EB6-A753-2EAAF2F0CDA8}" srcId="{CA60E443-DD57-4016-A4C4-EFF704ED3887}" destId="{DA50B8F2-2A51-439D-A55F-DCB9558305F4}" srcOrd="4" destOrd="0" parTransId="{3A660FD7-A24A-4022-BCD9-09E27304BF08}" sibTransId="{BF9FB4A9-9F66-40AC-871F-E75EA14E454E}"/>
    <dgm:cxn modelId="{2311BB2E-B078-4F12-B30F-2CAA8AB8437B}" type="presOf" srcId="{FC053F2F-2E92-410F-BBD1-3060F27FBFB0}" destId="{0B7EE1F7-7670-472A-B0A5-CBC428C30952}" srcOrd="0" destOrd="0" presId="urn:microsoft.com/office/officeart/2005/8/layout/pList2#2"/>
    <dgm:cxn modelId="{6D2A5E81-1EAA-42F2-9E5A-31587065C69B}" type="presParOf" srcId="{6B21FF24-7D17-4A52-BBD9-81FE1CF98FCD}" destId="{669534A1-2B24-4BBF-B391-68FB3BBDE23D}" srcOrd="0" destOrd="0" presId="urn:microsoft.com/office/officeart/2005/8/layout/pList2#2"/>
    <dgm:cxn modelId="{6C77154D-2D01-4DE1-941D-625F750AD444}" type="presParOf" srcId="{6B21FF24-7D17-4A52-BBD9-81FE1CF98FCD}" destId="{1E70CBB2-B7F3-4655-A71F-A68B04F226FB}" srcOrd="1" destOrd="0" presId="urn:microsoft.com/office/officeart/2005/8/layout/pList2#2"/>
    <dgm:cxn modelId="{A302CDEB-ED96-41A0-867E-2A41D0F68D57}" type="presParOf" srcId="{1E70CBB2-B7F3-4655-A71F-A68B04F226FB}" destId="{F5BD56A8-DF6F-4728-853E-ED9223CC591C}" srcOrd="0" destOrd="0" presId="urn:microsoft.com/office/officeart/2005/8/layout/pList2#2"/>
    <dgm:cxn modelId="{28C3002D-DF8D-4F5F-A405-B4758F42AD2B}" type="presParOf" srcId="{F5BD56A8-DF6F-4728-853E-ED9223CC591C}" destId="{0B7EE1F7-7670-472A-B0A5-CBC428C30952}" srcOrd="0" destOrd="0" presId="urn:microsoft.com/office/officeart/2005/8/layout/pList2#2"/>
    <dgm:cxn modelId="{79935DCA-96DF-487C-82CC-803F1C140A93}" type="presParOf" srcId="{F5BD56A8-DF6F-4728-853E-ED9223CC591C}" destId="{40172807-F0C7-42BD-8A92-714E6BBD1564}" srcOrd="1" destOrd="0" presId="urn:microsoft.com/office/officeart/2005/8/layout/pList2#2"/>
    <dgm:cxn modelId="{6788185B-758E-4F3B-B9C6-DA7E7D79725D}" type="presParOf" srcId="{F5BD56A8-DF6F-4728-853E-ED9223CC591C}" destId="{EEA04B3F-B514-41D4-8B29-4EDA697433AF}" srcOrd="2" destOrd="0" presId="urn:microsoft.com/office/officeart/2005/8/layout/pList2#2"/>
    <dgm:cxn modelId="{2FD83297-4FAD-4785-AEA6-5E8B8118CAC5}" type="presParOf" srcId="{1E70CBB2-B7F3-4655-A71F-A68B04F226FB}" destId="{0AAA8618-BF56-48A6-B413-7F1E7AD34890}" srcOrd="1" destOrd="0" presId="urn:microsoft.com/office/officeart/2005/8/layout/pList2#2"/>
    <dgm:cxn modelId="{06EDD0A9-E445-4B07-A2CC-10C11F729619}" type="presParOf" srcId="{1E70CBB2-B7F3-4655-A71F-A68B04F226FB}" destId="{9AE004CF-1B42-4D86-8D5D-90F8DB837D11}" srcOrd="2" destOrd="0" presId="urn:microsoft.com/office/officeart/2005/8/layout/pList2#2"/>
    <dgm:cxn modelId="{65BA25DB-4D86-40A7-B361-9DB506B14127}" type="presParOf" srcId="{9AE004CF-1B42-4D86-8D5D-90F8DB837D11}" destId="{E266DB6B-BD18-4B2E-ACEC-1A1B6B4F5A4B}" srcOrd="0" destOrd="0" presId="urn:microsoft.com/office/officeart/2005/8/layout/pList2#2"/>
    <dgm:cxn modelId="{11BEEEDE-2DB5-49D5-94D7-FEA9ADBC2E39}" type="presParOf" srcId="{9AE004CF-1B42-4D86-8D5D-90F8DB837D11}" destId="{5E7D8749-A1A5-4D50-8FB2-9D422D040E09}" srcOrd="1" destOrd="0" presId="urn:microsoft.com/office/officeart/2005/8/layout/pList2#2"/>
    <dgm:cxn modelId="{B3E055A9-30D6-4E67-879B-A0CEB4BF1168}" type="presParOf" srcId="{9AE004CF-1B42-4D86-8D5D-90F8DB837D11}" destId="{B1EA33C7-F797-4ACF-BCF8-8D3993F98D56}" srcOrd="2" destOrd="0" presId="urn:microsoft.com/office/officeart/2005/8/layout/pList2#2"/>
    <dgm:cxn modelId="{B539316A-7B3D-44A0-AF2B-57C85F260191}" type="presParOf" srcId="{1E70CBB2-B7F3-4655-A71F-A68B04F226FB}" destId="{77443278-9367-43F1-9142-69FB5480C51C}" srcOrd="3" destOrd="0" presId="urn:microsoft.com/office/officeart/2005/8/layout/pList2#2"/>
    <dgm:cxn modelId="{23F229D9-5863-41B6-9A43-960C16667263}" type="presParOf" srcId="{1E70CBB2-B7F3-4655-A71F-A68B04F226FB}" destId="{27BADEF1-3308-4FFE-A86B-E3F43C60A66F}" srcOrd="4" destOrd="0" presId="urn:microsoft.com/office/officeart/2005/8/layout/pList2#2"/>
    <dgm:cxn modelId="{D541C4C8-6DE3-41FB-9BEB-A7A48B3E8FCB}" type="presParOf" srcId="{27BADEF1-3308-4FFE-A86B-E3F43C60A66F}" destId="{6DC80DC9-8670-46F4-B2D5-B4A4ACFA5E91}" srcOrd="0" destOrd="0" presId="urn:microsoft.com/office/officeart/2005/8/layout/pList2#2"/>
    <dgm:cxn modelId="{6E483097-2847-4B4C-931A-41D2919E2798}" type="presParOf" srcId="{27BADEF1-3308-4FFE-A86B-E3F43C60A66F}" destId="{5939F19B-BF82-43EA-9915-D6C2AC2EB4C6}" srcOrd="1" destOrd="0" presId="urn:microsoft.com/office/officeart/2005/8/layout/pList2#2"/>
    <dgm:cxn modelId="{F02C88EE-5EB8-4A40-B0E7-749A03EA18FF}" type="presParOf" srcId="{27BADEF1-3308-4FFE-A86B-E3F43C60A66F}" destId="{7FFE63B3-B816-4A22-BB92-9ABABC7E89C6}" srcOrd="2" destOrd="0" presId="urn:microsoft.com/office/officeart/2005/8/layout/pList2#2"/>
    <dgm:cxn modelId="{2EFD9515-7EA3-4B58-84B0-CBE221BC690F}" type="presParOf" srcId="{1E70CBB2-B7F3-4655-A71F-A68B04F226FB}" destId="{140B6D87-EACD-4FC1-90E5-1F26E54190E0}" srcOrd="5" destOrd="0" presId="urn:microsoft.com/office/officeart/2005/8/layout/pList2#2"/>
    <dgm:cxn modelId="{59E0E784-2526-486F-81F9-2C01F2D88D52}" type="presParOf" srcId="{1E70CBB2-B7F3-4655-A71F-A68B04F226FB}" destId="{04450C63-F76B-47E3-8BFE-F8D6FA1A838C}" srcOrd="6" destOrd="0" presId="urn:microsoft.com/office/officeart/2005/8/layout/pList2#2"/>
    <dgm:cxn modelId="{231AE427-CCC8-44D3-A792-893F02A59FAD}" type="presParOf" srcId="{04450C63-F76B-47E3-8BFE-F8D6FA1A838C}" destId="{D7FD2E8A-22C0-458E-B2D8-9E98D595993C}" srcOrd="0" destOrd="0" presId="urn:microsoft.com/office/officeart/2005/8/layout/pList2#2"/>
    <dgm:cxn modelId="{C1ED9D4A-1E7E-49AF-A85F-E6258B211D81}" type="presParOf" srcId="{04450C63-F76B-47E3-8BFE-F8D6FA1A838C}" destId="{1EEA3D4B-2E61-4AF9-9B30-F2CF80952F30}" srcOrd="1" destOrd="0" presId="urn:microsoft.com/office/officeart/2005/8/layout/pList2#2"/>
    <dgm:cxn modelId="{F806484A-D600-41D8-906E-2AA67AF977CE}" type="presParOf" srcId="{04450C63-F76B-47E3-8BFE-F8D6FA1A838C}" destId="{2798EB4E-63A8-48FD-B54B-9DBD9A78CF8E}" srcOrd="2" destOrd="0" presId="urn:microsoft.com/office/officeart/2005/8/layout/pList2#2"/>
    <dgm:cxn modelId="{E6D5DFA7-5F7F-4E5F-BDA8-32AE3255749B}" type="presParOf" srcId="{1E70CBB2-B7F3-4655-A71F-A68B04F226FB}" destId="{1E42C95D-7580-4F23-BD50-BEC5BEF5695F}" srcOrd="7" destOrd="0" presId="urn:microsoft.com/office/officeart/2005/8/layout/pList2#2"/>
    <dgm:cxn modelId="{E6BDAD04-327B-4097-8F70-FF4BCD94E1DB}" type="presParOf" srcId="{1E70CBB2-B7F3-4655-A71F-A68B04F226FB}" destId="{A2918C47-B5D5-4FD2-B3A3-E4391BB5131A}" srcOrd="8" destOrd="0" presId="urn:microsoft.com/office/officeart/2005/8/layout/pList2#2"/>
    <dgm:cxn modelId="{B3D503F3-AAF5-4896-B5FC-F6F8DA312FCB}" type="presParOf" srcId="{A2918C47-B5D5-4FD2-B3A3-E4391BB5131A}" destId="{0304A5D0-26C4-4E63-8D3E-FDE5C4D4744F}" srcOrd="0" destOrd="0" presId="urn:microsoft.com/office/officeart/2005/8/layout/pList2#2"/>
    <dgm:cxn modelId="{6476087C-E4FC-432F-B767-C542CC9AC6B8}" type="presParOf" srcId="{A2918C47-B5D5-4FD2-B3A3-E4391BB5131A}" destId="{F645B9E6-BB0E-42C9-BA12-F00311E94A2C}" srcOrd="1" destOrd="0" presId="urn:microsoft.com/office/officeart/2005/8/layout/pList2#2"/>
    <dgm:cxn modelId="{99E6AD2A-A046-4BC9-AE89-2AFB86251929}" type="presParOf" srcId="{A2918C47-B5D5-4FD2-B3A3-E4391BB5131A}" destId="{27E12662-17A7-4B2A-A1E4-6EE7C9113507}" srcOrd="2" destOrd="0" presId="urn:microsoft.com/office/officeart/2005/8/layout/pList2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2EFA1530-F6F5-49CA-AB92-02C70C8A17AF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ru-RU"/>
        </a:p>
      </dgm:t>
    </dgm:pt>
    <dgm:pt modelId="{2EB79425-46EC-43C5-B790-C2D9380AB814}">
      <dgm:prSet/>
      <dgm:spPr/>
      <dgm:t>
        <a:bodyPr/>
        <a:lstStyle/>
        <a:p>
          <a:pPr rtl="0"/>
          <a:r>
            <a:rPr lang="vi-VN" i="1" smtClean="0"/>
            <a:t>Джанні Версаче — італійський модельєр, що заснував у 1978 марку «</a:t>
          </a:r>
          <a:r>
            <a:rPr lang="en-US" i="1" smtClean="0"/>
            <a:t>Gianni Versace», </a:t>
          </a:r>
          <a:r>
            <a:rPr lang="vi-VN" i="1" smtClean="0"/>
            <a:t>під якою на сьогоднішній день випускаються елітний одяг, аксесуари, косметика, парфумерія, посуд, автомобілі, телефони та меблі. Після смерті дизайнера марка була перейменована в «</a:t>
          </a:r>
          <a:r>
            <a:rPr lang="en-US" i="1" smtClean="0"/>
            <a:t>Versace».</a:t>
          </a:r>
          <a:endParaRPr lang="ru-RU"/>
        </a:p>
      </dgm:t>
    </dgm:pt>
    <dgm:pt modelId="{575074CD-EB44-4FFD-A118-6C8223BBE67C}" type="parTrans" cxnId="{A0BADEF2-5186-4CDE-AB90-F7742AB1E7DB}">
      <dgm:prSet/>
      <dgm:spPr/>
      <dgm:t>
        <a:bodyPr/>
        <a:lstStyle/>
        <a:p>
          <a:endParaRPr lang="ru-RU"/>
        </a:p>
      </dgm:t>
    </dgm:pt>
    <dgm:pt modelId="{5C070B04-54E1-4FC8-B98F-8D8C804DF709}" type="sibTrans" cxnId="{A0BADEF2-5186-4CDE-AB90-F7742AB1E7DB}">
      <dgm:prSet/>
      <dgm:spPr/>
      <dgm:t>
        <a:bodyPr/>
        <a:lstStyle/>
        <a:p>
          <a:endParaRPr lang="ru-RU"/>
        </a:p>
      </dgm:t>
    </dgm:pt>
    <dgm:pt modelId="{8328BD8C-F161-49FA-997A-A76AC394BA8A}">
      <dgm:prSet/>
      <dgm:spPr/>
      <dgm:t>
        <a:bodyPr/>
        <a:lstStyle/>
        <a:p>
          <a:pPr rtl="0"/>
          <a:r>
            <a:rPr lang="ru-RU" i="1" smtClean="0"/>
            <a:t>Почав кар'єру в рідному місті, в магазині модного одягу </a:t>
          </a:r>
          <a:r>
            <a:rPr lang="en-US" i="1" smtClean="0"/>
            <a:t>Francesca Versace Elle, </a:t>
          </a:r>
          <a:r>
            <a:rPr lang="ru-RU" i="1" smtClean="0"/>
            <a:t>яким володіла його мати. Тут він допомагав їй підшивати одяг, підбирати аксесуари, а також постачати тканини з Мілана, Парижа та Лондона.</a:t>
          </a:r>
          <a:endParaRPr lang="ru-RU"/>
        </a:p>
      </dgm:t>
    </dgm:pt>
    <dgm:pt modelId="{A26DE854-EE19-45DD-8C00-F818CA7A5BF7}" type="parTrans" cxnId="{43BF2BD3-83EA-44FA-AB65-FB8320C86653}">
      <dgm:prSet/>
      <dgm:spPr/>
      <dgm:t>
        <a:bodyPr/>
        <a:lstStyle/>
        <a:p>
          <a:endParaRPr lang="ru-RU"/>
        </a:p>
      </dgm:t>
    </dgm:pt>
    <dgm:pt modelId="{25F6B72C-6F41-4699-B094-0A9F588D5D4E}" type="sibTrans" cxnId="{43BF2BD3-83EA-44FA-AB65-FB8320C86653}">
      <dgm:prSet/>
      <dgm:spPr/>
      <dgm:t>
        <a:bodyPr/>
        <a:lstStyle/>
        <a:p>
          <a:endParaRPr lang="ru-RU"/>
        </a:p>
      </dgm:t>
    </dgm:pt>
    <dgm:pt modelId="{055A11E2-6482-401D-8423-B37CC7957051}">
      <dgm:prSet/>
      <dgm:spPr/>
      <dgm:t>
        <a:bodyPr/>
        <a:lstStyle/>
        <a:p>
          <a:pPr rtl="0"/>
          <a:r>
            <a:rPr lang="ru-RU" i="1" smtClean="0"/>
            <a:t>У 1980-і активно розробляє одяг від свого імені, паралельно працюючи для інших фірм. Головним адміністратором його модного Будинку став його старший брат Санто , а за фотосесії відповідала його сестра Донателла.</a:t>
          </a:r>
          <a:endParaRPr lang="ru-RU"/>
        </a:p>
      </dgm:t>
    </dgm:pt>
    <dgm:pt modelId="{F6819226-1ADB-4639-894C-DC40F7E3F774}" type="parTrans" cxnId="{09B14775-7301-45E6-9F29-267E51B9AE0E}">
      <dgm:prSet/>
      <dgm:spPr/>
      <dgm:t>
        <a:bodyPr/>
        <a:lstStyle/>
        <a:p>
          <a:endParaRPr lang="ru-RU"/>
        </a:p>
      </dgm:t>
    </dgm:pt>
    <dgm:pt modelId="{F38D405A-CC17-40A6-9856-1D99981D2F0B}" type="sibTrans" cxnId="{09B14775-7301-45E6-9F29-267E51B9AE0E}">
      <dgm:prSet/>
      <dgm:spPr/>
      <dgm:t>
        <a:bodyPr/>
        <a:lstStyle/>
        <a:p>
          <a:endParaRPr lang="ru-RU"/>
        </a:p>
      </dgm:t>
    </dgm:pt>
    <dgm:pt modelId="{78ABABB9-7444-470A-8AA4-CFE52F4BA393}">
      <dgm:prSet/>
      <dgm:spPr/>
      <dgm:t>
        <a:bodyPr/>
        <a:lstStyle/>
        <a:p>
          <a:pPr rtl="0"/>
          <a:r>
            <a:rPr lang="ru-RU" i="1" smtClean="0"/>
            <a:t>У 1989 Версаче виходить у світ високої моди — запускає от-кутюрну лінію </a:t>
          </a:r>
          <a:r>
            <a:rPr lang="en-US" i="1" smtClean="0"/>
            <a:t>Atelier Versace, </a:t>
          </a:r>
          <a:r>
            <a:rPr lang="ru-RU" i="1" smtClean="0"/>
            <a:t>влаштовуючи покази в приміщенні басейну паризького готелю «Ріц» (де колись проходили покази Коко Шанель).</a:t>
          </a:r>
          <a:endParaRPr lang="ru-RU"/>
        </a:p>
      </dgm:t>
    </dgm:pt>
    <dgm:pt modelId="{3CB35C59-EA03-4652-B14B-EE4ED3542F01}" type="parTrans" cxnId="{3C6E6686-FF42-4FE5-9AEA-98E360D8B827}">
      <dgm:prSet/>
      <dgm:spPr/>
      <dgm:t>
        <a:bodyPr/>
        <a:lstStyle/>
        <a:p>
          <a:endParaRPr lang="ru-RU"/>
        </a:p>
      </dgm:t>
    </dgm:pt>
    <dgm:pt modelId="{549D966A-D0F8-483C-8547-D0DB9FF3B1E8}" type="sibTrans" cxnId="{3C6E6686-FF42-4FE5-9AEA-98E360D8B827}">
      <dgm:prSet/>
      <dgm:spPr/>
      <dgm:t>
        <a:bodyPr/>
        <a:lstStyle/>
        <a:p>
          <a:endParaRPr lang="ru-RU"/>
        </a:p>
      </dgm:t>
    </dgm:pt>
    <dgm:pt modelId="{1883B0F8-EB0B-409A-A2D3-2745A9554921}">
      <dgm:prSet/>
      <dgm:spPr/>
      <dgm:t>
        <a:bodyPr/>
        <a:lstStyle/>
        <a:p>
          <a:pPr rtl="0"/>
          <a:r>
            <a:rPr lang="ru-RU" i="1" smtClean="0"/>
            <a:t>На початку 1990-х Джанні Версаче став уже всесвітньо відомим дизайнером «одягу для егоцентристів», його обожнює преса та зірки першої величини, від Мадонни до принцеси Діани.</a:t>
          </a:r>
          <a:endParaRPr lang="ru-RU"/>
        </a:p>
      </dgm:t>
    </dgm:pt>
    <dgm:pt modelId="{7A727395-D48E-48B7-A52F-C09593C6A8C5}" type="parTrans" cxnId="{3CF82F86-E3A2-4919-990F-008AD66BEC7A}">
      <dgm:prSet/>
      <dgm:spPr/>
      <dgm:t>
        <a:bodyPr/>
        <a:lstStyle/>
        <a:p>
          <a:endParaRPr lang="ru-RU"/>
        </a:p>
      </dgm:t>
    </dgm:pt>
    <dgm:pt modelId="{BA766424-9773-46E2-A87F-47D07A855068}" type="sibTrans" cxnId="{3CF82F86-E3A2-4919-990F-008AD66BEC7A}">
      <dgm:prSet/>
      <dgm:spPr/>
      <dgm:t>
        <a:bodyPr/>
        <a:lstStyle/>
        <a:p>
          <a:endParaRPr lang="ru-RU"/>
        </a:p>
      </dgm:t>
    </dgm:pt>
    <dgm:pt modelId="{ADA35BDA-830C-4DF3-A465-1DF938C01A7E}" type="pres">
      <dgm:prSet presAssocID="{2EFA1530-F6F5-49CA-AB92-02C70C8A17A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F0665E-195F-4183-8785-18FBAB845273}" type="pres">
      <dgm:prSet presAssocID="{2EB79425-46EC-43C5-B790-C2D9380AB814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F57E0E-0B25-4866-B73B-9873BA0710A5}" type="pres">
      <dgm:prSet presAssocID="{5C070B04-54E1-4FC8-B98F-8D8C804DF709}" presName="spacer" presStyleCnt="0"/>
      <dgm:spPr/>
    </dgm:pt>
    <dgm:pt modelId="{BC7813F9-E6E0-4AC5-8DDE-ABACA5C4E0D8}" type="pres">
      <dgm:prSet presAssocID="{8328BD8C-F161-49FA-997A-A76AC394BA8A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7BB198-70CA-4856-9756-5C2DA9100AC3}" type="pres">
      <dgm:prSet presAssocID="{25F6B72C-6F41-4699-B094-0A9F588D5D4E}" presName="spacer" presStyleCnt="0"/>
      <dgm:spPr/>
    </dgm:pt>
    <dgm:pt modelId="{9B316D1F-34EC-4CD5-A464-9920E46E5CD0}" type="pres">
      <dgm:prSet presAssocID="{055A11E2-6482-401D-8423-B37CC7957051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56B84B-5EC0-4B47-8788-5CE036B035DE}" type="pres">
      <dgm:prSet presAssocID="{F38D405A-CC17-40A6-9856-1D99981D2F0B}" presName="spacer" presStyleCnt="0"/>
      <dgm:spPr/>
    </dgm:pt>
    <dgm:pt modelId="{57AAB60C-657A-4588-ABFE-8E25B6B1392C}" type="pres">
      <dgm:prSet presAssocID="{78ABABB9-7444-470A-8AA4-CFE52F4BA393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FE4713-CB52-44B6-A153-719BDE2280AE}" type="pres">
      <dgm:prSet presAssocID="{549D966A-D0F8-483C-8547-D0DB9FF3B1E8}" presName="spacer" presStyleCnt="0"/>
      <dgm:spPr/>
    </dgm:pt>
    <dgm:pt modelId="{E7FF061B-3E56-496A-90B3-DD525EA466EE}" type="pres">
      <dgm:prSet presAssocID="{1883B0F8-EB0B-409A-A2D3-2745A9554921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BADEF2-5186-4CDE-AB90-F7742AB1E7DB}" srcId="{2EFA1530-F6F5-49CA-AB92-02C70C8A17AF}" destId="{2EB79425-46EC-43C5-B790-C2D9380AB814}" srcOrd="0" destOrd="0" parTransId="{575074CD-EB44-4FFD-A118-6C8223BBE67C}" sibTransId="{5C070B04-54E1-4FC8-B98F-8D8C804DF709}"/>
    <dgm:cxn modelId="{0CED762C-B1F2-4D7F-AF19-7794F0D50137}" type="presOf" srcId="{8328BD8C-F161-49FA-997A-A76AC394BA8A}" destId="{BC7813F9-E6E0-4AC5-8DDE-ABACA5C4E0D8}" srcOrd="0" destOrd="0" presId="urn:microsoft.com/office/officeart/2005/8/layout/vList2"/>
    <dgm:cxn modelId="{D3D08738-223D-483B-8630-BB8EBE03F1C7}" type="presOf" srcId="{2EB79425-46EC-43C5-B790-C2D9380AB814}" destId="{65F0665E-195F-4183-8785-18FBAB845273}" srcOrd="0" destOrd="0" presId="urn:microsoft.com/office/officeart/2005/8/layout/vList2"/>
    <dgm:cxn modelId="{09B14775-7301-45E6-9F29-267E51B9AE0E}" srcId="{2EFA1530-F6F5-49CA-AB92-02C70C8A17AF}" destId="{055A11E2-6482-401D-8423-B37CC7957051}" srcOrd="2" destOrd="0" parTransId="{F6819226-1ADB-4639-894C-DC40F7E3F774}" sibTransId="{F38D405A-CC17-40A6-9856-1D99981D2F0B}"/>
    <dgm:cxn modelId="{43BF2BD3-83EA-44FA-AB65-FB8320C86653}" srcId="{2EFA1530-F6F5-49CA-AB92-02C70C8A17AF}" destId="{8328BD8C-F161-49FA-997A-A76AC394BA8A}" srcOrd="1" destOrd="0" parTransId="{A26DE854-EE19-45DD-8C00-F818CA7A5BF7}" sibTransId="{25F6B72C-6F41-4699-B094-0A9F588D5D4E}"/>
    <dgm:cxn modelId="{3CF82F86-E3A2-4919-990F-008AD66BEC7A}" srcId="{2EFA1530-F6F5-49CA-AB92-02C70C8A17AF}" destId="{1883B0F8-EB0B-409A-A2D3-2745A9554921}" srcOrd="4" destOrd="0" parTransId="{7A727395-D48E-48B7-A52F-C09593C6A8C5}" sibTransId="{BA766424-9773-46E2-A87F-47D07A855068}"/>
    <dgm:cxn modelId="{5760888D-9FF6-4930-8219-D4175DF2B1C3}" type="presOf" srcId="{2EFA1530-F6F5-49CA-AB92-02C70C8A17AF}" destId="{ADA35BDA-830C-4DF3-A465-1DF938C01A7E}" srcOrd="0" destOrd="0" presId="urn:microsoft.com/office/officeart/2005/8/layout/vList2"/>
    <dgm:cxn modelId="{3C6E6686-FF42-4FE5-9AEA-98E360D8B827}" srcId="{2EFA1530-F6F5-49CA-AB92-02C70C8A17AF}" destId="{78ABABB9-7444-470A-8AA4-CFE52F4BA393}" srcOrd="3" destOrd="0" parTransId="{3CB35C59-EA03-4652-B14B-EE4ED3542F01}" sibTransId="{549D966A-D0F8-483C-8547-D0DB9FF3B1E8}"/>
    <dgm:cxn modelId="{2E55D22F-AF89-4631-99EE-87EC7F2C64CB}" type="presOf" srcId="{78ABABB9-7444-470A-8AA4-CFE52F4BA393}" destId="{57AAB60C-657A-4588-ABFE-8E25B6B1392C}" srcOrd="0" destOrd="0" presId="urn:microsoft.com/office/officeart/2005/8/layout/vList2"/>
    <dgm:cxn modelId="{C73B1F01-5950-4B83-90DC-0F0B5619075B}" type="presOf" srcId="{1883B0F8-EB0B-409A-A2D3-2745A9554921}" destId="{E7FF061B-3E56-496A-90B3-DD525EA466EE}" srcOrd="0" destOrd="0" presId="urn:microsoft.com/office/officeart/2005/8/layout/vList2"/>
    <dgm:cxn modelId="{F5F19DC3-846C-4AAB-989D-B9FC34045A54}" type="presOf" srcId="{055A11E2-6482-401D-8423-B37CC7957051}" destId="{9B316D1F-34EC-4CD5-A464-9920E46E5CD0}" srcOrd="0" destOrd="0" presId="urn:microsoft.com/office/officeart/2005/8/layout/vList2"/>
    <dgm:cxn modelId="{B1206442-1D11-4BB0-8BBF-9EC4EBA36DB9}" type="presParOf" srcId="{ADA35BDA-830C-4DF3-A465-1DF938C01A7E}" destId="{65F0665E-195F-4183-8785-18FBAB845273}" srcOrd="0" destOrd="0" presId="urn:microsoft.com/office/officeart/2005/8/layout/vList2"/>
    <dgm:cxn modelId="{D769FFF0-DBB8-4865-A0C1-8B4B4463750C}" type="presParOf" srcId="{ADA35BDA-830C-4DF3-A465-1DF938C01A7E}" destId="{E1F57E0E-0B25-4866-B73B-9873BA0710A5}" srcOrd="1" destOrd="0" presId="urn:microsoft.com/office/officeart/2005/8/layout/vList2"/>
    <dgm:cxn modelId="{1A00915E-59C7-4C30-B335-1E8FB08C8ADC}" type="presParOf" srcId="{ADA35BDA-830C-4DF3-A465-1DF938C01A7E}" destId="{BC7813F9-E6E0-4AC5-8DDE-ABACA5C4E0D8}" srcOrd="2" destOrd="0" presId="urn:microsoft.com/office/officeart/2005/8/layout/vList2"/>
    <dgm:cxn modelId="{42EF89C6-2046-414E-802A-2F6B37E9669F}" type="presParOf" srcId="{ADA35BDA-830C-4DF3-A465-1DF938C01A7E}" destId="{B47BB198-70CA-4856-9756-5C2DA9100AC3}" srcOrd="3" destOrd="0" presId="urn:microsoft.com/office/officeart/2005/8/layout/vList2"/>
    <dgm:cxn modelId="{55BF1D50-50E6-4FD1-B7B2-5514DC36F7E9}" type="presParOf" srcId="{ADA35BDA-830C-4DF3-A465-1DF938C01A7E}" destId="{9B316D1F-34EC-4CD5-A464-9920E46E5CD0}" srcOrd="4" destOrd="0" presId="urn:microsoft.com/office/officeart/2005/8/layout/vList2"/>
    <dgm:cxn modelId="{8A641F6C-BF3E-4524-9B7D-7F4ADB700E58}" type="presParOf" srcId="{ADA35BDA-830C-4DF3-A465-1DF938C01A7E}" destId="{FB56B84B-5EC0-4B47-8788-5CE036B035DE}" srcOrd="5" destOrd="0" presId="urn:microsoft.com/office/officeart/2005/8/layout/vList2"/>
    <dgm:cxn modelId="{28BE3D83-4D5A-4775-B7BF-A9D9D3004E1F}" type="presParOf" srcId="{ADA35BDA-830C-4DF3-A465-1DF938C01A7E}" destId="{57AAB60C-657A-4588-ABFE-8E25B6B1392C}" srcOrd="6" destOrd="0" presId="urn:microsoft.com/office/officeart/2005/8/layout/vList2"/>
    <dgm:cxn modelId="{1F431B4F-BBA5-4967-B913-0A0EE94E4EB9}" type="presParOf" srcId="{ADA35BDA-830C-4DF3-A465-1DF938C01A7E}" destId="{D3FE4713-CB52-44B6-A153-719BDE2280AE}" srcOrd="7" destOrd="0" presId="urn:microsoft.com/office/officeart/2005/8/layout/vList2"/>
    <dgm:cxn modelId="{793C8B95-DDE9-4D13-88C1-DBFF3005838D}" type="presParOf" srcId="{ADA35BDA-830C-4DF3-A465-1DF938C01A7E}" destId="{E7FF061B-3E56-496A-90B3-DD525EA466EE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625A0F5D-C6F2-41B2-AA26-D6D744802DA5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B3ADA34C-A9B7-47AD-AC80-DD41DBC6CFC0}">
      <dgm:prSet/>
      <dgm:spPr/>
      <dgm:t>
        <a:bodyPr/>
        <a:lstStyle/>
        <a:p>
          <a:pPr rtl="0"/>
          <a:r>
            <a:rPr lang="uk-UA" i="1" smtClean="0"/>
            <a:t>Луї Віттон – модельєр, засновник модного дому «</a:t>
          </a:r>
          <a:r>
            <a:rPr lang="en-US" i="1" smtClean="0"/>
            <a:t>Louis Vuitton</a:t>
          </a:r>
          <a:r>
            <a:rPr lang="uk-UA" i="1" smtClean="0"/>
            <a:t>» </a:t>
          </a:r>
          <a:endParaRPr lang="ru-RU"/>
        </a:p>
      </dgm:t>
    </dgm:pt>
    <dgm:pt modelId="{D50FA456-5151-43D5-9038-AE9B98B9E98A}" type="parTrans" cxnId="{3371B615-2FC2-4887-BEDF-C4A549F966E9}">
      <dgm:prSet/>
      <dgm:spPr/>
      <dgm:t>
        <a:bodyPr/>
        <a:lstStyle/>
        <a:p>
          <a:endParaRPr lang="ru-RU"/>
        </a:p>
      </dgm:t>
    </dgm:pt>
    <dgm:pt modelId="{48E821F7-9B08-4CF4-98F7-575B71CB12D0}" type="sibTrans" cxnId="{3371B615-2FC2-4887-BEDF-C4A549F966E9}">
      <dgm:prSet/>
      <dgm:spPr/>
      <dgm:t>
        <a:bodyPr/>
        <a:lstStyle/>
        <a:p>
          <a:endParaRPr lang="ru-RU"/>
        </a:p>
      </dgm:t>
    </dgm:pt>
    <dgm:pt modelId="{7933168F-4CF5-4F19-80DC-13FBAFE7AE69}">
      <dgm:prSet/>
      <dgm:spPr/>
      <dgm:t>
        <a:bodyPr/>
        <a:lstStyle/>
        <a:p>
          <a:pPr rtl="0"/>
          <a:r>
            <a:rPr lang="ru-RU" i="1" smtClean="0"/>
            <a:t>Ще в дитинстві навчився користуватися інструментами свого батька-столяра. У 14 років вирішив спробувати щастя в Парижі, куди відправився пішки; йому довелося пройти 400 кілометрів, що відділяли його від столиці. </a:t>
          </a:r>
          <a:endParaRPr lang="ru-RU"/>
        </a:p>
      </dgm:t>
    </dgm:pt>
    <dgm:pt modelId="{6BC05CE8-40E0-416E-B10A-9C9228944CB3}" type="parTrans" cxnId="{7B779588-A9C0-4E84-B7EB-8BF7062B5C4D}">
      <dgm:prSet/>
      <dgm:spPr/>
      <dgm:t>
        <a:bodyPr/>
        <a:lstStyle/>
        <a:p>
          <a:endParaRPr lang="ru-RU"/>
        </a:p>
      </dgm:t>
    </dgm:pt>
    <dgm:pt modelId="{C3D12DA0-D6B2-401D-8C10-B2B6F8E219DC}" type="sibTrans" cxnId="{7B779588-A9C0-4E84-B7EB-8BF7062B5C4D}">
      <dgm:prSet/>
      <dgm:spPr/>
      <dgm:t>
        <a:bodyPr/>
        <a:lstStyle/>
        <a:p>
          <a:endParaRPr lang="ru-RU"/>
        </a:p>
      </dgm:t>
    </dgm:pt>
    <dgm:pt modelId="{2F12F0D4-31F3-4876-8254-282B403C9727}">
      <dgm:prSet/>
      <dgm:spPr/>
      <dgm:t>
        <a:bodyPr/>
        <a:lstStyle/>
        <a:p>
          <a:pPr rtl="0"/>
          <a:r>
            <a:rPr lang="ru-RU" i="1" smtClean="0"/>
            <a:t>У 1837 році став учнем майстра з виготовлення скринь і почав виготовляти дорожні скрині (валізи).</a:t>
          </a:r>
          <a:endParaRPr lang="ru-RU"/>
        </a:p>
      </dgm:t>
    </dgm:pt>
    <dgm:pt modelId="{24B1D8A9-A989-4E07-85FF-DEA035C889BF}" type="parTrans" cxnId="{C1DC6B70-FF68-4408-B446-173EF640ACEA}">
      <dgm:prSet/>
      <dgm:spPr/>
      <dgm:t>
        <a:bodyPr/>
        <a:lstStyle/>
        <a:p>
          <a:endParaRPr lang="ru-RU"/>
        </a:p>
      </dgm:t>
    </dgm:pt>
    <dgm:pt modelId="{813335AF-0337-44C9-9E2E-38914D1430C7}" type="sibTrans" cxnId="{C1DC6B70-FF68-4408-B446-173EF640ACEA}">
      <dgm:prSet/>
      <dgm:spPr/>
      <dgm:t>
        <a:bodyPr/>
        <a:lstStyle/>
        <a:p>
          <a:endParaRPr lang="ru-RU"/>
        </a:p>
      </dgm:t>
    </dgm:pt>
    <dgm:pt modelId="{043E2C06-7732-413D-AE60-8AD4E9B2B647}">
      <dgm:prSet/>
      <dgm:spPr/>
      <dgm:t>
        <a:bodyPr/>
        <a:lstStyle/>
        <a:p>
          <a:pPr rtl="0"/>
          <a:r>
            <a:rPr lang="ru-RU" i="1" smtClean="0"/>
            <a:t>Його слава як майстра з виготовлення валіз росла, чому сприяла імператриця Євгенія де Монтіхо, дружина Наполеона III.</a:t>
          </a:r>
          <a:endParaRPr lang="ru-RU"/>
        </a:p>
      </dgm:t>
    </dgm:pt>
    <dgm:pt modelId="{0216E71B-D961-426B-A541-4765E160E249}" type="parTrans" cxnId="{29DF2CF1-F136-4555-8454-0803A9F262E7}">
      <dgm:prSet/>
      <dgm:spPr/>
      <dgm:t>
        <a:bodyPr/>
        <a:lstStyle/>
        <a:p>
          <a:endParaRPr lang="ru-RU"/>
        </a:p>
      </dgm:t>
    </dgm:pt>
    <dgm:pt modelId="{8F8BC4CD-EAF8-4133-9776-BCA2249199DE}" type="sibTrans" cxnId="{29DF2CF1-F136-4555-8454-0803A9F262E7}">
      <dgm:prSet/>
      <dgm:spPr/>
      <dgm:t>
        <a:bodyPr/>
        <a:lstStyle/>
        <a:p>
          <a:endParaRPr lang="ru-RU"/>
        </a:p>
      </dgm:t>
    </dgm:pt>
    <dgm:pt modelId="{4D30B68C-D674-4425-89EB-CB910756F2D6}">
      <dgm:prSet/>
      <dgm:spPr/>
      <dgm:t>
        <a:bodyPr/>
        <a:lstStyle/>
        <a:p>
          <a:pPr rtl="0"/>
          <a:r>
            <a:rPr lang="ru-RU" i="1" smtClean="0"/>
            <a:t>У 1854 році він заснував свій власний торговий дім. Сліди його досі можна побачити на фронтоні магазину на Єлисейських полях, де значиться: «Луї Віттон, виготовлення валіз, паризький торговий дім, заснований в 1854 році».</a:t>
          </a:r>
          <a:endParaRPr lang="ru-RU"/>
        </a:p>
      </dgm:t>
    </dgm:pt>
    <dgm:pt modelId="{6BEDB7FC-2C55-4582-ACE6-2B1686EDCEC5}" type="parTrans" cxnId="{CE7AEB34-5D62-44AD-A43B-A1D4541BD0FF}">
      <dgm:prSet/>
      <dgm:spPr/>
      <dgm:t>
        <a:bodyPr/>
        <a:lstStyle/>
        <a:p>
          <a:endParaRPr lang="ru-RU"/>
        </a:p>
      </dgm:t>
    </dgm:pt>
    <dgm:pt modelId="{C64CAA03-0DA4-4227-8083-22F3F91ABBF7}" type="sibTrans" cxnId="{CE7AEB34-5D62-44AD-A43B-A1D4541BD0FF}">
      <dgm:prSet/>
      <dgm:spPr/>
      <dgm:t>
        <a:bodyPr/>
        <a:lstStyle/>
        <a:p>
          <a:endParaRPr lang="ru-RU"/>
        </a:p>
      </dgm:t>
    </dgm:pt>
    <dgm:pt modelId="{68A833AE-6969-4E8A-AAC6-42DBE08B9349}">
      <dgm:prSet/>
      <dgm:spPr/>
      <dgm:t>
        <a:bodyPr/>
        <a:lstStyle/>
        <a:p>
          <a:pPr rtl="0"/>
          <a:r>
            <a:rPr lang="ru-RU" i="1" smtClean="0"/>
            <a:t>З 1983 році група </a:t>
          </a:r>
          <a:r>
            <a:rPr lang="en-US" i="1" smtClean="0"/>
            <a:t>Louis Vuitton </a:t>
          </a:r>
          <a:r>
            <a:rPr lang="ru-RU" i="1" smtClean="0"/>
            <a:t>виступає спонсором яхтених перегонів претендентів на одну з найзначніших нагород у світі вітрильного спорту — Кубок Америки. Перегони претендентів отримали назву компанії — Кубок Луї Віттона.</a:t>
          </a:r>
          <a:endParaRPr lang="ru-RU"/>
        </a:p>
      </dgm:t>
    </dgm:pt>
    <dgm:pt modelId="{D9F61A43-7DCD-469C-B407-E1D10C4A39C0}" type="parTrans" cxnId="{20FEE11C-AF59-459B-868A-82B4E2AE47FF}">
      <dgm:prSet/>
      <dgm:spPr/>
      <dgm:t>
        <a:bodyPr/>
        <a:lstStyle/>
        <a:p>
          <a:endParaRPr lang="ru-RU"/>
        </a:p>
      </dgm:t>
    </dgm:pt>
    <dgm:pt modelId="{10BD3B24-5A7F-4D42-B258-65113A2EA934}" type="sibTrans" cxnId="{20FEE11C-AF59-459B-868A-82B4E2AE47FF}">
      <dgm:prSet/>
      <dgm:spPr/>
      <dgm:t>
        <a:bodyPr/>
        <a:lstStyle/>
        <a:p>
          <a:endParaRPr lang="ru-RU"/>
        </a:p>
      </dgm:t>
    </dgm:pt>
    <dgm:pt modelId="{CB279527-C804-4AD2-AEBE-6D7F19D43C05}" type="pres">
      <dgm:prSet presAssocID="{625A0F5D-C6F2-41B2-AA26-D6D744802DA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F4E9A1-5801-4AB7-ABF7-1899D48CF694}" type="pres">
      <dgm:prSet presAssocID="{B3ADA34C-A9B7-47AD-AC80-DD41DBC6CFC0}" presName="parentText" presStyleLbl="node1" presStyleIdx="0" presStyleCnt="6" custScaleY="6589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7D0FA7-8715-4A60-AFBC-3115FD05D67F}" type="pres">
      <dgm:prSet presAssocID="{48E821F7-9B08-4CF4-98F7-575B71CB12D0}" presName="spacer" presStyleCnt="0"/>
      <dgm:spPr/>
    </dgm:pt>
    <dgm:pt modelId="{0F5B09F6-0F5E-44A5-AAC2-BD52B4469248}" type="pres">
      <dgm:prSet presAssocID="{7933168F-4CF5-4F19-80DC-13FBAFE7AE69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DCFB78-DE71-4516-AD19-84558C09CDE5}" type="pres">
      <dgm:prSet presAssocID="{C3D12DA0-D6B2-401D-8C10-B2B6F8E219DC}" presName="spacer" presStyleCnt="0"/>
      <dgm:spPr/>
    </dgm:pt>
    <dgm:pt modelId="{F320FA92-DA3B-4139-8E6E-48EBD4847FE8}" type="pres">
      <dgm:prSet presAssocID="{2F12F0D4-31F3-4876-8254-282B403C9727}" presName="parentText" presStyleLbl="node1" presStyleIdx="2" presStyleCnt="6" custScaleY="757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E28DC8-596B-4E64-87E2-907964252CF2}" type="pres">
      <dgm:prSet presAssocID="{813335AF-0337-44C9-9E2E-38914D1430C7}" presName="spacer" presStyleCnt="0"/>
      <dgm:spPr/>
    </dgm:pt>
    <dgm:pt modelId="{66A65BBD-E2BA-4319-A023-CC3AFA93E241}" type="pres">
      <dgm:prSet presAssocID="{043E2C06-7732-413D-AE60-8AD4E9B2B647}" presName="parentText" presStyleLbl="node1" presStyleIdx="3" presStyleCnt="6" custScaleY="7901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C2D2BA-3EAF-4224-8B9B-396F8473B85B}" type="pres">
      <dgm:prSet presAssocID="{8F8BC4CD-EAF8-4133-9776-BCA2249199DE}" presName="spacer" presStyleCnt="0"/>
      <dgm:spPr/>
    </dgm:pt>
    <dgm:pt modelId="{8832FA22-2131-44C0-8A17-5D71D69EA902}" type="pres">
      <dgm:prSet presAssocID="{4D30B68C-D674-4425-89EB-CB910756F2D6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756064-C117-4E22-88C3-BCA9C1FBA4B7}" type="pres">
      <dgm:prSet presAssocID="{C64CAA03-0DA4-4227-8083-22F3F91ABBF7}" presName="spacer" presStyleCnt="0"/>
      <dgm:spPr/>
    </dgm:pt>
    <dgm:pt modelId="{7F322C15-C099-4E70-93B2-05A850BD0D11}" type="pres">
      <dgm:prSet presAssocID="{68A833AE-6969-4E8A-AAC6-42DBE08B9349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779588-A9C0-4E84-B7EB-8BF7062B5C4D}" srcId="{625A0F5D-C6F2-41B2-AA26-D6D744802DA5}" destId="{7933168F-4CF5-4F19-80DC-13FBAFE7AE69}" srcOrd="1" destOrd="0" parTransId="{6BC05CE8-40E0-416E-B10A-9C9228944CB3}" sibTransId="{C3D12DA0-D6B2-401D-8C10-B2B6F8E219DC}"/>
    <dgm:cxn modelId="{CE7AEB34-5D62-44AD-A43B-A1D4541BD0FF}" srcId="{625A0F5D-C6F2-41B2-AA26-D6D744802DA5}" destId="{4D30B68C-D674-4425-89EB-CB910756F2D6}" srcOrd="4" destOrd="0" parTransId="{6BEDB7FC-2C55-4582-ACE6-2B1686EDCEC5}" sibTransId="{C64CAA03-0DA4-4227-8083-22F3F91ABBF7}"/>
    <dgm:cxn modelId="{C1DC6B70-FF68-4408-B446-173EF640ACEA}" srcId="{625A0F5D-C6F2-41B2-AA26-D6D744802DA5}" destId="{2F12F0D4-31F3-4876-8254-282B403C9727}" srcOrd="2" destOrd="0" parTransId="{24B1D8A9-A989-4E07-85FF-DEA035C889BF}" sibTransId="{813335AF-0337-44C9-9E2E-38914D1430C7}"/>
    <dgm:cxn modelId="{20FEE11C-AF59-459B-868A-82B4E2AE47FF}" srcId="{625A0F5D-C6F2-41B2-AA26-D6D744802DA5}" destId="{68A833AE-6969-4E8A-AAC6-42DBE08B9349}" srcOrd="5" destOrd="0" parTransId="{D9F61A43-7DCD-469C-B407-E1D10C4A39C0}" sibTransId="{10BD3B24-5A7F-4D42-B258-65113A2EA934}"/>
    <dgm:cxn modelId="{2CA7AB90-581A-4CF3-980D-9A872833844F}" type="presOf" srcId="{7933168F-4CF5-4F19-80DC-13FBAFE7AE69}" destId="{0F5B09F6-0F5E-44A5-AAC2-BD52B4469248}" srcOrd="0" destOrd="0" presId="urn:microsoft.com/office/officeart/2005/8/layout/vList2"/>
    <dgm:cxn modelId="{8C1C5491-FDCC-4798-823D-BBD0ED41CD74}" type="presOf" srcId="{043E2C06-7732-413D-AE60-8AD4E9B2B647}" destId="{66A65BBD-E2BA-4319-A023-CC3AFA93E241}" srcOrd="0" destOrd="0" presId="urn:microsoft.com/office/officeart/2005/8/layout/vList2"/>
    <dgm:cxn modelId="{29DF2CF1-F136-4555-8454-0803A9F262E7}" srcId="{625A0F5D-C6F2-41B2-AA26-D6D744802DA5}" destId="{043E2C06-7732-413D-AE60-8AD4E9B2B647}" srcOrd="3" destOrd="0" parTransId="{0216E71B-D961-426B-A541-4765E160E249}" sibTransId="{8F8BC4CD-EAF8-4133-9776-BCA2249199DE}"/>
    <dgm:cxn modelId="{71C36E20-A310-4218-83A6-861C3BE4361B}" type="presOf" srcId="{4D30B68C-D674-4425-89EB-CB910756F2D6}" destId="{8832FA22-2131-44C0-8A17-5D71D69EA902}" srcOrd="0" destOrd="0" presId="urn:microsoft.com/office/officeart/2005/8/layout/vList2"/>
    <dgm:cxn modelId="{3371B615-2FC2-4887-BEDF-C4A549F966E9}" srcId="{625A0F5D-C6F2-41B2-AA26-D6D744802DA5}" destId="{B3ADA34C-A9B7-47AD-AC80-DD41DBC6CFC0}" srcOrd="0" destOrd="0" parTransId="{D50FA456-5151-43D5-9038-AE9B98B9E98A}" sibTransId="{48E821F7-9B08-4CF4-98F7-575B71CB12D0}"/>
    <dgm:cxn modelId="{95D73979-CDE6-4191-8769-D16CE557CD00}" type="presOf" srcId="{B3ADA34C-A9B7-47AD-AC80-DD41DBC6CFC0}" destId="{56F4E9A1-5801-4AB7-ABF7-1899D48CF694}" srcOrd="0" destOrd="0" presId="urn:microsoft.com/office/officeart/2005/8/layout/vList2"/>
    <dgm:cxn modelId="{F1C1B9D5-1E78-4B9F-A348-291667E29DAF}" type="presOf" srcId="{68A833AE-6969-4E8A-AAC6-42DBE08B9349}" destId="{7F322C15-C099-4E70-93B2-05A850BD0D11}" srcOrd="0" destOrd="0" presId="urn:microsoft.com/office/officeart/2005/8/layout/vList2"/>
    <dgm:cxn modelId="{30FB4773-88FE-4E24-A824-084FE9FBFB8F}" type="presOf" srcId="{625A0F5D-C6F2-41B2-AA26-D6D744802DA5}" destId="{CB279527-C804-4AD2-AEBE-6D7F19D43C05}" srcOrd="0" destOrd="0" presId="urn:microsoft.com/office/officeart/2005/8/layout/vList2"/>
    <dgm:cxn modelId="{6098D782-863B-4DEE-98EF-8E3AC2AA0662}" type="presOf" srcId="{2F12F0D4-31F3-4876-8254-282B403C9727}" destId="{F320FA92-DA3B-4139-8E6E-48EBD4847FE8}" srcOrd="0" destOrd="0" presId="urn:microsoft.com/office/officeart/2005/8/layout/vList2"/>
    <dgm:cxn modelId="{A38222EF-DED1-4CF0-81DD-E9F5A1039D34}" type="presParOf" srcId="{CB279527-C804-4AD2-AEBE-6D7F19D43C05}" destId="{56F4E9A1-5801-4AB7-ABF7-1899D48CF694}" srcOrd="0" destOrd="0" presId="urn:microsoft.com/office/officeart/2005/8/layout/vList2"/>
    <dgm:cxn modelId="{77853D32-5C10-4EE1-BFF7-04D5C2A6A795}" type="presParOf" srcId="{CB279527-C804-4AD2-AEBE-6D7F19D43C05}" destId="{BC7D0FA7-8715-4A60-AFBC-3115FD05D67F}" srcOrd="1" destOrd="0" presId="urn:microsoft.com/office/officeart/2005/8/layout/vList2"/>
    <dgm:cxn modelId="{039665DE-5DD0-40B5-B2E6-D13BB6A05299}" type="presParOf" srcId="{CB279527-C804-4AD2-AEBE-6D7F19D43C05}" destId="{0F5B09F6-0F5E-44A5-AAC2-BD52B4469248}" srcOrd="2" destOrd="0" presId="urn:microsoft.com/office/officeart/2005/8/layout/vList2"/>
    <dgm:cxn modelId="{7B05F2BD-AE01-42E8-98C6-91C1C16CC309}" type="presParOf" srcId="{CB279527-C804-4AD2-AEBE-6D7F19D43C05}" destId="{16DCFB78-DE71-4516-AD19-84558C09CDE5}" srcOrd="3" destOrd="0" presId="urn:microsoft.com/office/officeart/2005/8/layout/vList2"/>
    <dgm:cxn modelId="{3FCAF45D-1859-470B-88C6-528AD5CB163A}" type="presParOf" srcId="{CB279527-C804-4AD2-AEBE-6D7F19D43C05}" destId="{F320FA92-DA3B-4139-8E6E-48EBD4847FE8}" srcOrd="4" destOrd="0" presId="urn:microsoft.com/office/officeart/2005/8/layout/vList2"/>
    <dgm:cxn modelId="{039D01B5-E542-4305-9749-4C6EB4B21179}" type="presParOf" srcId="{CB279527-C804-4AD2-AEBE-6D7F19D43C05}" destId="{43E28DC8-596B-4E64-87E2-907964252CF2}" srcOrd="5" destOrd="0" presId="urn:microsoft.com/office/officeart/2005/8/layout/vList2"/>
    <dgm:cxn modelId="{CB5D7FF1-49B0-4FA5-9F5A-A0DEEA653A75}" type="presParOf" srcId="{CB279527-C804-4AD2-AEBE-6D7F19D43C05}" destId="{66A65BBD-E2BA-4319-A023-CC3AFA93E241}" srcOrd="6" destOrd="0" presId="urn:microsoft.com/office/officeart/2005/8/layout/vList2"/>
    <dgm:cxn modelId="{98FD9070-22F5-42CA-AA33-B47779C80D81}" type="presParOf" srcId="{CB279527-C804-4AD2-AEBE-6D7F19D43C05}" destId="{10C2D2BA-3EAF-4224-8B9B-396F8473B85B}" srcOrd="7" destOrd="0" presId="urn:microsoft.com/office/officeart/2005/8/layout/vList2"/>
    <dgm:cxn modelId="{98167FCA-A2A0-4CAB-8860-B034885D05E2}" type="presParOf" srcId="{CB279527-C804-4AD2-AEBE-6D7F19D43C05}" destId="{8832FA22-2131-44C0-8A17-5D71D69EA902}" srcOrd="8" destOrd="0" presId="urn:microsoft.com/office/officeart/2005/8/layout/vList2"/>
    <dgm:cxn modelId="{0088A8E1-8635-4195-BDC7-F7124B231317}" type="presParOf" srcId="{CB279527-C804-4AD2-AEBE-6D7F19D43C05}" destId="{EF756064-C117-4E22-88C3-BCA9C1FBA4B7}" srcOrd="9" destOrd="0" presId="urn:microsoft.com/office/officeart/2005/8/layout/vList2"/>
    <dgm:cxn modelId="{81D32EB8-E356-4824-98C0-1A369255FB40}" type="presParOf" srcId="{CB279527-C804-4AD2-AEBE-6D7F19D43C05}" destId="{7F322C15-C099-4E70-93B2-05A850BD0D11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9EDD5C2-D963-4E78-8313-5E6BAEA4334A}" type="doc">
      <dgm:prSet loTypeId="urn:microsoft.com/office/officeart/2005/8/layout/vList2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91CB82BF-772F-4F8E-9ED9-888D1E77042A}">
      <dgm:prSet custT="1"/>
      <dgm:spPr/>
      <dgm:t>
        <a:bodyPr/>
        <a:lstStyle/>
        <a:p>
          <a:pPr rtl="0"/>
          <a:r>
            <a:rPr lang="ru-RU" sz="1200" i="1" dirty="0" err="1" smtClean="0"/>
            <a:t>Лілія</a:t>
          </a:r>
          <a:r>
            <a:rPr lang="ru-RU" sz="1200" i="1" dirty="0" smtClean="0"/>
            <a:t> </a:t>
          </a:r>
          <a:r>
            <a:rPr lang="ru-RU" sz="1200" i="1" dirty="0" err="1" smtClean="0"/>
            <a:t>Пустовіт</a:t>
          </a:r>
          <a:r>
            <a:rPr lang="ru-RU" sz="1200" i="1" dirty="0" smtClean="0"/>
            <a:t> — </a:t>
          </a:r>
          <a:r>
            <a:rPr lang="ru-RU" sz="1200" i="1" dirty="0" err="1" smtClean="0"/>
            <a:t>представниця</a:t>
          </a:r>
          <a:r>
            <a:rPr lang="ru-RU" sz="1200" i="1" dirty="0" smtClean="0"/>
            <a:t> </a:t>
          </a:r>
          <a:r>
            <a:rPr lang="ru-RU" sz="1200" i="1" dirty="0" err="1" smtClean="0"/>
            <a:t>напрямку</a:t>
          </a:r>
          <a:r>
            <a:rPr lang="ru-RU" sz="1200" i="1" dirty="0" smtClean="0"/>
            <a:t> </a:t>
          </a:r>
          <a:r>
            <a:rPr lang="ru-RU" sz="1200" i="1" dirty="0" err="1" smtClean="0"/>
            <a:t>концептуальної</a:t>
          </a:r>
          <a:r>
            <a:rPr lang="ru-RU" sz="1200" i="1" dirty="0" smtClean="0"/>
            <a:t> </a:t>
          </a:r>
          <a:r>
            <a:rPr lang="ru-RU" sz="1200" i="1" dirty="0" err="1" smtClean="0"/>
            <a:t>моди</a:t>
          </a:r>
          <a:r>
            <a:rPr lang="ru-RU" sz="1200" i="1" dirty="0" smtClean="0"/>
            <a:t>. </a:t>
          </a:r>
          <a:r>
            <a:rPr lang="ru-RU" sz="1200" i="1" dirty="0" err="1" smtClean="0"/>
            <a:t>Її</a:t>
          </a:r>
          <a:r>
            <a:rPr lang="ru-RU" sz="1200" i="1" dirty="0" smtClean="0"/>
            <a:t> </a:t>
          </a:r>
          <a:r>
            <a:rPr lang="ru-RU" sz="1200" i="1" dirty="0" err="1" smtClean="0"/>
            <a:t>колекції</a:t>
          </a:r>
          <a:r>
            <a:rPr lang="ru-RU" sz="1200" i="1" dirty="0" smtClean="0"/>
            <a:t> </a:t>
          </a:r>
          <a:r>
            <a:rPr lang="ru-RU" sz="1200" i="1" dirty="0" err="1" smtClean="0"/>
            <a:t>відомі</a:t>
          </a:r>
          <a:r>
            <a:rPr lang="ru-RU" sz="1200" i="1" dirty="0" smtClean="0"/>
            <a:t> </a:t>
          </a:r>
          <a:r>
            <a:rPr lang="ru-RU" sz="1200" i="1" dirty="0" err="1" smtClean="0"/>
            <a:t>навіть</a:t>
          </a:r>
          <a:r>
            <a:rPr lang="ru-RU" sz="1200" i="1" dirty="0" smtClean="0"/>
            <a:t> </a:t>
          </a:r>
          <a:r>
            <a:rPr lang="ru-RU" sz="1200" i="1" dirty="0" err="1" smtClean="0"/>
            <a:t>більше</a:t>
          </a:r>
          <a:r>
            <a:rPr lang="ru-RU" sz="1200" i="1" dirty="0" smtClean="0"/>
            <a:t> за кордоном, </a:t>
          </a:r>
          <a:r>
            <a:rPr lang="ru-RU" sz="1200" i="1" dirty="0" err="1" smtClean="0"/>
            <a:t>аніж</a:t>
          </a:r>
          <a:r>
            <a:rPr lang="ru-RU" sz="1200" i="1" dirty="0" smtClean="0"/>
            <a:t> в </a:t>
          </a:r>
          <a:r>
            <a:rPr lang="ru-RU" sz="1200" i="1" dirty="0" err="1" smtClean="0"/>
            <a:t>Україні</a:t>
          </a:r>
          <a:r>
            <a:rPr lang="ru-RU" sz="1200" i="1" dirty="0" smtClean="0"/>
            <a:t>. Вона часто </a:t>
          </a:r>
          <a:r>
            <a:rPr lang="ru-RU" sz="1200" i="1" dirty="0" err="1" smtClean="0"/>
            <a:t>з'являється</a:t>
          </a:r>
          <a:r>
            <a:rPr lang="ru-RU" sz="1200" i="1" dirty="0" smtClean="0"/>
            <a:t> в </a:t>
          </a:r>
          <a:r>
            <a:rPr lang="ru-RU" sz="1200" i="1" dirty="0" err="1" smtClean="0"/>
            <a:t>найкращих</a:t>
          </a:r>
          <a:r>
            <a:rPr lang="ru-RU" sz="1200" i="1" dirty="0" smtClean="0"/>
            <a:t> і </a:t>
          </a:r>
          <a:r>
            <a:rPr lang="ru-RU" sz="1200" i="1" dirty="0" err="1" smtClean="0"/>
            <a:t>найактуальніших</a:t>
          </a:r>
          <a:r>
            <a:rPr lang="ru-RU" sz="1200" i="1" dirty="0" smtClean="0"/>
            <a:t> </a:t>
          </a:r>
          <a:r>
            <a:rPr lang="ru-RU" sz="1200" i="1" dirty="0" err="1" smtClean="0"/>
            <a:t>добірках</a:t>
          </a:r>
          <a:r>
            <a:rPr lang="ru-RU" sz="1200" i="1" dirty="0" smtClean="0"/>
            <a:t> </a:t>
          </a:r>
          <a:r>
            <a:rPr lang="ru-RU" sz="1200" i="1" dirty="0" err="1" smtClean="0"/>
            <a:t>журналів</a:t>
          </a:r>
          <a:r>
            <a:rPr lang="ru-RU" sz="1200" i="1" dirty="0" smtClean="0"/>
            <a:t> </a:t>
          </a:r>
          <a:r>
            <a:rPr lang="en-US" sz="1200" i="1" dirty="0" err="1" smtClean="0"/>
            <a:t>L'Oficiele</a:t>
          </a:r>
          <a:r>
            <a:rPr lang="en-US" sz="1200" i="1" dirty="0" smtClean="0"/>
            <a:t>, Elle, Vogue</a:t>
          </a:r>
          <a:endParaRPr lang="ru-RU" sz="1200" dirty="0"/>
        </a:p>
      </dgm:t>
    </dgm:pt>
    <dgm:pt modelId="{E4323459-FABF-4CF3-9B78-710121C35B8C}" type="parTrans" cxnId="{C05CD463-3FD4-4330-BDD3-43CD3E49C9EC}">
      <dgm:prSet/>
      <dgm:spPr/>
      <dgm:t>
        <a:bodyPr/>
        <a:lstStyle/>
        <a:p>
          <a:endParaRPr lang="ru-RU"/>
        </a:p>
      </dgm:t>
    </dgm:pt>
    <dgm:pt modelId="{01A307E3-CCDF-43D1-8296-DFA73B6FA2E1}" type="sibTrans" cxnId="{C05CD463-3FD4-4330-BDD3-43CD3E49C9EC}">
      <dgm:prSet/>
      <dgm:spPr/>
      <dgm:t>
        <a:bodyPr/>
        <a:lstStyle/>
        <a:p>
          <a:endParaRPr lang="ru-RU"/>
        </a:p>
      </dgm:t>
    </dgm:pt>
    <dgm:pt modelId="{139F2F0A-3EC6-4D9D-A4FE-2A0873F3E51C}">
      <dgm:prSet custT="1"/>
      <dgm:spPr/>
      <dgm:t>
        <a:bodyPr/>
        <a:lstStyle/>
        <a:p>
          <a:pPr rtl="0"/>
          <a:r>
            <a:rPr lang="ru-RU" sz="1200" i="1" dirty="0" err="1" smtClean="0"/>
            <a:t>Кар'єру</a:t>
          </a:r>
          <a:r>
            <a:rPr lang="ru-RU" sz="1200" i="1" dirty="0" smtClean="0"/>
            <a:t> </a:t>
          </a:r>
          <a:r>
            <a:rPr lang="ru-RU" sz="1200" i="1" dirty="0" err="1" smtClean="0"/>
            <a:t>розпочала</a:t>
          </a:r>
          <a:r>
            <a:rPr lang="ru-RU" sz="1200" i="1" dirty="0" smtClean="0"/>
            <a:t> з </a:t>
          </a:r>
          <a:r>
            <a:rPr lang="ru-RU" sz="1200" i="1" dirty="0" err="1" smtClean="0"/>
            <a:t>навчання</a:t>
          </a:r>
          <a:r>
            <a:rPr lang="ru-RU" sz="1200" i="1" dirty="0" smtClean="0"/>
            <a:t> у </a:t>
          </a:r>
          <a:r>
            <a:rPr lang="ru-RU" sz="1200" i="1" dirty="0" err="1" smtClean="0"/>
            <a:t>Київському</a:t>
          </a:r>
          <a:r>
            <a:rPr lang="ru-RU" sz="1200" i="1" dirty="0" smtClean="0"/>
            <a:t> </a:t>
          </a:r>
          <a:r>
            <a:rPr lang="ru-RU" sz="1200" i="1" dirty="0" err="1" smtClean="0"/>
            <a:t>технологічному</a:t>
          </a:r>
          <a:r>
            <a:rPr lang="ru-RU" sz="1200" i="1" dirty="0" smtClean="0"/>
            <a:t> </a:t>
          </a:r>
          <a:r>
            <a:rPr lang="ru-RU" sz="1200" i="1" dirty="0" err="1" smtClean="0"/>
            <a:t>інституті</a:t>
          </a:r>
          <a:r>
            <a:rPr lang="ru-RU" sz="1200" i="1" dirty="0" smtClean="0"/>
            <a:t> </a:t>
          </a:r>
          <a:r>
            <a:rPr lang="ru-RU" sz="1200" i="1" dirty="0" err="1" smtClean="0"/>
            <a:t>легкої</a:t>
          </a:r>
          <a:r>
            <a:rPr lang="ru-RU" sz="1200" i="1" dirty="0" smtClean="0"/>
            <a:t> </a:t>
          </a:r>
          <a:r>
            <a:rPr lang="ru-RU" sz="1200" i="1" dirty="0" err="1" smtClean="0"/>
            <a:t>промисловості</a:t>
          </a:r>
          <a:r>
            <a:rPr lang="ru-RU" sz="1200" i="1" dirty="0" smtClean="0"/>
            <a:t>. </a:t>
          </a:r>
          <a:endParaRPr lang="ru-RU" sz="1200" dirty="0"/>
        </a:p>
      </dgm:t>
    </dgm:pt>
    <dgm:pt modelId="{E1054811-4886-4E93-B9F9-D9349C2CB6F7}" type="parTrans" cxnId="{DE0CFC82-8FCE-4BD8-8282-E76790235DFF}">
      <dgm:prSet/>
      <dgm:spPr/>
      <dgm:t>
        <a:bodyPr/>
        <a:lstStyle/>
        <a:p>
          <a:endParaRPr lang="ru-RU"/>
        </a:p>
      </dgm:t>
    </dgm:pt>
    <dgm:pt modelId="{78C8BC47-AB55-44B9-A1E9-DB3D5CE74EFF}" type="sibTrans" cxnId="{DE0CFC82-8FCE-4BD8-8282-E76790235DFF}">
      <dgm:prSet/>
      <dgm:spPr/>
      <dgm:t>
        <a:bodyPr/>
        <a:lstStyle/>
        <a:p>
          <a:endParaRPr lang="ru-RU"/>
        </a:p>
      </dgm:t>
    </dgm:pt>
    <dgm:pt modelId="{4734FFFE-2357-4E58-B8CF-122AF053665F}">
      <dgm:prSet custT="1"/>
      <dgm:spPr/>
      <dgm:t>
        <a:bodyPr/>
        <a:lstStyle/>
        <a:p>
          <a:pPr rtl="0"/>
          <a:r>
            <a:rPr lang="ru-RU" sz="1200" i="1" dirty="0" smtClean="0"/>
            <a:t>Перша </a:t>
          </a:r>
          <a:r>
            <a:rPr lang="ru-RU" sz="1200" i="1" dirty="0" err="1" smtClean="0"/>
            <a:t>авторська</a:t>
          </a:r>
          <a:r>
            <a:rPr lang="ru-RU" sz="1200" i="1" dirty="0" smtClean="0"/>
            <a:t> </a:t>
          </a:r>
          <a:r>
            <a:rPr lang="ru-RU" sz="1200" i="1" dirty="0" err="1" smtClean="0"/>
            <a:t>колекція</a:t>
          </a:r>
          <a:r>
            <a:rPr lang="ru-RU" sz="1200" i="1" dirty="0" smtClean="0"/>
            <a:t> дизайнера </a:t>
          </a:r>
          <a:r>
            <a:rPr lang="ru-RU" sz="1200" i="1" dirty="0" err="1" smtClean="0"/>
            <a:t>була</a:t>
          </a:r>
          <a:r>
            <a:rPr lang="ru-RU" sz="1200" i="1" dirty="0" smtClean="0"/>
            <a:t> представлена у 1994 </a:t>
          </a:r>
          <a:r>
            <a:rPr lang="ru-RU" sz="1200" i="1" dirty="0" err="1" smtClean="0"/>
            <a:t>році</a:t>
          </a:r>
          <a:r>
            <a:rPr lang="ru-RU" sz="1200" i="1" dirty="0" smtClean="0"/>
            <a:t> на </a:t>
          </a:r>
          <a:r>
            <a:rPr lang="ru-RU" sz="1200" i="1" dirty="0" err="1" smtClean="0"/>
            <a:t>виставці</a:t>
          </a:r>
          <a:r>
            <a:rPr lang="ru-RU" sz="1200" i="1" dirty="0" smtClean="0"/>
            <a:t> «</a:t>
          </a:r>
          <a:r>
            <a:rPr lang="en-US" sz="1200" i="1" dirty="0" smtClean="0"/>
            <a:t>Easter Wind», </a:t>
          </a:r>
          <a:r>
            <a:rPr lang="ru-RU" sz="1200" i="1" dirty="0" smtClean="0"/>
            <a:t>яка </a:t>
          </a:r>
          <a:r>
            <a:rPr lang="ru-RU" sz="1200" i="1" dirty="0" err="1" smtClean="0"/>
            <a:t>відбулася</a:t>
          </a:r>
          <a:r>
            <a:rPr lang="ru-RU" sz="1200" i="1" dirty="0" smtClean="0"/>
            <a:t> в </a:t>
          </a:r>
          <a:r>
            <a:rPr lang="ru-RU" sz="1200" i="1" dirty="0" err="1" smtClean="0"/>
            <a:t>Тулузі</a:t>
          </a:r>
          <a:r>
            <a:rPr lang="ru-RU" sz="1200" i="1" dirty="0" smtClean="0"/>
            <a:t>, </a:t>
          </a:r>
          <a:r>
            <a:rPr lang="ru-RU" sz="1200" i="1" dirty="0" err="1" smtClean="0"/>
            <a:t>Франція</a:t>
          </a:r>
          <a:r>
            <a:rPr lang="ru-RU" sz="1200" i="1" dirty="0" smtClean="0"/>
            <a:t>. У 1996 </a:t>
          </a:r>
          <a:r>
            <a:rPr lang="ru-RU" sz="1200" i="1" dirty="0" err="1" smtClean="0"/>
            <a:t>році</a:t>
          </a:r>
          <a:r>
            <a:rPr lang="ru-RU" sz="1200" i="1" dirty="0" smtClean="0"/>
            <a:t> </a:t>
          </a:r>
          <a:r>
            <a:rPr lang="ru-RU" sz="1200" i="1" dirty="0" err="1" smtClean="0"/>
            <a:t>завоювала</a:t>
          </a:r>
          <a:r>
            <a:rPr lang="ru-RU" sz="1200" i="1" dirty="0" smtClean="0"/>
            <a:t> Гран-</a:t>
          </a:r>
          <a:r>
            <a:rPr lang="ru-RU" sz="1200" i="1" dirty="0" err="1" smtClean="0"/>
            <a:t>прі</a:t>
          </a:r>
          <a:r>
            <a:rPr lang="ru-RU" sz="1200" i="1" dirty="0" smtClean="0"/>
            <a:t> «</a:t>
          </a:r>
          <a:r>
            <a:rPr lang="ru-RU" sz="1200" i="1" dirty="0" err="1" smtClean="0"/>
            <a:t>Золотий</a:t>
          </a:r>
          <a:r>
            <a:rPr lang="ru-RU" sz="1200" i="1" dirty="0" smtClean="0"/>
            <a:t> </a:t>
          </a:r>
          <a:r>
            <a:rPr lang="ru-RU" sz="1200" i="1" dirty="0" err="1" smtClean="0"/>
            <a:t>ґудзик</a:t>
          </a:r>
          <a:r>
            <a:rPr lang="ru-RU" sz="1200" i="1" dirty="0" smtClean="0"/>
            <a:t>» </a:t>
          </a:r>
          <a:r>
            <a:rPr lang="ru-RU" sz="1200" i="1" dirty="0" err="1" smtClean="0"/>
            <a:t>міжнародного</a:t>
          </a:r>
          <a:r>
            <a:rPr lang="ru-RU" sz="1200" i="1" dirty="0" smtClean="0"/>
            <a:t> фестивалю «</a:t>
          </a:r>
          <a:r>
            <a:rPr lang="en-US" sz="1200" i="1" dirty="0" smtClean="0"/>
            <a:t>In Vogue», </a:t>
          </a:r>
          <a:r>
            <a:rPr lang="ru-RU" sz="1200" i="1" dirty="0" err="1" smtClean="0"/>
            <a:t>Вільнюс</a:t>
          </a:r>
          <a:r>
            <a:rPr lang="ru-RU" sz="1200" i="1" dirty="0" smtClean="0"/>
            <a:t>, Литва. </a:t>
          </a:r>
          <a:endParaRPr lang="ru-RU" sz="1200" dirty="0"/>
        </a:p>
      </dgm:t>
    </dgm:pt>
    <dgm:pt modelId="{ECE4D05E-535C-4E36-BDBB-E247FF2A57AE}" type="parTrans" cxnId="{9E036FE5-2AB3-474F-A2C1-38D75610DC3F}">
      <dgm:prSet/>
      <dgm:spPr/>
      <dgm:t>
        <a:bodyPr/>
        <a:lstStyle/>
        <a:p>
          <a:endParaRPr lang="ru-RU"/>
        </a:p>
      </dgm:t>
    </dgm:pt>
    <dgm:pt modelId="{5544A6E6-9DD7-4A05-92FB-0D208B0AE355}" type="sibTrans" cxnId="{9E036FE5-2AB3-474F-A2C1-38D75610DC3F}">
      <dgm:prSet/>
      <dgm:spPr/>
      <dgm:t>
        <a:bodyPr/>
        <a:lstStyle/>
        <a:p>
          <a:endParaRPr lang="ru-RU"/>
        </a:p>
      </dgm:t>
    </dgm:pt>
    <dgm:pt modelId="{16E9318E-821D-4182-B553-B3F62D1B8FFA}">
      <dgm:prSet custT="1"/>
      <dgm:spPr/>
      <dgm:t>
        <a:bodyPr/>
        <a:lstStyle/>
        <a:p>
          <a:pPr rtl="0"/>
          <a:r>
            <a:rPr lang="ru-RU" sz="1200" i="1" dirty="0" err="1" smtClean="0"/>
            <a:t>Розробляє</a:t>
          </a:r>
          <a:r>
            <a:rPr lang="ru-RU" sz="1200" i="1" dirty="0" smtClean="0"/>
            <a:t> </a:t>
          </a:r>
          <a:r>
            <a:rPr lang="ru-RU" sz="1200" i="1" dirty="0" err="1" smtClean="0"/>
            <a:t>колекції</a:t>
          </a:r>
          <a:r>
            <a:rPr lang="ru-RU" sz="1200" i="1" dirty="0" smtClean="0"/>
            <a:t> для </a:t>
          </a:r>
          <a:r>
            <a:rPr lang="ru-RU" sz="1200" i="1" dirty="0" err="1" smtClean="0"/>
            <a:t>торгової</a:t>
          </a:r>
          <a:r>
            <a:rPr lang="ru-RU" sz="1200" i="1" dirty="0" smtClean="0"/>
            <a:t> марки </a:t>
          </a:r>
          <a:r>
            <a:rPr lang="en-US" sz="1200" i="1" dirty="0" err="1" smtClean="0"/>
            <a:t>Poustovit</a:t>
          </a:r>
          <a:r>
            <a:rPr lang="en-US" sz="1200" i="1" dirty="0" smtClean="0"/>
            <a:t> (</a:t>
          </a:r>
          <a:r>
            <a:rPr lang="ru-RU" sz="1200" i="1" dirty="0" smtClean="0"/>
            <a:t>з 1998 року), а </a:t>
          </a:r>
          <a:r>
            <a:rPr lang="ru-RU" sz="1200" i="1" dirty="0" err="1" smtClean="0"/>
            <a:t>також</a:t>
          </a:r>
          <a:r>
            <a:rPr lang="ru-RU" sz="1200" i="1" dirty="0" smtClean="0"/>
            <a:t> для </a:t>
          </a:r>
          <a:r>
            <a:rPr lang="ru-RU" sz="1200" i="1" dirty="0" err="1" smtClean="0"/>
            <a:t>базової</a:t>
          </a:r>
          <a:r>
            <a:rPr lang="ru-RU" sz="1200" i="1" dirty="0" smtClean="0"/>
            <a:t> </a:t>
          </a:r>
          <a:r>
            <a:rPr lang="ru-RU" sz="1200" i="1" dirty="0" err="1" smtClean="0"/>
            <a:t>молодіжної</a:t>
          </a:r>
          <a:r>
            <a:rPr lang="ru-RU" sz="1200" i="1" dirty="0" smtClean="0"/>
            <a:t> </a:t>
          </a:r>
          <a:r>
            <a:rPr lang="ru-RU" sz="1200" i="1" dirty="0" err="1" smtClean="0"/>
            <a:t>лінії</a:t>
          </a:r>
          <a:r>
            <a:rPr lang="ru-RU" sz="1200" i="1" dirty="0" smtClean="0"/>
            <a:t> </a:t>
          </a:r>
          <a:r>
            <a:rPr lang="ru-RU" sz="1200" i="1" dirty="0" err="1" smtClean="0"/>
            <a:t>одягу</a:t>
          </a:r>
          <a:r>
            <a:rPr lang="ru-RU" sz="1200" i="1" dirty="0" smtClean="0"/>
            <a:t> </a:t>
          </a:r>
          <a:r>
            <a:rPr lang="en-US" sz="1200" i="1" dirty="0" smtClean="0"/>
            <a:t>L.P. by </a:t>
          </a:r>
          <a:r>
            <a:rPr lang="en-US" sz="1200" i="1" dirty="0" err="1" smtClean="0"/>
            <a:t>Poustovit</a:t>
          </a:r>
          <a:r>
            <a:rPr lang="en-US" sz="1200" i="1" dirty="0" smtClean="0"/>
            <a:t>. </a:t>
          </a:r>
          <a:r>
            <a:rPr lang="ru-RU" sz="1200" i="1" dirty="0" err="1" smtClean="0"/>
            <a:t>Крім</a:t>
          </a:r>
          <a:r>
            <a:rPr lang="ru-RU" sz="1200" i="1" dirty="0" smtClean="0"/>
            <a:t> того, </a:t>
          </a:r>
          <a:r>
            <a:rPr lang="ru-RU" sz="1200" i="1" dirty="0" err="1" smtClean="0"/>
            <a:t>співпрацює</a:t>
          </a:r>
          <a:r>
            <a:rPr lang="ru-RU" sz="1200" i="1" dirty="0" smtClean="0"/>
            <a:t> з торговою маркою </a:t>
          </a:r>
          <a:r>
            <a:rPr lang="en-US" sz="1200" i="1" dirty="0" err="1" smtClean="0"/>
            <a:t>Braska</a:t>
          </a:r>
          <a:r>
            <a:rPr lang="en-US" sz="1200" i="1" dirty="0" smtClean="0"/>
            <a:t>, </a:t>
          </a:r>
          <a:r>
            <a:rPr lang="ru-RU" sz="1200" i="1" dirty="0" smtClean="0"/>
            <a:t>для </a:t>
          </a:r>
          <a:r>
            <a:rPr lang="ru-RU" sz="1200" i="1" dirty="0" err="1" smtClean="0"/>
            <a:t>якої</a:t>
          </a:r>
          <a:r>
            <a:rPr lang="ru-RU" sz="1200" i="1" dirty="0" smtClean="0"/>
            <a:t> </a:t>
          </a:r>
          <a:r>
            <a:rPr lang="ru-RU" sz="1200" i="1" dirty="0" err="1" smtClean="0"/>
            <a:t>створює</a:t>
          </a:r>
          <a:r>
            <a:rPr lang="ru-RU" sz="1200" i="1" dirty="0" smtClean="0"/>
            <a:t> </a:t>
          </a:r>
          <a:r>
            <a:rPr lang="ru-RU" sz="1200" i="1" dirty="0" err="1" smtClean="0"/>
            <a:t>колекції</a:t>
          </a:r>
          <a:r>
            <a:rPr lang="ru-RU" sz="1200" i="1" dirty="0" smtClean="0"/>
            <a:t> </a:t>
          </a:r>
          <a:r>
            <a:rPr lang="ru-RU" sz="1200" i="1" dirty="0" err="1" smtClean="0"/>
            <a:t>взуття</a:t>
          </a:r>
          <a:r>
            <a:rPr lang="ru-RU" sz="1200" i="1" dirty="0" smtClean="0"/>
            <a:t> і </a:t>
          </a:r>
          <a:r>
            <a:rPr lang="ru-RU" sz="1200" i="1" dirty="0" err="1" smtClean="0"/>
            <a:t>аксесуарів</a:t>
          </a:r>
          <a:r>
            <a:rPr lang="ru-RU" sz="1200" i="1" dirty="0" smtClean="0"/>
            <a:t>. </a:t>
          </a:r>
          <a:r>
            <a:rPr lang="ru-RU" sz="1200" i="1" dirty="0" err="1" smtClean="0"/>
            <a:t>Нещодавно</a:t>
          </a:r>
          <a:r>
            <a:rPr lang="ru-RU" sz="1200" i="1" dirty="0" smtClean="0"/>
            <a:t> </a:t>
          </a:r>
          <a:r>
            <a:rPr lang="ru-RU" sz="1200" i="1" dirty="0" err="1" smtClean="0"/>
            <a:t>розробила</a:t>
          </a:r>
          <a:r>
            <a:rPr lang="ru-RU" sz="1200" i="1" dirty="0" smtClean="0"/>
            <a:t> дизайн </a:t>
          </a:r>
          <a:r>
            <a:rPr lang="ru-RU" sz="1200" i="1" dirty="0" err="1" smtClean="0"/>
            <a:t>інтерфейсу</a:t>
          </a:r>
          <a:r>
            <a:rPr lang="ru-RU" sz="1200" i="1" dirty="0" smtClean="0"/>
            <a:t> </a:t>
          </a:r>
          <a:r>
            <a:rPr lang="ru-RU" sz="1200" i="1" dirty="0" err="1" smtClean="0"/>
            <a:t>смартфонів</a:t>
          </a:r>
          <a:r>
            <a:rPr lang="ru-RU" sz="1200" i="1" dirty="0" smtClean="0"/>
            <a:t> </a:t>
          </a:r>
          <a:r>
            <a:rPr lang="en-US" sz="1200" i="1" dirty="0" smtClean="0"/>
            <a:t>Nokia Belle, </a:t>
          </a:r>
          <a:r>
            <a:rPr lang="ru-RU" sz="1200" i="1" dirty="0" err="1" smtClean="0"/>
            <a:t>які</a:t>
          </a:r>
          <a:r>
            <a:rPr lang="ru-RU" sz="1200" i="1" dirty="0" smtClean="0"/>
            <a:t> </a:t>
          </a:r>
          <a:r>
            <a:rPr lang="ru-RU" sz="1200" i="1" dirty="0" err="1" smtClean="0"/>
            <a:t>надійшли</a:t>
          </a:r>
          <a:r>
            <a:rPr lang="ru-RU" sz="1200" i="1" dirty="0" smtClean="0"/>
            <a:t> у продаж 2012 року.</a:t>
          </a:r>
          <a:endParaRPr lang="ru-RU" sz="1200" dirty="0"/>
        </a:p>
      </dgm:t>
    </dgm:pt>
    <dgm:pt modelId="{B9CDBDD5-CF06-499C-A1FB-14294D4DB261}" type="parTrans" cxnId="{7FCB363F-6CA0-42B0-AD48-7FA7EFF88E73}">
      <dgm:prSet/>
      <dgm:spPr/>
      <dgm:t>
        <a:bodyPr/>
        <a:lstStyle/>
        <a:p>
          <a:endParaRPr lang="ru-RU"/>
        </a:p>
      </dgm:t>
    </dgm:pt>
    <dgm:pt modelId="{CB400AF6-463D-407E-810D-06CA6E7A6DFA}" type="sibTrans" cxnId="{7FCB363F-6CA0-42B0-AD48-7FA7EFF88E73}">
      <dgm:prSet/>
      <dgm:spPr/>
      <dgm:t>
        <a:bodyPr/>
        <a:lstStyle/>
        <a:p>
          <a:endParaRPr lang="ru-RU"/>
        </a:p>
      </dgm:t>
    </dgm:pt>
    <dgm:pt modelId="{42BA1261-9EB8-4AC3-A116-320AFA8A7CEC}">
      <dgm:prSet custT="1"/>
      <dgm:spPr/>
      <dgm:t>
        <a:bodyPr/>
        <a:lstStyle/>
        <a:p>
          <a:pPr rtl="0"/>
          <a:r>
            <a:rPr lang="ru-RU" sz="1200" i="1" dirty="0" smtClean="0"/>
            <a:t>У 2004 </a:t>
          </a:r>
          <a:r>
            <a:rPr lang="ru-RU" sz="1200" i="1" dirty="0" err="1" smtClean="0"/>
            <a:t>році</a:t>
          </a:r>
          <a:r>
            <a:rPr lang="ru-RU" sz="1200" i="1" dirty="0" smtClean="0"/>
            <a:t> </a:t>
          </a:r>
          <a:r>
            <a:rPr lang="ru-RU" sz="1200" i="1" dirty="0" err="1" smtClean="0"/>
            <a:t>була</a:t>
          </a:r>
          <a:r>
            <a:rPr lang="ru-RU" sz="1200" i="1" dirty="0" smtClean="0"/>
            <a:t> </a:t>
          </a:r>
          <a:r>
            <a:rPr lang="ru-RU" sz="1200" i="1" dirty="0" err="1" smtClean="0"/>
            <a:t>обрана</a:t>
          </a:r>
          <a:r>
            <a:rPr lang="ru-RU" sz="1200" i="1" dirty="0" smtClean="0"/>
            <a:t> президентом </a:t>
          </a:r>
          <a:r>
            <a:rPr lang="ru-RU" sz="1200" i="1" dirty="0" err="1" smtClean="0"/>
            <a:t>новоствореної</a:t>
          </a:r>
          <a:r>
            <a:rPr lang="ru-RU" sz="1200" i="1" dirty="0" smtClean="0"/>
            <a:t> </a:t>
          </a:r>
          <a:r>
            <a:rPr lang="ru-RU" sz="1200" i="1" dirty="0" err="1" smtClean="0"/>
            <a:t>Української</a:t>
          </a:r>
          <a:r>
            <a:rPr lang="ru-RU" sz="1200" i="1" dirty="0" smtClean="0"/>
            <a:t> Ради </a:t>
          </a:r>
          <a:r>
            <a:rPr lang="ru-RU" sz="1200" i="1" dirty="0" err="1" smtClean="0"/>
            <a:t>Моди</a:t>
          </a:r>
          <a:r>
            <a:rPr lang="ru-RU" sz="1200" i="1" dirty="0" smtClean="0"/>
            <a:t> (</a:t>
          </a:r>
          <a:r>
            <a:rPr lang="en-US" sz="1200" i="1" dirty="0" smtClean="0"/>
            <a:t>Ukrainian Fashion Council)</a:t>
          </a:r>
          <a:r>
            <a:rPr lang="uk-UA" sz="1200" i="1" dirty="0" smtClean="0"/>
            <a:t>.</a:t>
          </a:r>
          <a:endParaRPr lang="ru-RU" sz="1200" dirty="0"/>
        </a:p>
      </dgm:t>
    </dgm:pt>
    <dgm:pt modelId="{C3CC59E7-8FEA-43C8-8BBC-164109556201}" type="parTrans" cxnId="{6ED14AD4-EEEB-4609-ABA0-B8FDE33DE8F2}">
      <dgm:prSet/>
      <dgm:spPr/>
      <dgm:t>
        <a:bodyPr/>
        <a:lstStyle/>
        <a:p>
          <a:endParaRPr lang="ru-RU"/>
        </a:p>
      </dgm:t>
    </dgm:pt>
    <dgm:pt modelId="{6239FB07-10FA-46E3-8FDB-9F0E9C286F6B}" type="sibTrans" cxnId="{6ED14AD4-EEEB-4609-ABA0-B8FDE33DE8F2}">
      <dgm:prSet/>
      <dgm:spPr/>
      <dgm:t>
        <a:bodyPr/>
        <a:lstStyle/>
        <a:p>
          <a:endParaRPr lang="ru-RU"/>
        </a:p>
      </dgm:t>
    </dgm:pt>
    <dgm:pt modelId="{84ADCB9B-9A73-49F6-B882-623448772284}">
      <dgm:prSet custT="1"/>
      <dgm:spPr/>
      <dgm:t>
        <a:bodyPr/>
        <a:lstStyle/>
        <a:p>
          <a:pPr rtl="0"/>
          <a:r>
            <a:rPr lang="ru-RU" sz="1200" i="1" dirty="0" smtClean="0"/>
            <a:t>У 2014 </a:t>
          </a:r>
          <a:r>
            <a:rPr lang="ru-RU" sz="1200" i="1" dirty="0" err="1" smtClean="0"/>
            <a:t>році</a:t>
          </a:r>
          <a:r>
            <a:rPr lang="ru-RU" sz="1200" i="1" dirty="0" smtClean="0"/>
            <a:t> вона </a:t>
          </a:r>
          <a:r>
            <a:rPr lang="ru-RU" sz="1200" i="1" dirty="0" err="1" smtClean="0"/>
            <a:t>розробила</a:t>
          </a:r>
          <a:r>
            <a:rPr lang="ru-RU" sz="1200" i="1" dirty="0" smtClean="0"/>
            <a:t> </a:t>
          </a:r>
          <a:r>
            <a:rPr lang="ru-RU" sz="1200" i="1" dirty="0" err="1" smtClean="0"/>
            <a:t>плаття</a:t>
          </a:r>
          <a:r>
            <a:rPr lang="ru-RU" sz="1200" i="1" dirty="0" smtClean="0"/>
            <a:t> </a:t>
          </a:r>
          <a:r>
            <a:rPr lang="ru-RU" sz="1200" i="1" dirty="0" err="1" smtClean="0"/>
            <a:t>інавгурації</a:t>
          </a:r>
          <a:r>
            <a:rPr lang="ru-RU" sz="1200" i="1" dirty="0" smtClean="0"/>
            <a:t> для </a:t>
          </a:r>
          <a:r>
            <a:rPr lang="ru-RU" sz="1200" i="1" dirty="0" err="1" smtClean="0"/>
            <a:t>першої</a:t>
          </a:r>
          <a:r>
            <a:rPr lang="ru-RU" sz="1200" i="1" dirty="0" smtClean="0"/>
            <a:t> </a:t>
          </a:r>
          <a:r>
            <a:rPr lang="ru-RU" sz="1200" i="1" dirty="0" err="1" smtClean="0"/>
            <a:t>леді</a:t>
          </a:r>
          <a:r>
            <a:rPr lang="ru-RU" sz="1200" i="1" dirty="0" smtClean="0"/>
            <a:t> </a:t>
          </a:r>
          <a:r>
            <a:rPr lang="ru-RU" sz="1200" i="1" dirty="0" err="1" smtClean="0"/>
            <a:t>Марини</a:t>
          </a:r>
          <a:r>
            <a:rPr lang="ru-RU" sz="1200" i="1" dirty="0" smtClean="0"/>
            <a:t> </a:t>
          </a:r>
          <a:r>
            <a:rPr lang="ru-RU" sz="1200" i="1" dirty="0" err="1" smtClean="0"/>
            <a:t>Анатоліївни</a:t>
          </a:r>
          <a:r>
            <a:rPr lang="ru-RU" sz="1200" i="1" dirty="0" smtClean="0"/>
            <a:t> Порошенко.</a:t>
          </a:r>
          <a:endParaRPr lang="ru-RU" sz="1200" dirty="0"/>
        </a:p>
      </dgm:t>
    </dgm:pt>
    <dgm:pt modelId="{4DBCB568-314C-4AF2-A7E4-9826B76C5EEE}" type="parTrans" cxnId="{0D315B32-1271-4894-9081-B10558996B00}">
      <dgm:prSet/>
      <dgm:spPr/>
      <dgm:t>
        <a:bodyPr/>
        <a:lstStyle/>
        <a:p>
          <a:endParaRPr lang="ru-RU"/>
        </a:p>
      </dgm:t>
    </dgm:pt>
    <dgm:pt modelId="{C04826E5-240A-4567-8E57-74D9EA2B72E7}" type="sibTrans" cxnId="{0D315B32-1271-4894-9081-B10558996B00}">
      <dgm:prSet/>
      <dgm:spPr/>
      <dgm:t>
        <a:bodyPr/>
        <a:lstStyle/>
        <a:p>
          <a:endParaRPr lang="ru-RU"/>
        </a:p>
      </dgm:t>
    </dgm:pt>
    <dgm:pt modelId="{AA331F2A-C541-420E-A887-DE5B2517023A}" type="pres">
      <dgm:prSet presAssocID="{19EDD5C2-D963-4E78-8313-5E6BAEA433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AF0AFA-996F-4C30-B21A-3EC8D0D9429B}" type="pres">
      <dgm:prSet presAssocID="{91CB82BF-772F-4F8E-9ED9-888D1E77042A}" presName="parentText" presStyleLbl="node1" presStyleIdx="0" presStyleCnt="6" custLinFactY="-8791" custLinFactNeighborX="40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D9AB8D-983B-4A70-8ECE-E9E6EBFBCF6A}" type="pres">
      <dgm:prSet presAssocID="{01A307E3-CCDF-43D1-8296-DFA73B6FA2E1}" presName="spacer" presStyleCnt="0"/>
      <dgm:spPr/>
    </dgm:pt>
    <dgm:pt modelId="{F0ED8DE8-01DE-4776-A8B2-C99CAEF9A546}" type="pres">
      <dgm:prSet presAssocID="{139F2F0A-3EC6-4D9D-A4FE-2A0873F3E51C}" presName="parentText" presStyleLbl="node1" presStyleIdx="1" presStyleCnt="6" custScaleY="70113" custLinFactY="-7666" custLinFactNeighborX="-95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96AFA5-85D9-4A0F-93C8-227B223E87DB}" type="pres">
      <dgm:prSet presAssocID="{78C8BC47-AB55-44B9-A1E9-DB3D5CE74EFF}" presName="spacer" presStyleCnt="0"/>
      <dgm:spPr/>
    </dgm:pt>
    <dgm:pt modelId="{F98E5F21-C1FD-4565-9FE3-D2DF9878DF67}" type="pres">
      <dgm:prSet presAssocID="{4734FFFE-2357-4E58-B8CF-122AF053665F}" presName="parentText" presStyleLbl="node1" presStyleIdx="2" presStyleCnt="6" custLinFactY="-7183" custLinFactNeighborX="41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DEBE07-F967-4291-80A6-FAC11F0A975A}" type="pres">
      <dgm:prSet presAssocID="{5544A6E6-9DD7-4A05-92FB-0D208B0AE355}" presName="spacer" presStyleCnt="0"/>
      <dgm:spPr/>
    </dgm:pt>
    <dgm:pt modelId="{333D04AC-ADF4-4733-8BB3-517E181B23F5}" type="pres">
      <dgm:prSet presAssocID="{16E9318E-821D-4182-B553-B3F62D1B8FFA}" presName="parentText" presStyleLbl="node1" presStyleIdx="3" presStyleCnt="6" custScaleY="122489" custLinFactY="-7340" custLinFactNeighborX="41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E4476B-9677-4E37-8F4D-0E57C4DDEC39}" type="pres">
      <dgm:prSet presAssocID="{CB400AF6-463D-407E-810D-06CA6E7A6DFA}" presName="spacer" presStyleCnt="0"/>
      <dgm:spPr/>
    </dgm:pt>
    <dgm:pt modelId="{3AE962F7-1DE1-4EE2-B86A-AAC286535D97}" type="pres">
      <dgm:prSet presAssocID="{42BA1261-9EB8-4AC3-A116-320AFA8A7CEC}" presName="parentText" presStyleLbl="node1" presStyleIdx="4" presStyleCnt="6" custScaleY="76489" custLinFactY="-7534" custLinFactNeighborX="40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363599-A9C4-4413-8543-D10B146BC3C4}" type="pres">
      <dgm:prSet presAssocID="{6239FB07-10FA-46E3-8FDB-9F0E9C286F6B}" presName="spacer" presStyleCnt="0"/>
      <dgm:spPr/>
    </dgm:pt>
    <dgm:pt modelId="{BE4F90C2-12EA-4D5F-8A8A-244CD35CDD24}" type="pres">
      <dgm:prSet presAssocID="{84ADCB9B-9A73-49F6-B882-623448772284}" presName="parentText" presStyleLbl="node1" presStyleIdx="5" presStyleCnt="6" custScaleY="76168" custLinFactY="-11002" custLinFactNeighborX="40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036FE5-2AB3-474F-A2C1-38D75610DC3F}" srcId="{19EDD5C2-D963-4E78-8313-5E6BAEA4334A}" destId="{4734FFFE-2357-4E58-B8CF-122AF053665F}" srcOrd="2" destOrd="0" parTransId="{ECE4D05E-535C-4E36-BDBB-E247FF2A57AE}" sibTransId="{5544A6E6-9DD7-4A05-92FB-0D208B0AE355}"/>
    <dgm:cxn modelId="{CFA8C230-5DD4-46E6-8DF4-13660713D3DD}" type="presOf" srcId="{139F2F0A-3EC6-4D9D-A4FE-2A0873F3E51C}" destId="{F0ED8DE8-01DE-4776-A8B2-C99CAEF9A546}" srcOrd="0" destOrd="0" presId="urn:microsoft.com/office/officeart/2005/8/layout/vList2"/>
    <dgm:cxn modelId="{56B27634-6E1C-4439-9764-A40CB12D2571}" type="presOf" srcId="{42BA1261-9EB8-4AC3-A116-320AFA8A7CEC}" destId="{3AE962F7-1DE1-4EE2-B86A-AAC286535D97}" srcOrd="0" destOrd="0" presId="urn:microsoft.com/office/officeart/2005/8/layout/vList2"/>
    <dgm:cxn modelId="{7FCB363F-6CA0-42B0-AD48-7FA7EFF88E73}" srcId="{19EDD5C2-D963-4E78-8313-5E6BAEA4334A}" destId="{16E9318E-821D-4182-B553-B3F62D1B8FFA}" srcOrd="3" destOrd="0" parTransId="{B9CDBDD5-CF06-499C-A1FB-14294D4DB261}" sibTransId="{CB400AF6-463D-407E-810D-06CA6E7A6DFA}"/>
    <dgm:cxn modelId="{808BA41E-D232-4124-A29A-5BE70B676E7F}" type="presOf" srcId="{4734FFFE-2357-4E58-B8CF-122AF053665F}" destId="{F98E5F21-C1FD-4565-9FE3-D2DF9878DF67}" srcOrd="0" destOrd="0" presId="urn:microsoft.com/office/officeart/2005/8/layout/vList2"/>
    <dgm:cxn modelId="{C05CD463-3FD4-4330-BDD3-43CD3E49C9EC}" srcId="{19EDD5C2-D963-4E78-8313-5E6BAEA4334A}" destId="{91CB82BF-772F-4F8E-9ED9-888D1E77042A}" srcOrd="0" destOrd="0" parTransId="{E4323459-FABF-4CF3-9B78-710121C35B8C}" sibTransId="{01A307E3-CCDF-43D1-8296-DFA73B6FA2E1}"/>
    <dgm:cxn modelId="{0D315B32-1271-4894-9081-B10558996B00}" srcId="{19EDD5C2-D963-4E78-8313-5E6BAEA4334A}" destId="{84ADCB9B-9A73-49F6-B882-623448772284}" srcOrd="5" destOrd="0" parTransId="{4DBCB568-314C-4AF2-A7E4-9826B76C5EEE}" sibTransId="{C04826E5-240A-4567-8E57-74D9EA2B72E7}"/>
    <dgm:cxn modelId="{2A0F5F88-2C5C-417B-8929-AF9A0B6FD9F5}" type="presOf" srcId="{84ADCB9B-9A73-49F6-B882-623448772284}" destId="{BE4F90C2-12EA-4D5F-8A8A-244CD35CDD24}" srcOrd="0" destOrd="0" presId="urn:microsoft.com/office/officeart/2005/8/layout/vList2"/>
    <dgm:cxn modelId="{A756895B-1BF4-416F-A559-175215ED7786}" type="presOf" srcId="{19EDD5C2-D963-4E78-8313-5E6BAEA4334A}" destId="{AA331F2A-C541-420E-A887-DE5B2517023A}" srcOrd="0" destOrd="0" presId="urn:microsoft.com/office/officeart/2005/8/layout/vList2"/>
    <dgm:cxn modelId="{009EAE2F-C633-439B-80F7-23142D903CF8}" type="presOf" srcId="{16E9318E-821D-4182-B553-B3F62D1B8FFA}" destId="{333D04AC-ADF4-4733-8BB3-517E181B23F5}" srcOrd="0" destOrd="0" presId="urn:microsoft.com/office/officeart/2005/8/layout/vList2"/>
    <dgm:cxn modelId="{1E8A9BED-6E92-4591-8A94-A1936068737F}" type="presOf" srcId="{91CB82BF-772F-4F8E-9ED9-888D1E77042A}" destId="{32AF0AFA-996F-4C30-B21A-3EC8D0D9429B}" srcOrd="0" destOrd="0" presId="urn:microsoft.com/office/officeart/2005/8/layout/vList2"/>
    <dgm:cxn modelId="{6ED14AD4-EEEB-4609-ABA0-B8FDE33DE8F2}" srcId="{19EDD5C2-D963-4E78-8313-5E6BAEA4334A}" destId="{42BA1261-9EB8-4AC3-A116-320AFA8A7CEC}" srcOrd="4" destOrd="0" parTransId="{C3CC59E7-8FEA-43C8-8BBC-164109556201}" sibTransId="{6239FB07-10FA-46E3-8FDB-9F0E9C286F6B}"/>
    <dgm:cxn modelId="{DE0CFC82-8FCE-4BD8-8282-E76790235DFF}" srcId="{19EDD5C2-D963-4E78-8313-5E6BAEA4334A}" destId="{139F2F0A-3EC6-4D9D-A4FE-2A0873F3E51C}" srcOrd="1" destOrd="0" parTransId="{E1054811-4886-4E93-B9F9-D9349C2CB6F7}" sibTransId="{78C8BC47-AB55-44B9-A1E9-DB3D5CE74EFF}"/>
    <dgm:cxn modelId="{AE137C04-75D3-4C5D-A236-EFF674C4B194}" type="presParOf" srcId="{AA331F2A-C541-420E-A887-DE5B2517023A}" destId="{32AF0AFA-996F-4C30-B21A-3EC8D0D9429B}" srcOrd="0" destOrd="0" presId="urn:microsoft.com/office/officeart/2005/8/layout/vList2"/>
    <dgm:cxn modelId="{B49A575C-9DAD-4F69-86CA-178679864321}" type="presParOf" srcId="{AA331F2A-C541-420E-A887-DE5B2517023A}" destId="{1CD9AB8D-983B-4A70-8ECE-E9E6EBFBCF6A}" srcOrd="1" destOrd="0" presId="urn:microsoft.com/office/officeart/2005/8/layout/vList2"/>
    <dgm:cxn modelId="{F325E1C6-F872-4CB5-AB55-0BBA3548B73F}" type="presParOf" srcId="{AA331F2A-C541-420E-A887-DE5B2517023A}" destId="{F0ED8DE8-01DE-4776-A8B2-C99CAEF9A546}" srcOrd="2" destOrd="0" presId="urn:microsoft.com/office/officeart/2005/8/layout/vList2"/>
    <dgm:cxn modelId="{9E286505-AA56-42FC-8F43-B5BE96E1FAE4}" type="presParOf" srcId="{AA331F2A-C541-420E-A887-DE5B2517023A}" destId="{5F96AFA5-85D9-4A0F-93C8-227B223E87DB}" srcOrd="3" destOrd="0" presId="urn:microsoft.com/office/officeart/2005/8/layout/vList2"/>
    <dgm:cxn modelId="{EF80C2CA-00FB-4225-9095-D79CD7123172}" type="presParOf" srcId="{AA331F2A-C541-420E-A887-DE5B2517023A}" destId="{F98E5F21-C1FD-4565-9FE3-D2DF9878DF67}" srcOrd="4" destOrd="0" presId="urn:microsoft.com/office/officeart/2005/8/layout/vList2"/>
    <dgm:cxn modelId="{5C3F861C-1596-4F39-B432-E3BB25994052}" type="presParOf" srcId="{AA331F2A-C541-420E-A887-DE5B2517023A}" destId="{7BDEBE07-F967-4291-80A6-FAC11F0A975A}" srcOrd="5" destOrd="0" presId="urn:microsoft.com/office/officeart/2005/8/layout/vList2"/>
    <dgm:cxn modelId="{07E8A71B-8D3B-467C-A94F-08DEA8B0CC91}" type="presParOf" srcId="{AA331F2A-C541-420E-A887-DE5B2517023A}" destId="{333D04AC-ADF4-4733-8BB3-517E181B23F5}" srcOrd="6" destOrd="0" presId="urn:microsoft.com/office/officeart/2005/8/layout/vList2"/>
    <dgm:cxn modelId="{665E941D-DFA0-4286-B5DF-75E86DC7FCF6}" type="presParOf" srcId="{AA331F2A-C541-420E-A887-DE5B2517023A}" destId="{E0E4476B-9677-4E37-8F4D-0E57C4DDEC39}" srcOrd="7" destOrd="0" presId="urn:microsoft.com/office/officeart/2005/8/layout/vList2"/>
    <dgm:cxn modelId="{1297BA39-6C7F-47D0-A5B7-7930D7C04F99}" type="presParOf" srcId="{AA331F2A-C541-420E-A887-DE5B2517023A}" destId="{3AE962F7-1DE1-4EE2-B86A-AAC286535D97}" srcOrd="8" destOrd="0" presId="urn:microsoft.com/office/officeart/2005/8/layout/vList2"/>
    <dgm:cxn modelId="{89792811-D269-40D2-9A40-FDF544F9BE62}" type="presParOf" srcId="{AA331F2A-C541-420E-A887-DE5B2517023A}" destId="{64363599-A9C4-4413-8543-D10B146BC3C4}" srcOrd="9" destOrd="0" presId="urn:microsoft.com/office/officeart/2005/8/layout/vList2"/>
    <dgm:cxn modelId="{B56024FE-61DA-47F2-882E-6C019DD3EB36}" type="presParOf" srcId="{AA331F2A-C541-420E-A887-DE5B2517023A}" destId="{BE4F90C2-12EA-4D5F-8A8A-244CD35CDD24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1F9477E-80E7-410C-95A2-9198B7EB78AD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7EA619FB-E56A-4853-9269-1A4FF10838B5}">
      <dgm:prSet custT="1"/>
      <dgm:spPr/>
      <dgm:t>
        <a:bodyPr/>
        <a:lstStyle/>
        <a:p>
          <a:pPr rtl="0"/>
          <a:r>
            <a:rPr lang="vi-VN" sz="1600" i="1" dirty="0" smtClean="0">
              <a:solidFill>
                <a:schemeClr val="tx1"/>
              </a:solidFill>
            </a:rPr>
            <a:t>Андре́ Тан</a:t>
          </a:r>
          <a:r>
            <a:rPr lang="uk-UA" sz="1600" i="1" dirty="0" smtClean="0">
              <a:solidFill>
                <a:schemeClr val="tx1"/>
              </a:solidFill>
            </a:rPr>
            <a:t> </a:t>
          </a:r>
          <a:r>
            <a:rPr lang="vi-VN" sz="1600" i="1" dirty="0" smtClean="0">
              <a:solidFill>
                <a:schemeClr val="tx1"/>
              </a:solidFill>
            </a:rPr>
            <a:t>— український модельєр і дизайнер одягу.</a:t>
          </a:r>
          <a:endParaRPr lang="ru-RU" sz="1600" i="1" dirty="0">
            <a:solidFill>
              <a:schemeClr val="tx1"/>
            </a:solidFill>
          </a:endParaRPr>
        </a:p>
      </dgm:t>
    </dgm:pt>
    <dgm:pt modelId="{4CF8E144-AEE9-4F1D-BA9B-2A48A5D5C44B}" type="parTrans" cxnId="{A7E12551-52BE-4322-8E4B-235E57285C97}">
      <dgm:prSet/>
      <dgm:spPr/>
      <dgm:t>
        <a:bodyPr/>
        <a:lstStyle/>
        <a:p>
          <a:endParaRPr lang="ru-RU"/>
        </a:p>
      </dgm:t>
    </dgm:pt>
    <dgm:pt modelId="{7605CA5C-4A71-4112-9167-27D541AE1538}" type="sibTrans" cxnId="{A7E12551-52BE-4322-8E4B-235E57285C97}">
      <dgm:prSet/>
      <dgm:spPr/>
      <dgm:t>
        <a:bodyPr/>
        <a:lstStyle/>
        <a:p>
          <a:endParaRPr lang="ru-RU"/>
        </a:p>
      </dgm:t>
    </dgm:pt>
    <dgm:pt modelId="{7FE5E915-80F6-40A1-8CCE-AA1E281418AF}">
      <dgm:prSet/>
      <dgm:spPr/>
      <dgm:t>
        <a:bodyPr/>
        <a:lstStyle/>
        <a:p>
          <a:pPr rtl="0"/>
          <a:r>
            <a:rPr lang="ru-RU" i="1" dirty="0" smtClean="0">
              <a:solidFill>
                <a:schemeClr val="tx1"/>
              </a:solidFill>
            </a:rPr>
            <a:t>1998 року вступив на факультет </a:t>
          </a:r>
          <a:r>
            <a:rPr lang="ru-RU" i="1" dirty="0" err="1" smtClean="0">
              <a:solidFill>
                <a:schemeClr val="tx1"/>
              </a:solidFill>
            </a:rPr>
            <a:t>моделювання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Харківського</a:t>
          </a:r>
          <a:r>
            <a:rPr lang="ru-RU" i="1" dirty="0" smtClean="0">
              <a:solidFill>
                <a:schemeClr val="tx1"/>
              </a:solidFill>
            </a:rPr>
            <a:t> текстильного </a:t>
          </a:r>
          <a:r>
            <a:rPr lang="ru-RU" i="1" dirty="0" err="1" smtClean="0">
              <a:solidFill>
                <a:schemeClr val="tx1"/>
              </a:solidFill>
            </a:rPr>
            <a:t>технікуму</a:t>
          </a:r>
          <a:r>
            <a:rPr lang="ru-RU" i="1" dirty="0" smtClean="0">
              <a:solidFill>
                <a:schemeClr val="tx1"/>
              </a:solidFill>
            </a:rPr>
            <a:t>. </a:t>
          </a:r>
          <a:r>
            <a:rPr lang="ru-RU" i="1" dirty="0" err="1" smtClean="0">
              <a:solidFill>
                <a:schemeClr val="tx1"/>
              </a:solidFill>
            </a:rPr>
            <a:t>Після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цього</a:t>
          </a:r>
          <a:r>
            <a:rPr lang="ru-RU" i="1" dirty="0" smtClean="0">
              <a:solidFill>
                <a:schemeClr val="tx1"/>
              </a:solidFill>
            </a:rPr>
            <a:t> вступив до </a:t>
          </a:r>
          <a:r>
            <a:rPr lang="ru-RU" i="1" dirty="0" err="1" smtClean="0">
              <a:solidFill>
                <a:schemeClr val="tx1"/>
              </a:solidFill>
            </a:rPr>
            <a:t>Київського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університету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технології</a:t>
          </a:r>
          <a:r>
            <a:rPr lang="ru-RU" i="1" dirty="0" smtClean="0">
              <a:solidFill>
                <a:schemeClr val="tx1"/>
              </a:solidFill>
            </a:rPr>
            <a:t> та дизайну. </a:t>
          </a:r>
          <a:endParaRPr lang="ru-RU" i="1" dirty="0">
            <a:solidFill>
              <a:schemeClr val="tx1"/>
            </a:solidFill>
          </a:endParaRPr>
        </a:p>
      </dgm:t>
    </dgm:pt>
    <dgm:pt modelId="{FA9C7779-E327-4EC8-8D75-E5F7A7365BFF}" type="parTrans" cxnId="{B89741D9-42B1-46CC-A81E-FD36734AB03A}">
      <dgm:prSet/>
      <dgm:spPr/>
      <dgm:t>
        <a:bodyPr/>
        <a:lstStyle/>
        <a:p>
          <a:endParaRPr lang="ru-RU"/>
        </a:p>
      </dgm:t>
    </dgm:pt>
    <dgm:pt modelId="{AF53FC49-D8EE-4B41-9F86-5A7D6A2E64C3}" type="sibTrans" cxnId="{B89741D9-42B1-46CC-A81E-FD36734AB03A}">
      <dgm:prSet/>
      <dgm:spPr/>
      <dgm:t>
        <a:bodyPr/>
        <a:lstStyle/>
        <a:p>
          <a:endParaRPr lang="ru-RU"/>
        </a:p>
      </dgm:t>
    </dgm:pt>
    <dgm:pt modelId="{BC3A38F5-515C-4AF8-BF41-761B13DFBEB4}">
      <dgm:prSet/>
      <dgm:spPr/>
      <dgm:t>
        <a:bodyPr/>
        <a:lstStyle/>
        <a:p>
          <a:pPr rtl="0"/>
          <a:r>
            <a:rPr lang="ru-RU" i="1" dirty="0" smtClean="0">
              <a:solidFill>
                <a:schemeClr val="tx1"/>
              </a:solidFill>
            </a:rPr>
            <a:t>На </a:t>
          </a:r>
          <a:r>
            <a:rPr lang="en-US" i="1" dirty="0" smtClean="0">
              <a:solidFill>
                <a:schemeClr val="tx1"/>
              </a:solidFill>
            </a:rPr>
            <a:t>Ukrainian Fashion Week </a:t>
          </a:r>
          <a:r>
            <a:rPr lang="ru-RU" i="1" dirty="0" smtClean="0">
              <a:solidFill>
                <a:schemeClr val="tx1"/>
              </a:solidFill>
            </a:rPr>
            <a:t>бренд </a:t>
          </a:r>
          <a:r>
            <a:rPr lang="en-US" i="1" dirty="0" smtClean="0">
              <a:solidFill>
                <a:schemeClr val="tx1"/>
              </a:solidFill>
            </a:rPr>
            <a:t>ANDRE TAN </a:t>
          </a:r>
          <a:r>
            <a:rPr lang="ru-RU" i="1" dirty="0" err="1" smtClean="0">
              <a:solidFill>
                <a:schemeClr val="tx1"/>
              </a:solidFill>
            </a:rPr>
            <a:t>вперше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був</a:t>
          </a:r>
          <a:r>
            <a:rPr lang="ru-RU" i="1" dirty="0" smtClean="0">
              <a:solidFill>
                <a:schemeClr val="tx1"/>
              </a:solidFill>
            </a:rPr>
            <a:t> представлений у 2002 </a:t>
          </a:r>
          <a:r>
            <a:rPr lang="ru-RU" i="1" dirty="0" err="1" smtClean="0">
              <a:solidFill>
                <a:schemeClr val="tx1"/>
              </a:solidFill>
            </a:rPr>
            <a:t>році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колекцією</a:t>
          </a:r>
          <a:r>
            <a:rPr lang="ru-RU" i="1" dirty="0" smtClean="0">
              <a:solidFill>
                <a:schemeClr val="tx1"/>
              </a:solidFill>
            </a:rPr>
            <a:t> «</a:t>
          </a:r>
          <a:r>
            <a:rPr lang="ru-RU" i="1" dirty="0" err="1" smtClean="0">
              <a:solidFill>
                <a:schemeClr val="tx1"/>
              </a:solidFill>
            </a:rPr>
            <a:t>Погляд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іззовні</a:t>
          </a:r>
          <a:r>
            <a:rPr lang="ru-RU" i="1" dirty="0" smtClean="0">
              <a:solidFill>
                <a:schemeClr val="tx1"/>
              </a:solidFill>
            </a:rPr>
            <a:t>», яка перемогла у </a:t>
          </a:r>
          <a:r>
            <a:rPr lang="ru-RU" i="1" dirty="0" err="1" smtClean="0">
              <a:solidFill>
                <a:schemeClr val="tx1"/>
              </a:solidFill>
            </a:rPr>
            <a:t>конкурсі</a:t>
          </a:r>
          <a:r>
            <a:rPr lang="ru-RU" i="1" dirty="0" smtClean="0">
              <a:solidFill>
                <a:schemeClr val="tx1"/>
              </a:solidFill>
            </a:rPr>
            <a:t> «</a:t>
          </a:r>
          <a:r>
            <a:rPr lang="ru-RU" i="1" dirty="0" err="1" smtClean="0">
              <a:solidFill>
                <a:schemeClr val="tx1"/>
              </a:solidFill>
            </a:rPr>
            <a:t>Нові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імена</a:t>
          </a:r>
          <a:r>
            <a:rPr lang="ru-RU" i="1" dirty="0" smtClean="0">
              <a:solidFill>
                <a:schemeClr val="tx1"/>
              </a:solidFill>
            </a:rPr>
            <a:t>» і </a:t>
          </a:r>
          <a:r>
            <a:rPr lang="ru-RU" i="1" dirty="0" err="1" smtClean="0">
              <a:solidFill>
                <a:schemeClr val="tx1"/>
              </a:solidFill>
            </a:rPr>
            <a:t>звернула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погляд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поціновувачів</a:t>
          </a:r>
          <a:r>
            <a:rPr lang="ru-RU" i="1" dirty="0" smtClean="0">
              <a:solidFill>
                <a:schemeClr val="tx1"/>
              </a:solidFill>
            </a:rPr>
            <a:t> та </a:t>
          </a:r>
          <a:r>
            <a:rPr lang="ru-RU" i="1" dirty="0" err="1" smtClean="0">
              <a:solidFill>
                <a:schemeClr val="tx1"/>
              </a:solidFill>
            </a:rPr>
            <a:t>критиків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світу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en-US" i="1" dirty="0" smtClean="0">
              <a:solidFill>
                <a:schemeClr val="tx1"/>
              </a:solidFill>
            </a:rPr>
            <a:t>fashion </a:t>
          </a:r>
          <a:r>
            <a:rPr lang="ru-RU" i="1" dirty="0" smtClean="0">
              <a:solidFill>
                <a:schemeClr val="tx1"/>
              </a:solidFill>
            </a:rPr>
            <a:t>до дизайнера. </a:t>
          </a:r>
          <a:r>
            <a:rPr lang="ru-RU" i="1" dirty="0" err="1" smtClean="0">
              <a:solidFill>
                <a:schemeClr val="tx1"/>
              </a:solidFill>
            </a:rPr>
            <a:t>Рік</a:t>
          </a:r>
          <a:r>
            <a:rPr lang="ru-RU" i="1" dirty="0" smtClean="0">
              <a:solidFill>
                <a:schemeClr val="tx1"/>
              </a:solidFill>
            </a:rPr>
            <a:t> потому в </a:t>
          </a:r>
          <a:r>
            <a:rPr lang="ru-RU" i="1" dirty="0" err="1" smtClean="0">
              <a:solidFill>
                <a:schemeClr val="tx1"/>
              </a:solidFill>
            </a:rPr>
            <a:t>Києві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відкривається</a:t>
          </a:r>
          <a:r>
            <a:rPr lang="ru-RU" i="1" dirty="0" smtClean="0">
              <a:solidFill>
                <a:schemeClr val="tx1"/>
              </a:solidFill>
            </a:rPr>
            <a:t> дизайн-</a:t>
          </a:r>
          <a:r>
            <a:rPr lang="ru-RU" i="1" dirty="0" err="1" smtClean="0">
              <a:solidFill>
                <a:schemeClr val="tx1"/>
              </a:solidFill>
            </a:rPr>
            <a:t>студія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en-US" i="1" dirty="0" smtClean="0">
              <a:solidFill>
                <a:schemeClr val="tx1"/>
              </a:solidFill>
            </a:rPr>
            <a:t>ANDRE TAN, </a:t>
          </a:r>
          <a:r>
            <a:rPr lang="ru-RU" i="1" dirty="0" smtClean="0">
              <a:solidFill>
                <a:schemeClr val="tx1"/>
              </a:solidFill>
            </a:rPr>
            <a:t>а </a:t>
          </a:r>
          <a:r>
            <a:rPr lang="ru-RU" i="1" dirty="0" err="1" smtClean="0">
              <a:solidFill>
                <a:schemeClr val="tx1"/>
              </a:solidFill>
            </a:rPr>
            <a:t>вже</a:t>
          </a:r>
          <a:r>
            <a:rPr lang="ru-RU" i="1" dirty="0" smtClean="0">
              <a:solidFill>
                <a:schemeClr val="tx1"/>
              </a:solidFill>
            </a:rPr>
            <a:t> 2006 року </a:t>
          </a:r>
          <a:r>
            <a:rPr lang="ru-RU" i="1" dirty="0" err="1" smtClean="0">
              <a:solidFill>
                <a:schemeClr val="tx1"/>
              </a:solidFill>
            </a:rPr>
            <a:t>Адре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Тан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створює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свій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власний</a:t>
          </a:r>
          <a:r>
            <a:rPr lang="ru-RU" i="1" dirty="0" smtClean="0">
              <a:solidFill>
                <a:schemeClr val="tx1"/>
              </a:solidFill>
            </a:rPr>
            <a:t> стиль, </a:t>
          </a:r>
          <a:r>
            <a:rPr lang="ru-RU" i="1" dirty="0" err="1" smtClean="0">
              <a:solidFill>
                <a:schemeClr val="tx1"/>
              </a:solidFill>
            </a:rPr>
            <a:t>який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одержує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err="1" smtClean="0">
              <a:solidFill>
                <a:schemeClr val="tx1"/>
              </a:solidFill>
            </a:rPr>
            <a:t>назву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en-US" i="1" dirty="0" smtClean="0">
              <a:solidFill>
                <a:schemeClr val="tx1"/>
              </a:solidFill>
            </a:rPr>
            <a:t>Smart Couture.</a:t>
          </a:r>
          <a:endParaRPr lang="ru-RU" i="1" dirty="0">
            <a:solidFill>
              <a:schemeClr val="tx1"/>
            </a:solidFill>
          </a:endParaRPr>
        </a:p>
      </dgm:t>
    </dgm:pt>
    <dgm:pt modelId="{9BB320E9-0DDF-46BB-A47B-0A053E44AD4A}" type="parTrans" cxnId="{E42107D4-5DEE-4043-9EBA-D2352678E668}">
      <dgm:prSet/>
      <dgm:spPr/>
      <dgm:t>
        <a:bodyPr/>
        <a:lstStyle/>
        <a:p>
          <a:endParaRPr lang="ru-RU"/>
        </a:p>
      </dgm:t>
    </dgm:pt>
    <dgm:pt modelId="{42A8A9C2-78D6-4798-BFA2-5DD7791DC859}" type="sibTrans" cxnId="{E42107D4-5DEE-4043-9EBA-D2352678E668}">
      <dgm:prSet/>
      <dgm:spPr/>
      <dgm:t>
        <a:bodyPr/>
        <a:lstStyle/>
        <a:p>
          <a:endParaRPr lang="ru-RU"/>
        </a:p>
      </dgm:t>
    </dgm:pt>
    <dgm:pt modelId="{F5CB292A-A236-4F21-AFB3-B1B9B6209B00}" type="pres">
      <dgm:prSet presAssocID="{A1F9477E-80E7-410C-95A2-9198B7EB78A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46AE6F-F055-4553-ADD4-714894778434}" type="pres">
      <dgm:prSet presAssocID="{7EA619FB-E56A-4853-9269-1A4FF10838B5}" presName="parentText" presStyleLbl="node1" presStyleIdx="0" presStyleCnt="3" custScaleY="498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367ADD-9648-4387-989F-9181B997C20A}" type="pres">
      <dgm:prSet presAssocID="{7605CA5C-4A71-4112-9167-27D541AE1538}" presName="spacer" presStyleCnt="0"/>
      <dgm:spPr/>
    </dgm:pt>
    <dgm:pt modelId="{B967D243-1460-4889-B571-0766D18657F3}" type="pres">
      <dgm:prSet presAssocID="{7FE5E915-80F6-40A1-8CCE-AA1E281418AF}" presName="parentText" presStyleLbl="node1" presStyleIdx="1" presStyleCnt="3" custScaleY="679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86BF7E-92B0-43C5-B37B-F4F1365EC0A9}" type="pres">
      <dgm:prSet presAssocID="{AF53FC49-D8EE-4B41-9F86-5A7D6A2E64C3}" presName="spacer" presStyleCnt="0"/>
      <dgm:spPr/>
    </dgm:pt>
    <dgm:pt modelId="{698D3D33-2401-4793-995E-49E29FCFE013}" type="pres">
      <dgm:prSet presAssocID="{BC3A38F5-515C-4AF8-BF41-761B13DFBEB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9019F3-D6F9-4F7B-A163-A99D439D505B}" type="presOf" srcId="{A1F9477E-80E7-410C-95A2-9198B7EB78AD}" destId="{F5CB292A-A236-4F21-AFB3-B1B9B6209B00}" srcOrd="0" destOrd="0" presId="urn:microsoft.com/office/officeart/2005/8/layout/vList2"/>
    <dgm:cxn modelId="{B89741D9-42B1-46CC-A81E-FD36734AB03A}" srcId="{A1F9477E-80E7-410C-95A2-9198B7EB78AD}" destId="{7FE5E915-80F6-40A1-8CCE-AA1E281418AF}" srcOrd="1" destOrd="0" parTransId="{FA9C7779-E327-4EC8-8D75-E5F7A7365BFF}" sibTransId="{AF53FC49-D8EE-4B41-9F86-5A7D6A2E64C3}"/>
    <dgm:cxn modelId="{D0ED76A1-88CB-41DC-B5AF-C18AEB609B26}" type="presOf" srcId="{7FE5E915-80F6-40A1-8CCE-AA1E281418AF}" destId="{B967D243-1460-4889-B571-0766D18657F3}" srcOrd="0" destOrd="0" presId="urn:microsoft.com/office/officeart/2005/8/layout/vList2"/>
    <dgm:cxn modelId="{A7E12551-52BE-4322-8E4B-235E57285C97}" srcId="{A1F9477E-80E7-410C-95A2-9198B7EB78AD}" destId="{7EA619FB-E56A-4853-9269-1A4FF10838B5}" srcOrd="0" destOrd="0" parTransId="{4CF8E144-AEE9-4F1D-BA9B-2A48A5D5C44B}" sibTransId="{7605CA5C-4A71-4112-9167-27D541AE1538}"/>
    <dgm:cxn modelId="{90A4AA5D-D632-4351-B0F0-4A7910CDC97F}" type="presOf" srcId="{BC3A38F5-515C-4AF8-BF41-761B13DFBEB4}" destId="{698D3D33-2401-4793-995E-49E29FCFE013}" srcOrd="0" destOrd="0" presId="urn:microsoft.com/office/officeart/2005/8/layout/vList2"/>
    <dgm:cxn modelId="{E42107D4-5DEE-4043-9EBA-D2352678E668}" srcId="{A1F9477E-80E7-410C-95A2-9198B7EB78AD}" destId="{BC3A38F5-515C-4AF8-BF41-761B13DFBEB4}" srcOrd="2" destOrd="0" parTransId="{9BB320E9-0DDF-46BB-A47B-0A053E44AD4A}" sibTransId="{42A8A9C2-78D6-4798-BFA2-5DD7791DC859}"/>
    <dgm:cxn modelId="{D275000A-69D2-4F1B-91F9-44EB7BCEDC16}" type="presOf" srcId="{7EA619FB-E56A-4853-9269-1A4FF10838B5}" destId="{E746AE6F-F055-4553-ADD4-714894778434}" srcOrd="0" destOrd="0" presId="urn:microsoft.com/office/officeart/2005/8/layout/vList2"/>
    <dgm:cxn modelId="{E39DF7EC-93A5-4C50-B1E8-AB24780BA955}" type="presParOf" srcId="{F5CB292A-A236-4F21-AFB3-B1B9B6209B00}" destId="{E746AE6F-F055-4553-ADD4-714894778434}" srcOrd="0" destOrd="0" presId="urn:microsoft.com/office/officeart/2005/8/layout/vList2"/>
    <dgm:cxn modelId="{37CBCAA2-AFA4-4E0A-BA37-F9007560FB94}" type="presParOf" srcId="{F5CB292A-A236-4F21-AFB3-B1B9B6209B00}" destId="{20367ADD-9648-4387-989F-9181B997C20A}" srcOrd="1" destOrd="0" presId="urn:microsoft.com/office/officeart/2005/8/layout/vList2"/>
    <dgm:cxn modelId="{E85001BD-4E99-4136-9FB6-336CADBDA95A}" type="presParOf" srcId="{F5CB292A-A236-4F21-AFB3-B1B9B6209B00}" destId="{B967D243-1460-4889-B571-0766D18657F3}" srcOrd="2" destOrd="0" presId="urn:microsoft.com/office/officeart/2005/8/layout/vList2"/>
    <dgm:cxn modelId="{CEB58CC8-ECAD-4240-8986-430AD6164A64}" type="presParOf" srcId="{F5CB292A-A236-4F21-AFB3-B1B9B6209B00}" destId="{AC86BF7E-92B0-43C5-B37B-F4F1365EC0A9}" srcOrd="3" destOrd="0" presId="urn:microsoft.com/office/officeart/2005/8/layout/vList2"/>
    <dgm:cxn modelId="{2BC04FED-82AC-44F2-AA3A-67D92410ABCB}" type="presParOf" srcId="{F5CB292A-A236-4F21-AFB3-B1B9B6209B00}" destId="{698D3D33-2401-4793-995E-49E29FCFE013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7A1706B-0DE2-420B-BF63-5E46BE0D41CF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4ABB0236-E9CD-4FA2-9360-EE38029F06EE}">
      <dgm:prSet/>
      <dgm:spPr/>
      <dgm:t>
        <a:bodyPr/>
        <a:lstStyle/>
        <a:p>
          <a:pPr rtl="0"/>
          <a:r>
            <a:rPr lang="ru-RU" i="1" dirty="0" err="1" smtClean="0"/>
            <a:t>Ірина</a:t>
          </a:r>
          <a:r>
            <a:rPr lang="ru-RU" i="1" dirty="0" smtClean="0"/>
            <a:t> </a:t>
          </a:r>
          <a:r>
            <a:rPr lang="ru-RU" i="1" dirty="0" err="1" smtClean="0"/>
            <a:t>закінчила</a:t>
          </a:r>
          <a:r>
            <a:rPr lang="ru-RU" i="1" dirty="0" smtClean="0"/>
            <a:t> </a:t>
          </a:r>
          <a:r>
            <a:rPr lang="ru-RU" i="1" dirty="0" err="1" smtClean="0"/>
            <a:t>Київський</a:t>
          </a:r>
          <a:r>
            <a:rPr lang="ru-RU" i="1" dirty="0" smtClean="0"/>
            <a:t> </a:t>
          </a:r>
          <a:r>
            <a:rPr lang="ru-RU" i="1" dirty="0" err="1" smtClean="0"/>
            <a:t>Національний</a:t>
          </a:r>
          <a:r>
            <a:rPr lang="ru-RU" i="1" dirty="0" smtClean="0"/>
            <a:t> </a:t>
          </a:r>
          <a:r>
            <a:rPr lang="ru-RU" i="1" dirty="0" err="1" smtClean="0"/>
            <a:t>Університет</a:t>
          </a:r>
          <a:r>
            <a:rPr lang="ru-RU" i="1" dirty="0" smtClean="0"/>
            <a:t> </a:t>
          </a:r>
          <a:r>
            <a:rPr lang="ru-RU" i="1" dirty="0" err="1" smtClean="0"/>
            <a:t>Технологій</a:t>
          </a:r>
          <a:r>
            <a:rPr lang="ru-RU" i="1" dirty="0" smtClean="0"/>
            <a:t> та Дизайну за </a:t>
          </a:r>
          <a:r>
            <a:rPr lang="ru-RU" i="1" dirty="0" err="1" smtClean="0"/>
            <a:t>спеціальністю</a:t>
          </a:r>
          <a:r>
            <a:rPr lang="ru-RU" i="1" dirty="0" smtClean="0"/>
            <a:t> художник-</a:t>
          </a:r>
          <a:r>
            <a:rPr lang="ru-RU" i="1" dirty="0" err="1" smtClean="0"/>
            <a:t>модельєр</a:t>
          </a:r>
          <a:r>
            <a:rPr lang="ru-RU" i="1" dirty="0" smtClean="0"/>
            <a:t> і короткий час </a:t>
          </a:r>
          <a:r>
            <a:rPr lang="ru-RU" i="1" dirty="0" err="1" smtClean="0"/>
            <a:t>працювала</a:t>
          </a:r>
          <a:r>
            <a:rPr lang="ru-RU" i="1" dirty="0" smtClean="0"/>
            <a:t> як </a:t>
          </a:r>
          <a:r>
            <a:rPr lang="ru-RU" i="1" dirty="0" err="1" smtClean="0"/>
            <a:t>сучасний</a:t>
          </a:r>
          <a:r>
            <a:rPr lang="ru-RU" i="1" dirty="0" smtClean="0"/>
            <a:t> художник.</a:t>
          </a:r>
          <a:endParaRPr lang="ru-RU" i="1" dirty="0"/>
        </a:p>
      </dgm:t>
    </dgm:pt>
    <dgm:pt modelId="{96CBC3AB-3C53-47B5-8039-43FC0F6ED03B}" type="parTrans" cxnId="{A5B84ED2-9E02-4ABF-A416-C3C521D0CA9F}">
      <dgm:prSet/>
      <dgm:spPr/>
      <dgm:t>
        <a:bodyPr/>
        <a:lstStyle/>
        <a:p>
          <a:endParaRPr lang="ru-RU"/>
        </a:p>
      </dgm:t>
    </dgm:pt>
    <dgm:pt modelId="{2EB47E11-A599-4AB3-8C13-53AEBD45ED3C}" type="sibTrans" cxnId="{A5B84ED2-9E02-4ABF-A416-C3C521D0CA9F}">
      <dgm:prSet/>
      <dgm:spPr/>
      <dgm:t>
        <a:bodyPr/>
        <a:lstStyle/>
        <a:p>
          <a:endParaRPr lang="ru-RU"/>
        </a:p>
      </dgm:t>
    </dgm:pt>
    <dgm:pt modelId="{C5C35F0A-839A-46EC-BFCF-9268288A8CD6}">
      <dgm:prSet/>
      <dgm:spPr/>
      <dgm:t>
        <a:bodyPr/>
        <a:lstStyle/>
        <a:p>
          <a:pPr rtl="0"/>
          <a:r>
            <a:rPr lang="ru-RU" i="1" dirty="0" smtClean="0"/>
            <a:t>Бренд </a:t>
          </a:r>
          <a:r>
            <a:rPr lang="en-US" i="1" dirty="0" smtClean="0"/>
            <a:t>Nota </a:t>
          </a:r>
          <a:r>
            <a:rPr lang="en-US" i="1" dirty="0" err="1" smtClean="0"/>
            <a:t>Bene</a:t>
          </a:r>
          <a:r>
            <a:rPr lang="en-US" i="1" dirty="0" smtClean="0"/>
            <a:t> &amp; KARAVAY </a:t>
          </a:r>
          <a:r>
            <a:rPr lang="ru-RU" i="1" dirty="0" err="1" smtClean="0"/>
            <a:t>було</a:t>
          </a:r>
          <a:r>
            <a:rPr lang="ru-RU" i="1" dirty="0" smtClean="0"/>
            <a:t> засновано в 2003 </a:t>
          </a:r>
          <a:r>
            <a:rPr lang="ru-RU" i="1" dirty="0" err="1" smtClean="0"/>
            <a:t>році</a:t>
          </a:r>
          <a:r>
            <a:rPr lang="ru-RU" i="1" dirty="0" smtClean="0"/>
            <a:t> як </a:t>
          </a:r>
          <a:r>
            <a:rPr lang="ru-RU" i="1" dirty="0" err="1" smtClean="0"/>
            <a:t>спільний</a:t>
          </a:r>
          <a:r>
            <a:rPr lang="ru-RU" i="1" dirty="0" smtClean="0"/>
            <a:t> проект </a:t>
          </a:r>
          <a:r>
            <a:rPr lang="ru-RU" i="1" dirty="0" err="1" smtClean="0"/>
            <a:t>компанії</a:t>
          </a:r>
          <a:r>
            <a:rPr lang="ru-RU" i="1" dirty="0" smtClean="0"/>
            <a:t> </a:t>
          </a:r>
          <a:r>
            <a:rPr lang="en-US" i="1" dirty="0" smtClean="0"/>
            <a:t>Nota </a:t>
          </a:r>
          <a:r>
            <a:rPr lang="en-US" i="1" dirty="0" err="1" smtClean="0"/>
            <a:t>Bene</a:t>
          </a:r>
          <a:r>
            <a:rPr lang="en-US" i="1" dirty="0" smtClean="0"/>
            <a:t> </a:t>
          </a:r>
          <a:r>
            <a:rPr lang="ru-RU" i="1" dirty="0" smtClean="0"/>
            <a:t>і дизайнера </a:t>
          </a:r>
          <a:r>
            <a:rPr lang="ru-RU" i="1" dirty="0" err="1" smtClean="0"/>
            <a:t>Ірини</a:t>
          </a:r>
          <a:r>
            <a:rPr lang="ru-RU" i="1" dirty="0" smtClean="0"/>
            <a:t> Каравай.</a:t>
          </a:r>
          <a:endParaRPr lang="ru-RU" i="1" dirty="0"/>
        </a:p>
      </dgm:t>
    </dgm:pt>
    <dgm:pt modelId="{FE7B3A2A-FCCB-4AAA-AC1E-02CAE2CEF712}" type="parTrans" cxnId="{EE857C65-F9BF-4B2F-95EA-61EDB58BB2B2}">
      <dgm:prSet/>
      <dgm:spPr/>
      <dgm:t>
        <a:bodyPr/>
        <a:lstStyle/>
        <a:p>
          <a:endParaRPr lang="ru-RU"/>
        </a:p>
      </dgm:t>
    </dgm:pt>
    <dgm:pt modelId="{5A7DF466-806D-41C5-9B1C-AE8F05BDEB9D}" type="sibTrans" cxnId="{EE857C65-F9BF-4B2F-95EA-61EDB58BB2B2}">
      <dgm:prSet/>
      <dgm:spPr/>
      <dgm:t>
        <a:bodyPr/>
        <a:lstStyle/>
        <a:p>
          <a:endParaRPr lang="ru-RU"/>
        </a:p>
      </dgm:t>
    </dgm:pt>
    <dgm:pt modelId="{06E54D6F-DE36-40D8-AD87-CC0132F5B291}">
      <dgm:prSet/>
      <dgm:spPr/>
      <dgm:t>
        <a:bodyPr/>
        <a:lstStyle/>
        <a:p>
          <a:pPr rtl="0"/>
          <a:r>
            <a:rPr lang="ru-RU" i="1" dirty="0" err="1" smtClean="0"/>
            <a:t>Дизайнерка</a:t>
          </a:r>
          <a:r>
            <a:rPr lang="ru-RU" i="1" dirty="0" smtClean="0"/>
            <a:t> </a:t>
          </a:r>
          <a:r>
            <a:rPr lang="ru-RU" i="1" dirty="0" err="1" smtClean="0"/>
            <a:t>створює</a:t>
          </a:r>
          <a:r>
            <a:rPr lang="ru-RU" i="1" dirty="0" smtClean="0"/>
            <a:t> </a:t>
          </a:r>
          <a:r>
            <a:rPr lang="ru-RU" i="1" dirty="0" err="1" smtClean="0"/>
            <a:t>одяг</a:t>
          </a:r>
          <a:r>
            <a:rPr lang="ru-RU" i="1" dirty="0" smtClean="0"/>
            <a:t> для </a:t>
          </a:r>
          <a:r>
            <a:rPr lang="ru-RU" i="1" dirty="0" err="1" smtClean="0"/>
            <a:t>відкритих</a:t>
          </a:r>
          <a:r>
            <a:rPr lang="ru-RU" i="1" dirty="0" smtClean="0"/>
            <a:t> і </a:t>
          </a:r>
          <a:r>
            <a:rPr lang="ru-RU" i="1" dirty="0" err="1" smtClean="0"/>
            <a:t>допитливих</a:t>
          </a:r>
          <a:r>
            <a:rPr lang="ru-RU" i="1" dirty="0" smtClean="0"/>
            <a:t> людей. </a:t>
          </a:r>
          <a:r>
            <a:rPr lang="ru-RU" i="1" dirty="0" err="1" smtClean="0"/>
            <a:t>Відмітні</a:t>
          </a:r>
          <a:r>
            <a:rPr lang="ru-RU" i="1" dirty="0" smtClean="0"/>
            <a:t> </a:t>
          </a:r>
          <a:r>
            <a:rPr lang="ru-RU" i="1" dirty="0" err="1" smtClean="0"/>
            <a:t>риси</a:t>
          </a:r>
          <a:r>
            <a:rPr lang="ru-RU" i="1" dirty="0" smtClean="0"/>
            <a:t> речей </a:t>
          </a:r>
          <a:r>
            <a:rPr lang="ru-RU" i="1" dirty="0" err="1" smtClean="0"/>
            <a:t>від</a:t>
          </a:r>
          <a:r>
            <a:rPr lang="ru-RU" i="1" dirty="0" smtClean="0"/>
            <a:t> </a:t>
          </a:r>
          <a:r>
            <a:rPr lang="en-US" i="1" dirty="0" smtClean="0"/>
            <a:t>Nota </a:t>
          </a:r>
          <a:r>
            <a:rPr lang="en-US" i="1" dirty="0" err="1" smtClean="0"/>
            <a:t>Bene</a:t>
          </a:r>
          <a:r>
            <a:rPr lang="en-US" i="1" dirty="0" smtClean="0"/>
            <a:t> &amp; </a:t>
          </a:r>
          <a:r>
            <a:rPr lang="en-US" i="1" dirty="0" err="1" smtClean="0"/>
            <a:t>Karavay</a:t>
          </a:r>
          <a:r>
            <a:rPr lang="en-US" i="1" dirty="0" smtClean="0"/>
            <a:t> – </a:t>
          </a:r>
          <a:r>
            <a:rPr lang="ru-RU" i="1" dirty="0" err="1" smtClean="0"/>
            <a:t>тонкі</a:t>
          </a:r>
          <a:r>
            <a:rPr lang="ru-RU" i="1" dirty="0" smtClean="0"/>
            <a:t> </a:t>
          </a:r>
          <a:r>
            <a:rPr lang="ru-RU" i="1" dirty="0" err="1" smtClean="0"/>
            <a:t>стилістичні</a:t>
          </a:r>
          <a:r>
            <a:rPr lang="ru-RU" i="1" dirty="0" smtClean="0"/>
            <a:t> </a:t>
          </a:r>
          <a:r>
            <a:rPr lang="ru-RU" i="1" dirty="0" err="1" smtClean="0"/>
            <a:t>рішення</a:t>
          </a:r>
          <a:r>
            <a:rPr lang="ru-RU" i="1" dirty="0" smtClean="0"/>
            <a:t> та </a:t>
          </a:r>
          <a:r>
            <a:rPr lang="ru-RU" i="1" dirty="0" err="1" smtClean="0"/>
            <a:t>висока</a:t>
          </a:r>
          <a:r>
            <a:rPr lang="ru-RU" i="1" dirty="0" smtClean="0"/>
            <a:t> </a:t>
          </a:r>
          <a:r>
            <a:rPr lang="ru-RU" i="1" dirty="0" err="1" smtClean="0"/>
            <a:t>якість</a:t>
          </a:r>
          <a:r>
            <a:rPr lang="ru-RU" i="1" dirty="0" smtClean="0"/>
            <a:t> </a:t>
          </a:r>
          <a:r>
            <a:rPr lang="ru-RU" i="1" dirty="0" err="1" smtClean="0"/>
            <a:t>виконання</a:t>
          </a:r>
          <a:r>
            <a:rPr lang="ru-RU" i="1" dirty="0" smtClean="0"/>
            <a:t>. </a:t>
          </a:r>
          <a:r>
            <a:rPr lang="ru-RU" i="1" dirty="0" err="1" smtClean="0"/>
            <a:t>Особливу</a:t>
          </a:r>
          <a:r>
            <a:rPr lang="ru-RU" i="1" dirty="0" smtClean="0"/>
            <a:t> </a:t>
          </a:r>
          <a:r>
            <a:rPr lang="ru-RU" i="1" dirty="0" err="1" smtClean="0"/>
            <a:t>увагу</a:t>
          </a:r>
          <a:r>
            <a:rPr lang="ru-RU" i="1" dirty="0" smtClean="0"/>
            <a:t> </a:t>
          </a:r>
          <a:r>
            <a:rPr lang="ru-RU" i="1" dirty="0" err="1" smtClean="0"/>
            <a:t>приділено</a:t>
          </a:r>
          <a:r>
            <a:rPr lang="ru-RU" i="1" dirty="0" smtClean="0"/>
            <a:t> </a:t>
          </a:r>
          <a:r>
            <a:rPr lang="ru-RU" i="1" dirty="0" err="1" smtClean="0"/>
            <a:t>кольорам</a:t>
          </a:r>
          <a:r>
            <a:rPr lang="ru-RU" i="1" dirty="0" smtClean="0"/>
            <a:t> і деталям. «</a:t>
          </a:r>
          <a:r>
            <a:rPr lang="ru-RU" i="1" dirty="0" err="1" smtClean="0"/>
            <a:t>Важливо</a:t>
          </a:r>
          <a:r>
            <a:rPr lang="ru-RU" i="1" dirty="0" smtClean="0"/>
            <a:t> не те, </a:t>
          </a:r>
          <a:r>
            <a:rPr lang="ru-RU" i="1" dirty="0" err="1" smtClean="0"/>
            <a:t>що</a:t>
          </a:r>
          <a:r>
            <a:rPr lang="ru-RU" i="1" dirty="0" smtClean="0"/>
            <a:t> </a:t>
          </a:r>
          <a:r>
            <a:rPr lang="ru-RU" i="1" dirty="0" err="1" smtClean="0"/>
            <a:t>ти</a:t>
          </a:r>
          <a:r>
            <a:rPr lang="ru-RU" i="1" dirty="0" smtClean="0"/>
            <a:t> </a:t>
          </a:r>
          <a:r>
            <a:rPr lang="ru-RU" i="1" dirty="0" err="1" smtClean="0"/>
            <a:t>робиш</a:t>
          </a:r>
          <a:r>
            <a:rPr lang="ru-RU" i="1" dirty="0" smtClean="0"/>
            <a:t>, а те, як </a:t>
          </a:r>
          <a:r>
            <a:rPr lang="ru-RU" i="1" dirty="0" err="1" smtClean="0"/>
            <a:t>ти</a:t>
          </a:r>
          <a:r>
            <a:rPr lang="ru-RU" i="1" dirty="0" smtClean="0"/>
            <a:t> </a:t>
          </a:r>
          <a:r>
            <a:rPr lang="ru-RU" i="1" dirty="0" err="1" smtClean="0"/>
            <a:t>це</a:t>
          </a:r>
          <a:r>
            <a:rPr lang="ru-RU" i="1" dirty="0" smtClean="0"/>
            <a:t> </a:t>
          </a:r>
          <a:r>
            <a:rPr lang="ru-RU" i="1" dirty="0" err="1" smtClean="0"/>
            <a:t>робиш</a:t>
          </a:r>
          <a:r>
            <a:rPr lang="ru-RU" i="1" dirty="0" smtClean="0"/>
            <a:t>», – говорить </a:t>
          </a:r>
          <a:r>
            <a:rPr lang="ru-RU" i="1" dirty="0" err="1" smtClean="0"/>
            <a:t>дизайнерка</a:t>
          </a:r>
          <a:r>
            <a:rPr lang="ru-RU" i="1" dirty="0" smtClean="0"/>
            <a:t>, </a:t>
          </a:r>
          <a:r>
            <a:rPr lang="ru-RU" i="1" dirty="0" err="1" smtClean="0"/>
            <a:t>підкреслюючи</a:t>
          </a:r>
          <a:r>
            <a:rPr lang="ru-RU" i="1" dirty="0" smtClean="0"/>
            <a:t>, </a:t>
          </a:r>
          <a:r>
            <a:rPr lang="ru-RU" i="1" dirty="0" err="1" smtClean="0"/>
            <a:t>що</a:t>
          </a:r>
          <a:r>
            <a:rPr lang="ru-RU" i="1" dirty="0" smtClean="0"/>
            <a:t> в </a:t>
          </a:r>
          <a:r>
            <a:rPr lang="ru-RU" i="1" dirty="0" err="1" smtClean="0"/>
            <a:t>роботі</a:t>
          </a:r>
          <a:r>
            <a:rPr lang="ru-RU" i="1" dirty="0" smtClean="0"/>
            <a:t> головне – </a:t>
          </a:r>
          <a:r>
            <a:rPr lang="ru-RU" i="1" dirty="0" err="1" smtClean="0"/>
            <a:t>небайдужість</a:t>
          </a:r>
          <a:r>
            <a:rPr lang="ru-RU" i="1" dirty="0" smtClean="0"/>
            <a:t>.</a:t>
          </a:r>
          <a:endParaRPr lang="ru-RU" i="1" dirty="0"/>
        </a:p>
      </dgm:t>
    </dgm:pt>
    <dgm:pt modelId="{B1747C41-D261-419C-948D-323F282D76F9}" type="parTrans" cxnId="{503F0EAD-F520-4435-B59A-ECF501A8BE67}">
      <dgm:prSet/>
      <dgm:spPr/>
      <dgm:t>
        <a:bodyPr/>
        <a:lstStyle/>
        <a:p>
          <a:endParaRPr lang="ru-RU"/>
        </a:p>
      </dgm:t>
    </dgm:pt>
    <dgm:pt modelId="{90652345-61C3-418D-8472-A21F8BC383D1}" type="sibTrans" cxnId="{503F0EAD-F520-4435-B59A-ECF501A8BE67}">
      <dgm:prSet/>
      <dgm:spPr/>
      <dgm:t>
        <a:bodyPr/>
        <a:lstStyle/>
        <a:p>
          <a:endParaRPr lang="ru-RU"/>
        </a:p>
      </dgm:t>
    </dgm:pt>
    <dgm:pt modelId="{23CB92A9-BB10-47D9-963D-F469A34B22D7}" type="pres">
      <dgm:prSet presAssocID="{27A1706B-0DE2-420B-BF63-5E46BE0D41C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4F73BD-A0CE-4803-A38B-016564C4AA1F}" type="pres">
      <dgm:prSet presAssocID="{4ABB0236-E9CD-4FA2-9360-EE38029F06EE}" presName="parentText" presStyleLbl="node1" presStyleIdx="0" presStyleCnt="3" custScaleY="4399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0B64AC-C62B-42A9-B44D-7F1266924342}" type="pres">
      <dgm:prSet presAssocID="{2EB47E11-A599-4AB3-8C13-53AEBD45ED3C}" presName="spacer" presStyleCnt="0"/>
      <dgm:spPr/>
    </dgm:pt>
    <dgm:pt modelId="{DE31E94A-8297-420F-A355-1137562ADEFE}" type="pres">
      <dgm:prSet presAssocID="{C5C35F0A-839A-46EC-BFCF-9268288A8CD6}" presName="parentText" presStyleLbl="node1" presStyleIdx="1" presStyleCnt="3" custScaleY="366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2AC4C0-D73A-49EF-B985-F2181A9101AA}" type="pres">
      <dgm:prSet presAssocID="{5A7DF466-806D-41C5-9B1C-AE8F05BDEB9D}" presName="spacer" presStyleCnt="0"/>
      <dgm:spPr/>
    </dgm:pt>
    <dgm:pt modelId="{9DFBC394-A005-479F-93F2-95B887927CE3}" type="pres">
      <dgm:prSet presAssocID="{06E54D6F-DE36-40D8-AD87-CC0132F5B291}" presName="parentText" presStyleLbl="node1" presStyleIdx="2" presStyleCnt="3" custScaleY="5983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857C65-F9BF-4B2F-95EA-61EDB58BB2B2}" srcId="{27A1706B-0DE2-420B-BF63-5E46BE0D41CF}" destId="{C5C35F0A-839A-46EC-BFCF-9268288A8CD6}" srcOrd="1" destOrd="0" parTransId="{FE7B3A2A-FCCB-4AAA-AC1E-02CAE2CEF712}" sibTransId="{5A7DF466-806D-41C5-9B1C-AE8F05BDEB9D}"/>
    <dgm:cxn modelId="{A5B84ED2-9E02-4ABF-A416-C3C521D0CA9F}" srcId="{27A1706B-0DE2-420B-BF63-5E46BE0D41CF}" destId="{4ABB0236-E9CD-4FA2-9360-EE38029F06EE}" srcOrd="0" destOrd="0" parTransId="{96CBC3AB-3C53-47B5-8039-43FC0F6ED03B}" sibTransId="{2EB47E11-A599-4AB3-8C13-53AEBD45ED3C}"/>
    <dgm:cxn modelId="{93982FCC-A99D-43F1-B9D9-236C2AD764A9}" type="presOf" srcId="{4ABB0236-E9CD-4FA2-9360-EE38029F06EE}" destId="{564F73BD-A0CE-4803-A38B-016564C4AA1F}" srcOrd="0" destOrd="0" presId="urn:microsoft.com/office/officeart/2005/8/layout/vList2"/>
    <dgm:cxn modelId="{C50568B1-A248-4C12-ABE1-9EBAC8780459}" type="presOf" srcId="{06E54D6F-DE36-40D8-AD87-CC0132F5B291}" destId="{9DFBC394-A005-479F-93F2-95B887927CE3}" srcOrd="0" destOrd="0" presId="urn:microsoft.com/office/officeart/2005/8/layout/vList2"/>
    <dgm:cxn modelId="{D1637C7B-5A49-4959-972D-3CD56E218901}" type="presOf" srcId="{C5C35F0A-839A-46EC-BFCF-9268288A8CD6}" destId="{DE31E94A-8297-420F-A355-1137562ADEFE}" srcOrd="0" destOrd="0" presId="urn:microsoft.com/office/officeart/2005/8/layout/vList2"/>
    <dgm:cxn modelId="{503F0EAD-F520-4435-B59A-ECF501A8BE67}" srcId="{27A1706B-0DE2-420B-BF63-5E46BE0D41CF}" destId="{06E54D6F-DE36-40D8-AD87-CC0132F5B291}" srcOrd="2" destOrd="0" parTransId="{B1747C41-D261-419C-948D-323F282D76F9}" sibTransId="{90652345-61C3-418D-8472-A21F8BC383D1}"/>
    <dgm:cxn modelId="{88EC6066-32F5-464B-BC60-195C0E7A249A}" type="presOf" srcId="{27A1706B-0DE2-420B-BF63-5E46BE0D41CF}" destId="{23CB92A9-BB10-47D9-963D-F469A34B22D7}" srcOrd="0" destOrd="0" presId="urn:microsoft.com/office/officeart/2005/8/layout/vList2"/>
    <dgm:cxn modelId="{47304A76-3FC5-4669-8046-2E77F0B58AE7}" type="presParOf" srcId="{23CB92A9-BB10-47D9-963D-F469A34B22D7}" destId="{564F73BD-A0CE-4803-A38B-016564C4AA1F}" srcOrd="0" destOrd="0" presId="urn:microsoft.com/office/officeart/2005/8/layout/vList2"/>
    <dgm:cxn modelId="{F3D6C35F-AF8A-45C4-9437-7A344ACA31E3}" type="presParOf" srcId="{23CB92A9-BB10-47D9-963D-F469A34B22D7}" destId="{DA0B64AC-C62B-42A9-B44D-7F1266924342}" srcOrd="1" destOrd="0" presId="urn:microsoft.com/office/officeart/2005/8/layout/vList2"/>
    <dgm:cxn modelId="{8699B3A7-6F9B-4AF3-A679-285A0F387AE7}" type="presParOf" srcId="{23CB92A9-BB10-47D9-963D-F469A34B22D7}" destId="{DE31E94A-8297-420F-A355-1137562ADEFE}" srcOrd="2" destOrd="0" presId="urn:microsoft.com/office/officeart/2005/8/layout/vList2"/>
    <dgm:cxn modelId="{B8FF015D-2058-4392-A4CD-FB3345A3AED1}" type="presParOf" srcId="{23CB92A9-BB10-47D9-963D-F469A34B22D7}" destId="{F82AC4C0-D73A-49EF-B985-F2181A9101AA}" srcOrd="3" destOrd="0" presId="urn:microsoft.com/office/officeart/2005/8/layout/vList2"/>
    <dgm:cxn modelId="{C2A1A347-C04F-4BA4-BB4C-B6FF3AC9CC25}" type="presParOf" srcId="{23CB92A9-BB10-47D9-963D-F469A34B22D7}" destId="{9DFBC394-A005-479F-93F2-95B887927CE3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BD1062B-93AA-4DBA-99C5-F8EF08EAF977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/>
      <dgm:spPr/>
      <dgm:t>
        <a:bodyPr/>
        <a:lstStyle/>
        <a:p>
          <a:endParaRPr lang="ru-RU"/>
        </a:p>
      </dgm:t>
    </dgm:pt>
    <dgm:pt modelId="{E5EC5476-20A2-42F1-ADE8-B18FDA0139A7}">
      <dgm:prSet/>
      <dgm:spPr/>
      <dgm:t>
        <a:bodyPr/>
        <a:lstStyle/>
        <a:p>
          <a:pPr rtl="0"/>
          <a:r>
            <a:rPr lang="ru-RU" i="1" dirty="0" smtClean="0"/>
            <a:t>Ольга Громова — дизайнер і менеджер. </a:t>
          </a:r>
          <a:endParaRPr lang="ru-RU" i="1" dirty="0"/>
        </a:p>
      </dgm:t>
    </dgm:pt>
    <dgm:pt modelId="{94CB60BB-47AD-4DF4-A6B7-D0C7ADD8744F}" type="parTrans" cxnId="{CB533694-12D6-4654-879B-FA5F243E3D8B}">
      <dgm:prSet/>
      <dgm:spPr/>
      <dgm:t>
        <a:bodyPr/>
        <a:lstStyle/>
        <a:p>
          <a:endParaRPr lang="ru-RU"/>
        </a:p>
      </dgm:t>
    </dgm:pt>
    <dgm:pt modelId="{EAE4B1DC-508B-4AF0-AFE9-AFF58CE73E22}" type="sibTrans" cxnId="{CB533694-12D6-4654-879B-FA5F243E3D8B}">
      <dgm:prSet/>
      <dgm:spPr/>
      <dgm:t>
        <a:bodyPr/>
        <a:lstStyle/>
        <a:p>
          <a:endParaRPr lang="ru-RU"/>
        </a:p>
      </dgm:t>
    </dgm:pt>
    <dgm:pt modelId="{47EEA7AB-4142-4B6A-BA39-0B9DD631E324}">
      <dgm:prSet/>
      <dgm:spPr/>
      <dgm:t>
        <a:bodyPr/>
        <a:lstStyle/>
        <a:p>
          <a:pPr rtl="0"/>
          <a:r>
            <a:rPr lang="ru-RU" i="1" dirty="0" err="1" smtClean="0"/>
            <a:t>Її</a:t>
          </a:r>
          <a:r>
            <a:rPr lang="ru-RU" i="1" dirty="0" smtClean="0"/>
            <a:t> </a:t>
          </a:r>
          <a:r>
            <a:rPr lang="ru-RU" i="1" dirty="0" err="1" smtClean="0"/>
            <a:t>роботи</a:t>
          </a:r>
          <a:r>
            <a:rPr lang="ru-RU" i="1" dirty="0" smtClean="0"/>
            <a:t> — </a:t>
          </a:r>
          <a:r>
            <a:rPr lang="ru-RU" i="1" dirty="0" err="1" smtClean="0"/>
            <a:t>моделі</a:t>
          </a:r>
          <a:r>
            <a:rPr lang="ru-RU" i="1" dirty="0" smtClean="0"/>
            <a:t> </a:t>
          </a:r>
          <a:r>
            <a:rPr lang="ru-RU" i="1" dirty="0" err="1" smtClean="0"/>
            <a:t>взуття</a:t>
          </a:r>
          <a:r>
            <a:rPr lang="ru-RU" i="1" dirty="0" smtClean="0"/>
            <a:t>, </a:t>
          </a:r>
          <a:r>
            <a:rPr lang="ru-RU" i="1" dirty="0" err="1" smtClean="0"/>
            <a:t>аксесуарів</a:t>
          </a:r>
          <a:r>
            <a:rPr lang="ru-RU" i="1" dirty="0" smtClean="0"/>
            <a:t>, </a:t>
          </a:r>
          <a:r>
            <a:rPr lang="ru-RU" i="1" dirty="0" err="1" smtClean="0"/>
            <a:t>ювелірних</a:t>
          </a:r>
          <a:r>
            <a:rPr lang="ru-RU" i="1" dirty="0" smtClean="0"/>
            <a:t> прикрас. </a:t>
          </a:r>
          <a:r>
            <a:rPr lang="ru-RU" i="1" dirty="0" err="1" smtClean="0"/>
            <a:t>Покази</a:t>
          </a:r>
          <a:r>
            <a:rPr lang="ru-RU" i="1" dirty="0" smtClean="0"/>
            <a:t> </a:t>
          </a:r>
          <a:r>
            <a:rPr lang="ru-RU" i="1" dirty="0" err="1" smtClean="0"/>
            <a:t>її</a:t>
          </a:r>
          <a:r>
            <a:rPr lang="ru-RU" i="1" dirty="0" smtClean="0"/>
            <a:t> </a:t>
          </a:r>
          <a:r>
            <a:rPr lang="ru-RU" i="1" dirty="0" err="1" smtClean="0"/>
            <a:t>колекцій</a:t>
          </a:r>
          <a:r>
            <a:rPr lang="ru-RU" i="1" dirty="0" smtClean="0"/>
            <a:t> </a:t>
          </a:r>
          <a:r>
            <a:rPr lang="ru-RU" i="1" dirty="0" err="1" smtClean="0"/>
            <a:t>проходять</a:t>
          </a:r>
          <a:r>
            <a:rPr lang="ru-RU" i="1" dirty="0" smtClean="0"/>
            <a:t> у </a:t>
          </a:r>
          <a:r>
            <a:rPr lang="ru-RU" i="1" dirty="0" err="1" smtClean="0"/>
            <a:t>Києві</a:t>
          </a:r>
          <a:r>
            <a:rPr lang="ru-RU" i="1" dirty="0" smtClean="0"/>
            <a:t>, </a:t>
          </a:r>
          <a:r>
            <a:rPr lang="ru-RU" i="1" dirty="0" err="1" smtClean="0"/>
            <a:t>Москві</a:t>
          </a:r>
          <a:r>
            <a:rPr lang="ru-RU" i="1" dirty="0" smtClean="0"/>
            <a:t>, Санкт-</a:t>
          </a:r>
          <a:r>
            <a:rPr lang="ru-RU" i="1" dirty="0" err="1" smtClean="0"/>
            <a:t>Петербурзі</a:t>
          </a:r>
          <a:r>
            <a:rPr lang="ru-RU" i="1" dirty="0" smtClean="0"/>
            <a:t>, </a:t>
          </a:r>
          <a:r>
            <a:rPr lang="ru-RU" i="1" dirty="0" err="1" smtClean="0"/>
            <a:t>Лондоні</a:t>
          </a:r>
          <a:r>
            <a:rPr lang="ru-RU" i="1" dirty="0" smtClean="0"/>
            <a:t>, </a:t>
          </a:r>
          <a:r>
            <a:rPr lang="ru-RU" i="1" dirty="0" err="1" smtClean="0"/>
            <a:t>Женеві</a:t>
          </a:r>
          <a:r>
            <a:rPr lang="ru-RU" i="1" dirty="0" smtClean="0"/>
            <a:t>, </a:t>
          </a:r>
          <a:r>
            <a:rPr lang="ru-RU" i="1" dirty="0" err="1" smtClean="0"/>
            <a:t>інших</a:t>
          </a:r>
          <a:r>
            <a:rPr lang="ru-RU" i="1" dirty="0" smtClean="0"/>
            <a:t> </a:t>
          </a:r>
          <a:r>
            <a:rPr lang="ru-RU" i="1" dirty="0" err="1" smtClean="0"/>
            <a:t>містах</a:t>
          </a:r>
          <a:r>
            <a:rPr lang="ru-RU" i="1" dirty="0" smtClean="0"/>
            <a:t> </a:t>
          </a:r>
          <a:r>
            <a:rPr lang="ru-RU" i="1" dirty="0" err="1" smtClean="0"/>
            <a:t>Європи</a:t>
          </a:r>
          <a:r>
            <a:rPr lang="ru-RU" i="1" dirty="0" smtClean="0"/>
            <a:t> та </a:t>
          </a:r>
          <a:r>
            <a:rPr lang="ru-RU" i="1" dirty="0" err="1" smtClean="0"/>
            <a:t>Делі</a:t>
          </a:r>
          <a:r>
            <a:rPr lang="ru-RU" i="1" dirty="0" smtClean="0"/>
            <a:t>. </a:t>
          </a:r>
          <a:endParaRPr lang="ru-RU" i="1" dirty="0"/>
        </a:p>
      </dgm:t>
    </dgm:pt>
    <dgm:pt modelId="{C90501AA-877B-4090-9D27-48AAEA55A180}" type="parTrans" cxnId="{5A5CE711-EA4B-44CC-B82B-82C0E8749FEB}">
      <dgm:prSet/>
      <dgm:spPr/>
      <dgm:t>
        <a:bodyPr/>
        <a:lstStyle/>
        <a:p>
          <a:endParaRPr lang="ru-RU"/>
        </a:p>
      </dgm:t>
    </dgm:pt>
    <dgm:pt modelId="{C979D5C2-8958-44AA-A124-FA4614B54980}" type="sibTrans" cxnId="{5A5CE711-EA4B-44CC-B82B-82C0E8749FEB}">
      <dgm:prSet/>
      <dgm:spPr/>
      <dgm:t>
        <a:bodyPr/>
        <a:lstStyle/>
        <a:p>
          <a:endParaRPr lang="ru-RU"/>
        </a:p>
      </dgm:t>
    </dgm:pt>
    <dgm:pt modelId="{60683021-68D1-499D-925F-6CF5BE2FC5B5}">
      <dgm:prSet/>
      <dgm:spPr/>
      <dgm:t>
        <a:bodyPr/>
        <a:lstStyle/>
        <a:p>
          <a:pPr rtl="0"/>
          <a:r>
            <a:rPr lang="ru-RU" i="1" dirty="0" err="1" smtClean="0"/>
            <a:t>Крім</a:t>
          </a:r>
          <a:r>
            <a:rPr lang="ru-RU" i="1" dirty="0" smtClean="0"/>
            <a:t> дизайн-</a:t>
          </a:r>
          <a:r>
            <a:rPr lang="ru-RU" i="1" dirty="0" err="1" smtClean="0"/>
            <a:t>студії</a:t>
          </a:r>
          <a:r>
            <a:rPr lang="ru-RU" i="1" dirty="0" smtClean="0"/>
            <a:t>, Ольга Громова </a:t>
          </a:r>
          <a:r>
            <a:rPr lang="ru-RU" i="1" dirty="0" err="1" smtClean="0"/>
            <a:t>очолює</a:t>
          </a:r>
          <a:r>
            <a:rPr lang="ru-RU" i="1" dirty="0" smtClean="0"/>
            <a:t> </a:t>
          </a:r>
          <a:r>
            <a:rPr lang="ru-RU" i="1" dirty="0" err="1" smtClean="0"/>
            <a:t>також</a:t>
          </a:r>
          <a:r>
            <a:rPr lang="ru-RU" i="1" dirty="0" smtClean="0"/>
            <a:t> </a:t>
          </a:r>
          <a:r>
            <a:rPr lang="ru-RU" i="1" dirty="0" err="1" smtClean="0"/>
            <a:t>компанії</a:t>
          </a:r>
          <a:r>
            <a:rPr lang="ru-RU" i="1" dirty="0" smtClean="0"/>
            <a:t> «Громова-</a:t>
          </a:r>
          <a:r>
            <a:rPr lang="ru-RU" i="1" dirty="0" err="1" smtClean="0"/>
            <a:t>ексклюзив</a:t>
          </a:r>
          <a:r>
            <a:rPr lang="ru-RU" i="1" dirty="0" smtClean="0"/>
            <a:t>» і «Громова-дизайн». </a:t>
          </a:r>
          <a:endParaRPr lang="ru-RU" i="1" dirty="0"/>
        </a:p>
      </dgm:t>
    </dgm:pt>
    <dgm:pt modelId="{67598692-1942-40AD-A129-165FAF1A741A}" type="parTrans" cxnId="{8EA1381F-E825-46B0-B543-10FB729788B9}">
      <dgm:prSet/>
      <dgm:spPr/>
      <dgm:t>
        <a:bodyPr/>
        <a:lstStyle/>
        <a:p>
          <a:endParaRPr lang="ru-RU"/>
        </a:p>
      </dgm:t>
    </dgm:pt>
    <dgm:pt modelId="{079A1B60-4CD1-4A70-99C6-03114BFFD1A0}" type="sibTrans" cxnId="{8EA1381F-E825-46B0-B543-10FB729788B9}">
      <dgm:prSet/>
      <dgm:spPr/>
      <dgm:t>
        <a:bodyPr/>
        <a:lstStyle/>
        <a:p>
          <a:endParaRPr lang="ru-RU"/>
        </a:p>
      </dgm:t>
    </dgm:pt>
    <dgm:pt modelId="{0078EF2F-E426-45C3-AA8D-01355F8AEA5A}">
      <dgm:prSet/>
      <dgm:spPr/>
      <dgm:t>
        <a:bodyPr/>
        <a:lstStyle/>
        <a:p>
          <a:pPr rtl="0"/>
          <a:r>
            <a:rPr lang="ru-RU" i="1" dirty="0" smtClean="0"/>
            <a:t>З 1998 року </a:t>
          </a:r>
          <a:r>
            <a:rPr lang="ru-RU" i="1" dirty="0" err="1" smtClean="0"/>
            <a:t>бере</a:t>
          </a:r>
          <a:r>
            <a:rPr lang="ru-RU" i="1" dirty="0" smtClean="0"/>
            <a:t> участь </a:t>
          </a:r>
          <a:r>
            <a:rPr lang="ru-RU" i="1" dirty="0" err="1" smtClean="0"/>
            <a:t>зі</a:t>
          </a:r>
          <a:r>
            <a:rPr lang="ru-RU" i="1" dirty="0" smtClean="0"/>
            <a:t> </a:t>
          </a:r>
          <a:r>
            <a:rPr lang="ru-RU" i="1" dirty="0" err="1" smtClean="0"/>
            <a:t>своїми</a:t>
          </a:r>
          <a:r>
            <a:rPr lang="ru-RU" i="1" dirty="0" smtClean="0"/>
            <a:t> </a:t>
          </a:r>
          <a:r>
            <a:rPr lang="ru-RU" i="1" dirty="0" err="1" smtClean="0"/>
            <a:t>колекціями</a:t>
          </a:r>
          <a:r>
            <a:rPr lang="ru-RU" i="1" dirty="0" smtClean="0"/>
            <a:t> в </a:t>
          </a:r>
          <a:r>
            <a:rPr lang="en-US" i="1" dirty="0" smtClean="0"/>
            <a:t>Ukrainian Fashion Week, </a:t>
          </a:r>
          <a:r>
            <a:rPr lang="uk-UA" i="1" dirty="0" smtClean="0"/>
            <a:t>є </a:t>
          </a:r>
          <a:r>
            <a:rPr lang="ru-RU" i="1" dirty="0" err="1" smtClean="0"/>
            <a:t>одннією</a:t>
          </a:r>
          <a:r>
            <a:rPr lang="ru-RU" i="1" dirty="0" smtClean="0"/>
            <a:t> </a:t>
          </a:r>
          <a:r>
            <a:rPr lang="ru-RU" i="1" dirty="0" err="1" smtClean="0"/>
            <a:t>із</a:t>
          </a:r>
          <a:r>
            <a:rPr lang="ru-RU" i="1" dirty="0" smtClean="0"/>
            <a:t> </a:t>
          </a:r>
          <a:r>
            <a:rPr lang="ru-RU" i="1" dirty="0" err="1" smtClean="0"/>
            <a:t>засновників</a:t>
          </a:r>
          <a:r>
            <a:rPr lang="ru-RU" i="1" dirty="0" smtClean="0"/>
            <a:t>.</a:t>
          </a:r>
          <a:endParaRPr lang="ru-RU" i="1" dirty="0"/>
        </a:p>
      </dgm:t>
    </dgm:pt>
    <dgm:pt modelId="{C8BE8F9C-AA1D-4AEA-BACA-515A376C7008}" type="parTrans" cxnId="{EE07E14F-24AE-4FAA-8247-D3F6CC3C9838}">
      <dgm:prSet/>
      <dgm:spPr/>
      <dgm:t>
        <a:bodyPr/>
        <a:lstStyle/>
        <a:p>
          <a:endParaRPr lang="ru-RU"/>
        </a:p>
      </dgm:t>
    </dgm:pt>
    <dgm:pt modelId="{9EF2D3FC-D73A-40F4-AAFD-BACB828EDDCD}" type="sibTrans" cxnId="{EE07E14F-24AE-4FAA-8247-D3F6CC3C9838}">
      <dgm:prSet/>
      <dgm:spPr/>
      <dgm:t>
        <a:bodyPr/>
        <a:lstStyle/>
        <a:p>
          <a:endParaRPr lang="ru-RU"/>
        </a:p>
      </dgm:t>
    </dgm:pt>
    <dgm:pt modelId="{F27049A3-F8F1-4556-A1B4-E90E4BA0FFDE}">
      <dgm:prSet/>
      <dgm:spPr/>
      <dgm:t>
        <a:bodyPr/>
        <a:lstStyle/>
        <a:p>
          <a:pPr rtl="0"/>
          <a:r>
            <a:rPr lang="ru-RU" i="1" dirty="0" smtClean="0"/>
            <a:t>Ольга </a:t>
          </a:r>
          <a:r>
            <a:rPr lang="ru-RU" i="1" dirty="0" err="1" smtClean="0"/>
            <a:t>створює</a:t>
          </a:r>
          <a:r>
            <a:rPr lang="ru-RU" i="1" dirty="0" smtClean="0"/>
            <a:t> </a:t>
          </a:r>
          <a:r>
            <a:rPr lang="ru-RU" i="1" dirty="0" err="1" smtClean="0"/>
            <a:t>корпоративний</a:t>
          </a:r>
          <a:r>
            <a:rPr lang="ru-RU" i="1" dirty="0" smtClean="0"/>
            <a:t> </a:t>
          </a:r>
          <a:r>
            <a:rPr lang="ru-RU" i="1" dirty="0" err="1" smtClean="0"/>
            <a:t>одяг</a:t>
          </a:r>
          <a:r>
            <a:rPr lang="ru-RU" i="1" dirty="0" smtClean="0"/>
            <a:t> для «</a:t>
          </a:r>
          <a:r>
            <a:rPr lang="ru-RU" i="1" dirty="0" err="1" smtClean="0"/>
            <a:t>Філіп</a:t>
          </a:r>
          <a:r>
            <a:rPr lang="ru-RU" i="1" dirty="0" smtClean="0"/>
            <a:t> </a:t>
          </a:r>
          <a:r>
            <a:rPr lang="ru-RU" i="1" dirty="0" err="1" smtClean="0"/>
            <a:t>Моріс</a:t>
          </a:r>
          <a:r>
            <a:rPr lang="ru-RU" i="1" dirty="0" smtClean="0"/>
            <a:t>», «</a:t>
          </a:r>
          <a:r>
            <a:rPr lang="ru-RU" i="1" dirty="0" err="1" smtClean="0"/>
            <a:t>Интербрю</a:t>
          </a:r>
          <a:r>
            <a:rPr lang="ru-RU" i="1" dirty="0" smtClean="0"/>
            <a:t>», «</a:t>
          </a:r>
          <a:r>
            <a:rPr lang="ru-RU" i="1" dirty="0" err="1" smtClean="0"/>
            <a:t>Брітіш</a:t>
          </a:r>
          <a:r>
            <a:rPr lang="ru-RU" i="1" dirty="0" smtClean="0"/>
            <a:t> </a:t>
          </a:r>
          <a:r>
            <a:rPr lang="ru-RU" i="1" dirty="0" err="1" smtClean="0"/>
            <a:t>Табако</a:t>
          </a:r>
          <a:r>
            <a:rPr lang="ru-RU" i="1" dirty="0" smtClean="0"/>
            <a:t>» і «</a:t>
          </a:r>
          <a:r>
            <a:rPr lang="ru-RU" i="1" dirty="0" err="1" smtClean="0"/>
            <a:t>Галахар</a:t>
          </a:r>
          <a:r>
            <a:rPr lang="ru-RU" i="1" dirty="0" smtClean="0"/>
            <a:t>».</a:t>
          </a:r>
          <a:endParaRPr lang="ru-RU" i="1" dirty="0"/>
        </a:p>
      </dgm:t>
    </dgm:pt>
    <dgm:pt modelId="{443E570A-4255-4056-97D2-9FD256A5E3FA}" type="parTrans" cxnId="{D49480B1-05AB-49ED-9282-5806893EB3E6}">
      <dgm:prSet/>
      <dgm:spPr/>
      <dgm:t>
        <a:bodyPr/>
        <a:lstStyle/>
        <a:p>
          <a:endParaRPr lang="ru-RU"/>
        </a:p>
      </dgm:t>
    </dgm:pt>
    <dgm:pt modelId="{54177F9B-A2C6-4A4D-BD64-B2BDF2781C5D}" type="sibTrans" cxnId="{D49480B1-05AB-49ED-9282-5806893EB3E6}">
      <dgm:prSet/>
      <dgm:spPr/>
      <dgm:t>
        <a:bodyPr/>
        <a:lstStyle/>
        <a:p>
          <a:endParaRPr lang="ru-RU"/>
        </a:p>
      </dgm:t>
    </dgm:pt>
    <dgm:pt modelId="{F96122EF-1FF4-48AB-A3CE-8CB25BFE3757}" type="pres">
      <dgm:prSet presAssocID="{CBD1062B-93AA-4DBA-99C5-F8EF08EAF97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2EC548-D6B6-4FAB-9722-84F7A6016833}" type="pres">
      <dgm:prSet presAssocID="{E5EC5476-20A2-42F1-ADE8-B18FDA0139A7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F1530D-F8A8-45B4-9D0E-D82E30A65082}" type="pres">
      <dgm:prSet presAssocID="{EAE4B1DC-508B-4AF0-AFE9-AFF58CE73E22}" presName="spacer" presStyleCnt="0"/>
      <dgm:spPr/>
    </dgm:pt>
    <dgm:pt modelId="{A811F007-1A6D-47BB-9C07-28C106DDD4B9}" type="pres">
      <dgm:prSet presAssocID="{47EEA7AB-4142-4B6A-BA39-0B9DD631E324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10C5B-508E-45A2-A136-9A8BDB4C8FB0}" type="pres">
      <dgm:prSet presAssocID="{C979D5C2-8958-44AA-A124-FA4614B54980}" presName="spacer" presStyleCnt="0"/>
      <dgm:spPr/>
    </dgm:pt>
    <dgm:pt modelId="{6DDB467A-9692-46BD-9D5D-D450AE017B6B}" type="pres">
      <dgm:prSet presAssocID="{60683021-68D1-499D-925F-6CF5BE2FC5B5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4A1B74-DDB5-4878-AEB3-6BA64019B7BA}" type="pres">
      <dgm:prSet presAssocID="{079A1B60-4CD1-4A70-99C6-03114BFFD1A0}" presName="spacer" presStyleCnt="0"/>
      <dgm:spPr/>
    </dgm:pt>
    <dgm:pt modelId="{78A0BB30-2E2B-4EA6-AB44-D2DE5B8D4470}" type="pres">
      <dgm:prSet presAssocID="{0078EF2F-E426-45C3-AA8D-01355F8AEA5A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C53B34-D917-4A6B-9D8D-A19E7DDE1DA1}" type="pres">
      <dgm:prSet presAssocID="{9EF2D3FC-D73A-40F4-AAFD-BACB828EDDCD}" presName="spacer" presStyleCnt="0"/>
      <dgm:spPr/>
    </dgm:pt>
    <dgm:pt modelId="{4B8CF4F1-CC38-4526-BCF3-67A3C0C15CEF}" type="pres">
      <dgm:prSet presAssocID="{F27049A3-F8F1-4556-A1B4-E90E4BA0FFDE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AE9282-C583-4DC9-B68D-643C9AA00B9A}" type="presOf" srcId="{CBD1062B-93AA-4DBA-99C5-F8EF08EAF977}" destId="{F96122EF-1FF4-48AB-A3CE-8CB25BFE3757}" srcOrd="0" destOrd="0" presId="urn:microsoft.com/office/officeart/2005/8/layout/vList2"/>
    <dgm:cxn modelId="{D49480B1-05AB-49ED-9282-5806893EB3E6}" srcId="{CBD1062B-93AA-4DBA-99C5-F8EF08EAF977}" destId="{F27049A3-F8F1-4556-A1B4-E90E4BA0FFDE}" srcOrd="4" destOrd="0" parTransId="{443E570A-4255-4056-97D2-9FD256A5E3FA}" sibTransId="{54177F9B-A2C6-4A4D-BD64-B2BDF2781C5D}"/>
    <dgm:cxn modelId="{E12BEA56-E220-44C7-AE39-67D8F48F2455}" type="presOf" srcId="{60683021-68D1-499D-925F-6CF5BE2FC5B5}" destId="{6DDB467A-9692-46BD-9D5D-D450AE017B6B}" srcOrd="0" destOrd="0" presId="urn:microsoft.com/office/officeart/2005/8/layout/vList2"/>
    <dgm:cxn modelId="{CB533694-12D6-4654-879B-FA5F243E3D8B}" srcId="{CBD1062B-93AA-4DBA-99C5-F8EF08EAF977}" destId="{E5EC5476-20A2-42F1-ADE8-B18FDA0139A7}" srcOrd="0" destOrd="0" parTransId="{94CB60BB-47AD-4DF4-A6B7-D0C7ADD8744F}" sibTransId="{EAE4B1DC-508B-4AF0-AFE9-AFF58CE73E22}"/>
    <dgm:cxn modelId="{8EA1381F-E825-46B0-B543-10FB729788B9}" srcId="{CBD1062B-93AA-4DBA-99C5-F8EF08EAF977}" destId="{60683021-68D1-499D-925F-6CF5BE2FC5B5}" srcOrd="2" destOrd="0" parTransId="{67598692-1942-40AD-A129-165FAF1A741A}" sibTransId="{079A1B60-4CD1-4A70-99C6-03114BFFD1A0}"/>
    <dgm:cxn modelId="{5A5CE711-EA4B-44CC-B82B-82C0E8749FEB}" srcId="{CBD1062B-93AA-4DBA-99C5-F8EF08EAF977}" destId="{47EEA7AB-4142-4B6A-BA39-0B9DD631E324}" srcOrd="1" destOrd="0" parTransId="{C90501AA-877B-4090-9D27-48AAEA55A180}" sibTransId="{C979D5C2-8958-44AA-A124-FA4614B54980}"/>
    <dgm:cxn modelId="{CE7A2AC4-27A5-4444-B46C-5B3E42D8F1C0}" type="presOf" srcId="{47EEA7AB-4142-4B6A-BA39-0B9DD631E324}" destId="{A811F007-1A6D-47BB-9C07-28C106DDD4B9}" srcOrd="0" destOrd="0" presId="urn:microsoft.com/office/officeart/2005/8/layout/vList2"/>
    <dgm:cxn modelId="{1E5785D0-85A6-48E2-8B7B-543EB8F44CEB}" type="presOf" srcId="{F27049A3-F8F1-4556-A1B4-E90E4BA0FFDE}" destId="{4B8CF4F1-CC38-4526-BCF3-67A3C0C15CEF}" srcOrd="0" destOrd="0" presId="urn:microsoft.com/office/officeart/2005/8/layout/vList2"/>
    <dgm:cxn modelId="{54587076-AAD9-487A-9CF5-27B6785ADE49}" type="presOf" srcId="{E5EC5476-20A2-42F1-ADE8-B18FDA0139A7}" destId="{F12EC548-D6B6-4FAB-9722-84F7A6016833}" srcOrd="0" destOrd="0" presId="urn:microsoft.com/office/officeart/2005/8/layout/vList2"/>
    <dgm:cxn modelId="{F0DEF08A-1D1E-4700-B607-7597DF110785}" type="presOf" srcId="{0078EF2F-E426-45C3-AA8D-01355F8AEA5A}" destId="{78A0BB30-2E2B-4EA6-AB44-D2DE5B8D4470}" srcOrd="0" destOrd="0" presId="urn:microsoft.com/office/officeart/2005/8/layout/vList2"/>
    <dgm:cxn modelId="{EE07E14F-24AE-4FAA-8247-D3F6CC3C9838}" srcId="{CBD1062B-93AA-4DBA-99C5-F8EF08EAF977}" destId="{0078EF2F-E426-45C3-AA8D-01355F8AEA5A}" srcOrd="3" destOrd="0" parTransId="{C8BE8F9C-AA1D-4AEA-BACA-515A376C7008}" sibTransId="{9EF2D3FC-D73A-40F4-AAFD-BACB828EDDCD}"/>
    <dgm:cxn modelId="{6F3A522E-7DAD-4DF3-BEB0-0A3F8881B483}" type="presParOf" srcId="{F96122EF-1FF4-48AB-A3CE-8CB25BFE3757}" destId="{F12EC548-D6B6-4FAB-9722-84F7A6016833}" srcOrd="0" destOrd="0" presId="urn:microsoft.com/office/officeart/2005/8/layout/vList2"/>
    <dgm:cxn modelId="{71DB5088-887A-42CE-8F90-631E8BDD937B}" type="presParOf" srcId="{F96122EF-1FF4-48AB-A3CE-8CB25BFE3757}" destId="{B2F1530D-F8A8-45B4-9D0E-D82E30A65082}" srcOrd="1" destOrd="0" presId="urn:microsoft.com/office/officeart/2005/8/layout/vList2"/>
    <dgm:cxn modelId="{D3E206E8-B067-4144-834D-98E402FC21A6}" type="presParOf" srcId="{F96122EF-1FF4-48AB-A3CE-8CB25BFE3757}" destId="{A811F007-1A6D-47BB-9C07-28C106DDD4B9}" srcOrd="2" destOrd="0" presId="urn:microsoft.com/office/officeart/2005/8/layout/vList2"/>
    <dgm:cxn modelId="{98B641CE-8E8D-44A8-93C5-AC3DCB782B72}" type="presParOf" srcId="{F96122EF-1FF4-48AB-A3CE-8CB25BFE3757}" destId="{CD610C5B-508E-45A2-A136-9A8BDB4C8FB0}" srcOrd="3" destOrd="0" presId="urn:microsoft.com/office/officeart/2005/8/layout/vList2"/>
    <dgm:cxn modelId="{9C40BDA9-8357-45FF-AD22-03308F327AD6}" type="presParOf" srcId="{F96122EF-1FF4-48AB-A3CE-8CB25BFE3757}" destId="{6DDB467A-9692-46BD-9D5D-D450AE017B6B}" srcOrd="4" destOrd="0" presId="urn:microsoft.com/office/officeart/2005/8/layout/vList2"/>
    <dgm:cxn modelId="{C972EEFD-3746-477D-A97A-9575247DFA55}" type="presParOf" srcId="{F96122EF-1FF4-48AB-A3CE-8CB25BFE3757}" destId="{714A1B74-DDB5-4878-AEB3-6BA64019B7BA}" srcOrd="5" destOrd="0" presId="urn:microsoft.com/office/officeart/2005/8/layout/vList2"/>
    <dgm:cxn modelId="{7338E655-082A-4C1D-8D21-5C2493FFA924}" type="presParOf" srcId="{F96122EF-1FF4-48AB-A3CE-8CB25BFE3757}" destId="{78A0BB30-2E2B-4EA6-AB44-D2DE5B8D4470}" srcOrd="6" destOrd="0" presId="urn:microsoft.com/office/officeart/2005/8/layout/vList2"/>
    <dgm:cxn modelId="{1CB69D59-3D42-4407-9DD8-6614C7A6B934}" type="presParOf" srcId="{F96122EF-1FF4-48AB-A3CE-8CB25BFE3757}" destId="{D5C53B34-D917-4A6B-9D8D-A19E7DDE1DA1}" srcOrd="7" destOrd="0" presId="urn:microsoft.com/office/officeart/2005/8/layout/vList2"/>
    <dgm:cxn modelId="{46BA53C0-A4A8-4E29-A7F4-252150FAEDB5}" type="presParOf" srcId="{F96122EF-1FF4-48AB-A3CE-8CB25BFE3757}" destId="{4B8CF4F1-CC38-4526-BCF3-67A3C0C15CEF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3BA19CD-210C-4D1B-81C3-5EA9B775B4C6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402BFA0C-2046-43C7-AE0A-1DF639AE30A7}">
      <dgm:prSet custT="1"/>
      <dgm:spPr/>
      <dgm:t>
        <a:bodyPr/>
        <a:lstStyle/>
        <a:p>
          <a:pPr rtl="0"/>
          <a:r>
            <a:rPr lang="ru-RU" sz="1300" i="1" dirty="0" err="1" smtClean="0"/>
            <a:t>Вікторія</a:t>
          </a:r>
          <a:r>
            <a:rPr lang="ru-RU" sz="1300" i="1" dirty="0" smtClean="0"/>
            <a:t> </a:t>
          </a:r>
          <a:r>
            <a:rPr lang="ru-RU" sz="1300" i="1" dirty="0" err="1" smtClean="0"/>
            <a:t>Гресь</a:t>
          </a:r>
          <a:r>
            <a:rPr lang="ru-RU" sz="1300" i="1" dirty="0" smtClean="0"/>
            <a:t> — </a:t>
          </a:r>
          <a:r>
            <a:rPr lang="ru-RU" sz="1300" i="1" dirty="0" err="1" smtClean="0"/>
            <a:t>українська</a:t>
          </a:r>
          <a:r>
            <a:rPr lang="ru-RU" sz="1300" i="1" dirty="0" smtClean="0"/>
            <a:t> </a:t>
          </a:r>
          <a:r>
            <a:rPr lang="ru-RU" sz="1300" i="1" dirty="0" err="1" smtClean="0"/>
            <a:t>дизайнерка</a:t>
          </a:r>
          <a:r>
            <a:rPr lang="ru-RU" sz="1300" i="1" dirty="0" smtClean="0"/>
            <a:t>.</a:t>
          </a:r>
          <a:endParaRPr lang="ru-RU" sz="1300" i="1" dirty="0"/>
        </a:p>
      </dgm:t>
    </dgm:pt>
    <dgm:pt modelId="{A1494AAA-82A5-41F4-9C62-F2C41C462804}" type="parTrans" cxnId="{E0D399F0-FDB0-4512-B1A7-FA74CF8AC76C}">
      <dgm:prSet/>
      <dgm:spPr/>
      <dgm:t>
        <a:bodyPr/>
        <a:lstStyle/>
        <a:p>
          <a:endParaRPr lang="ru-RU"/>
        </a:p>
      </dgm:t>
    </dgm:pt>
    <dgm:pt modelId="{1841EB72-1D12-4332-8228-4621329CE870}" type="sibTrans" cxnId="{E0D399F0-FDB0-4512-B1A7-FA74CF8AC76C}">
      <dgm:prSet/>
      <dgm:spPr/>
      <dgm:t>
        <a:bodyPr/>
        <a:lstStyle/>
        <a:p>
          <a:endParaRPr lang="ru-RU"/>
        </a:p>
      </dgm:t>
    </dgm:pt>
    <dgm:pt modelId="{26420E4D-97EB-4E6F-BEE2-070FFBDA7E8F}">
      <dgm:prSet custT="1"/>
      <dgm:spPr/>
      <dgm:t>
        <a:bodyPr/>
        <a:lstStyle/>
        <a:p>
          <a:pPr rtl="0"/>
          <a:r>
            <a:rPr lang="ru-RU" sz="1300" i="1" dirty="0" smtClean="0"/>
            <a:t>У 1987 </a:t>
          </a:r>
          <a:r>
            <a:rPr lang="ru-RU" sz="1300" i="1" dirty="0" err="1" smtClean="0"/>
            <a:t>році</a:t>
          </a:r>
          <a:r>
            <a:rPr lang="ru-RU" sz="1300" i="1" dirty="0" smtClean="0"/>
            <a:t> </a:t>
          </a:r>
          <a:r>
            <a:rPr lang="ru-RU" sz="1300" i="1" dirty="0" err="1" smtClean="0"/>
            <a:t>закінчила</a:t>
          </a:r>
          <a:r>
            <a:rPr lang="ru-RU" sz="1300" i="1" dirty="0" smtClean="0"/>
            <a:t> факультет прикладного </a:t>
          </a:r>
          <a:r>
            <a:rPr lang="ru-RU" sz="1300" i="1" dirty="0" err="1" smtClean="0"/>
            <a:t>мистецтва</a:t>
          </a:r>
          <a:r>
            <a:rPr lang="ru-RU" sz="1300" i="1" dirty="0" smtClean="0"/>
            <a:t> </a:t>
          </a:r>
          <a:r>
            <a:rPr lang="ru-RU" sz="1300" i="1" dirty="0" err="1" smtClean="0"/>
            <a:t>Московського</a:t>
          </a:r>
          <a:r>
            <a:rPr lang="ru-RU" sz="1300" i="1" dirty="0" smtClean="0"/>
            <a:t> текстильного </a:t>
          </a:r>
          <a:r>
            <a:rPr lang="ru-RU" sz="1300" i="1" dirty="0" err="1" smtClean="0"/>
            <a:t>інституту</a:t>
          </a:r>
          <a:r>
            <a:rPr lang="ru-RU" sz="1300" i="1" dirty="0" smtClean="0"/>
            <a:t>.</a:t>
          </a:r>
          <a:endParaRPr lang="ru-RU" sz="1300" i="1" dirty="0"/>
        </a:p>
      </dgm:t>
    </dgm:pt>
    <dgm:pt modelId="{578A1E32-F416-4E85-AA20-7ECEFF003A01}" type="parTrans" cxnId="{EFF1271D-5083-484F-8A6C-AE375333EDCD}">
      <dgm:prSet/>
      <dgm:spPr/>
      <dgm:t>
        <a:bodyPr/>
        <a:lstStyle/>
        <a:p>
          <a:endParaRPr lang="ru-RU"/>
        </a:p>
      </dgm:t>
    </dgm:pt>
    <dgm:pt modelId="{769563B3-468D-44A3-ACE4-1B7457DF5E12}" type="sibTrans" cxnId="{EFF1271D-5083-484F-8A6C-AE375333EDCD}">
      <dgm:prSet/>
      <dgm:spPr/>
      <dgm:t>
        <a:bodyPr/>
        <a:lstStyle/>
        <a:p>
          <a:endParaRPr lang="ru-RU"/>
        </a:p>
      </dgm:t>
    </dgm:pt>
    <dgm:pt modelId="{50F2A2DE-59AF-4EBB-BC9B-6F95B327AD85}">
      <dgm:prSet custT="1"/>
      <dgm:spPr/>
      <dgm:t>
        <a:bodyPr/>
        <a:lstStyle/>
        <a:p>
          <a:pPr rtl="0"/>
          <a:r>
            <a:rPr lang="ru-RU" sz="1300" i="1" dirty="0" smtClean="0"/>
            <a:t>У 1993 </a:t>
          </a:r>
          <a:r>
            <a:rPr lang="ru-RU" sz="1300" i="1" dirty="0" err="1" smtClean="0"/>
            <a:t>році</a:t>
          </a:r>
          <a:r>
            <a:rPr lang="ru-RU" sz="1300" i="1" dirty="0" smtClean="0"/>
            <a:t> </a:t>
          </a:r>
          <a:r>
            <a:rPr lang="ru-RU" sz="1300" i="1" dirty="0" err="1" smtClean="0"/>
            <a:t>Гресь</a:t>
          </a:r>
          <a:r>
            <a:rPr lang="ru-RU" sz="1300" i="1" dirty="0" smtClean="0"/>
            <a:t> </a:t>
          </a:r>
          <a:r>
            <a:rPr lang="ru-RU" sz="1300" i="1" dirty="0" err="1" smtClean="0"/>
            <a:t>відкрила</a:t>
          </a:r>
          <a:r>
            <a:rPr lang="ru-RU" sz="1300" i="1" dirty="0" smtClean="0"/>
            <a:t> в </a:t>
          </a:r>
          <a:r>
            <a:rPr lang="ru-RU" sz="1300" i="1" dirty="0" err="1" smtClean="0"/>
            <a:t>Ужгороді</a:t>
          </a:r>
          <a:r>
            <a:rPr lang="ru-RU" sz="1300" i="1" dirty="0" smtClean="0"/>
            <a:t> свою дизайн-</a:t>
          </a:r>
          <a:r>
            <a:rPr lang="ru-RU" sz="1300" i="1" dirty="0" err="1" smtClean="0"/>
            <a:t>студію</a:t>
          </a:r>
          <a:r>
            <a:rPr lang="ru-RU" sz="1300" i="1" dirty="0" smtClean="0"/>
            <a:t>, а в 1995-му тут </a:t>
          </a:r>
          <a:r>
            <a:rPr lang="ru-RU" sz="1300" i="1" dirty="0" err="1" smtClean="0"/>
            <a:t>відбувся</a:t>
          </a:r>
          <a:r>
            <a:rPr lang="ru-RU" sz="1300" i="1" dirty="0" smtClean="0"/>
            <a:t> </a:t>
          </a:r>
          <a:r>
            <a:rPr lang="ru-RU" sz="1300" i="1" dirty="0" err="1" smtClean="0"/>
            <a:t>її</a:t>
          </a:r>
          <a:r>
            <a:rPr lang="ru-RU" sz="1300" i="1" dirty="0" smtClean="0"/>
            <a:t> перший показ. У 1997 </a:t>
          </a:r>
          <a:r>
            <a:rPr lang="ru-RU" sz="1300" i="1" dirty="0" err="1" smtClean="0"/>
            <a:t>році</a:t>
          </a:r>
          <a:r>
            <a:rPr lang="ru-RU" sz="1300" i="1" dirty="0" smtClean="0"/>
            <a:t> </a:t>
          </a:r>
          <a:r>
            <a:rPr lang="ru-RU" sz="1300" i="1" dirty="0" err="1" smtClean="0"/>
            <a:t>Гресь</a:t>
          </a:r>
          <a:r>
            <a:rPr lang="ru-RU" sz="1300" i="1" dirty="0" smtClean="0"/>
            <a:t> взяла участь у перших «Сезонах </a:t>
          </a:r>
          <a:r>
            <a:rPr lang="ru-RU" sz="1300" i="1" dirty="0" err="1" smtClean="0"/>
            <a:t>моди</a:t>
          </a:r>
          <a:r>
            <a:rPr lang="ru-RU" sz="1300" i="1" dirty="0" smtClean="0"/>
            <a:t>» в </a:t>
          </a:r>
          <a:r>
            <a:rPr lang="ru-RU" sz="1300" i="1" dirty="0" err="1" smtClean="0"/>
            <a:t>Києві</a:t>
          </a:r>
          <a:r>
            <a:rPr lang="ru-RU" sz="1300" i="1" dirty="0" smtClean="0"/>
            <a:t>. У 1998-му в </a:t>
          </a:r>
          <a:r>
            <a:rPr lang="ru-RU" sz="1300" i="1" dirty="0" err="1" smtClean="0"/>
            <a:t>центрі</a:t>
          </a:r>
          <a:r>
            <a:rPr lang="ru-RU" sz="1300" i="1" dirty="0" smtClean="0"/>
            <a:t> </a:t>
          </a:r>
          <a:r>
            <a:rPr lang="ru-RU" sz="1300" i="1" dirty="0" err="1" smtClean="0"/>
            <a:t>Києва</a:t>
          </a:r>
          <a:r>
            <a:rPr lang="ru-RU" sz="1300" i="1" dirty="0" smtClean="0"/>
            <a:t> </a:t>
          </a:r>
          <a:r>
            <a:rPr lang="ru-RU" sz="1300" i="1" dirty="0" err="1" smtClean="0"/>
            <a:t>було</a:t>
          </a:r>
          <a:r>
            <a:rPr lang="ru-RU" sz="1300" i="1" dirty="0" smtClean="0"/>
            <a:t> </a:t>
          </a:r>
          <a:r>
            <a:rPr lang="ru-RU" sz="1300" i="1" dirty="0" err="1" smtClean="0"/>
            <a:t>відкрито</a:t>
          </a:r>
          <a:r>
            <a:rPr lang="ru-RU" sz="1300" i="1" dirty="0" smtClean="0"/>
            <a:t> </a:t>
          </a:r>
          <a:r>
            <a:rPr lang="ru-RU" sz="1300" i="1" dirty="0" err="1" smtClean="0"/>
            <a:t>бутік</a:t>
          </a:r>
          <a:r>
            <a:rPr lang="ru-RU" sz="1300" i="1" dirty="0" smtClean="0"/>
            <a:t> </a:t>
          </a:r>
          <a:r>
            <a:rPr lang="ru-RU" sz="1300" i="1" dirty="0" err="1" smtClean="0"/>
            <a:t>Вікторії</a:t>
          </a:r>
          <a:r>
            <a:rPr lang="ru-RU" sz="1300" i="1" dirty="0" smtClean="0"/>
            <a:t> </a:t>
          </a:r>
          <a:r>
            <a:rPr lang="ru-RU" sz="1300" i="1" dirty="0" err="1" smtClean="0"/>
            <a:t>Гресь</a:t>
          </a:r>
          <a:r>
            <a:rPr lang="ru-RU" sz="1300" i="1" dirty="0" smtClean="0"/>
            <a:t> «VG», а у 2000-му — </a:t>
          </a:r>
          <a:r>
            <a:rPr lang="ru-RU" sz="1300" i="1" dirty="0" err="1" smtClean="0"/>
            <a:t>зареєстрована</a:t>
          </a:r>
          <a:r>
            <a:rPr lang="ru-RU" sz="1300" i="1" dirty="0" smtClean="0"/>
            <a:t> </a:t>
          </a:r>
          <a:r>
            <a:rPr lang="ru-RU" sz="1300" i="1" dirty="0" err="1" smtClean="0"/>
            <a:t>торгова</a:t>
          </a:r>
          <a:r>
            <a:rPr lang="ru-RU" sz="1300" i="1" dirty="0" smtClean="0"/>
            <a:t> марка </a:t>
          </a:r>
          <a:r>
            <a:rPr lang="ru-RU" sz="1300" i="1" dirty="0" err="1" smtClean="0"/>
            <a:t>Victoria</a:t>
          </a:r>
          <a:r>
            <a:rPr lang="ru-RU" sz="1300" i="1" dirty="0" smtClean="0"/>
            <a:t> </a:t>
          </a:r>
          <a:r>
            <a:rPr lang="ru-RU" sz="1300" i="1" dirty="0" err="1" smtClean="0"/>
            <a:t>Gres</a:t>
          </a:r>
          <a:r>
            <a:rPr lang="ru-RU" sz="1300" i="1" dirty="0" smtClean="0"/>
            <a:t>.</a:t>
          </a:r>
          <a:endParaRPr lang="ru-RU" sz="1300" i="1" dirty="0"/>
        </a:p>
      </dgm:t>
    </dgm:pt>
    <dgm:pt modelId="{73F30845-038E-4644-B026-2D2B93A75AE3}" type="parTrans" cxnId="{CB7903E4-086B-4C55-B412-A9831B9E8C91}">
      <dgm:prSet/>
      <dgm:spPr/>
      <dgm:t>
        <a:bodyPr/>
        <a:lstStyle/>
        <a:p>
          <a:endParaRPr lang="ru-RU"/>
        </a:p>
      </dgm:t>
    </dgm:pt>
    <dgm:pt modelId="{9B330BD1-2317-4320-8DB7-E3693B16A457}" type="sibTrans" cxnId="{CB7903E4-086B-4C55-B412-A9831B9E8C91}">
      <dgm:prSet/>
      <dgm:spPr/>
      <dgm:t>
        <a:bodyPr/>
        <a:lstStyle/>
        <a:p>
          <a:endParaRPr lang="ru-RU"/>
        </a:p>
      </dgm:t>
    </dgm:pt>
    <dgm:pt modelId="{FDA3097C-8783-4B6C-85A3-919010E8A1FB}">
      <dgm:prSet custT="1"/>
      <dgm:spPr/>
      <dgm:t>
        <a:bodyPr/>
        <a:lstStyle/>
        <a:p>
          <a:pPr rtl="0"/>
          <a:r>
            <a:rPr lang="ru-RU" sz="1300" i="1" dirty="0" err="1" smtClean="0"/>
            <a:t>Її</a:t>
          </a:r>
          <a:r>
            <a:rPr lang="ru-RU" sz="1300" i="1" dirty="0" smtClean="0"/>
            <a:t> </a:t>
          </a:r>
          <a:r>
            <a:rPr lang="ru-RU" sz="1300" i="1" dirty="0" err="1" smtClean="0"/>
            <a:t>моделі</a:t>
          </a:r>
          <a:r>
            <a:rPr lang="ru-RU" sz="1300" i="1" dirty="0" smtClean="0"/>
            <a:t> </a:t>
          </a:r>
          <a:r>
            <a:rPr lang="ru-RU" sz="1300" i="1" dirty="0" err="1" smtClean="0"/>
            <a:t>представлені</a:t>
          </a:r>
          <a:r>
            <a:rPr lang="ru-RU" sz="1300" i="1" dirty="0" smtClean="0"/>
            <a:t> в </a:t>
          </a:r>
          <a:r>
            <a:rPr lang="ru-RU" sz="1300" i="1" dirty="0" err="1" smtClean="0"/>
            <a:t>класичному</a:t>
          </a:r>
          <a:r>
            <a:rPr lang="ru-RU" sz="1300" i="1" dirty="0" smtClean="0"/>
            <a:t> </a:t>
          </a:r>
          <a:r>
            <a:rPr lang="ru-RU" sz="1300" i="1" dirty="0" err="1" smtClean="0"/>
            <a:t>стилі</a:t>
          </a:r>
          <a:r>
            <a:rPr lang="ru-RU" sz="1300" i="1" dirty="0" smtClean="0"/>
            <a:t>. Бренд </a:t>
          </a:r>
          <a:r>
            <a:rPr lang="en-US" sz="1300" i="1" dirty="0" smtClean="0"/>
            <a:t>Victoria </a:t>
          </a:r>
          <a:r>
            <a:rPr lang="en-US" sz="1300" i="1" dirty="0" err="1" smtClean="0"/>
            <a:t>Gres</a:t>
          </a:r>
          <a:r>
            <a:rPr lang="en-US" sz="1300" i="1" dirty="0" smtClean="0"/>
            <a:t> — </a:t>
          </a:r>
          <a:r>
            <a:rPr lang="ru-RU" sz="1300" i="1" dirty="0" err="1" smtClean="0"/>
            <a:t>це</a:t>
          </a:r>
          <a:r>
            <a:rPr lang="ru-RU" sz="1300" i="1" dirty="0" smtClean="0"/>
            <a:t> три </a:t>
          </a:r>
          <a:r>
            <a:rPr lang="ru-RU" sz="1300" i="1" dirty="0" err="1" smtClean="0"/>
            <a:t>лінії</a:t>
          </a:r>
          <a:r>
            <a:rPr lang="ru-RU" sz="1300" i="1" dirty="0" smtClean="0"/>
            <a:t> </a:t>
          </a:r>
          <a:r>
            <a:rPr lang="ru-RU" sz="1300" i="1" dirty="0" err="1" smtClean="0"/>
            <a:t>одягу</a:t>
          </a:r>
          <a:r>
            <a:rPr lang="ru-RU" sz="1300" i="1" dirty="0" smtClean="0"/>
            <a:t> </a:t>
          </a:r>
          <a:r>
            <a:rPr lang="en-US" sz="1300" i="1" dirty="0" smtClean="0"/>
            <a:t>Victoria </a:t>
          </a:r>
          <a:r>
            <a:rPr lang="en-US" sz="1300" i="1" dirty="0" err="1" smtClean="0"/>
            <a:t>Gres</a:t>
          </a:r>
          <a:r>
            <a:rPr lang="en-US" sz="1300" i="1" dirty="0" smtClean="0"/>
            <a:t> by GRES, Victoria </a:t>
          </a:r>
          <a:r>
            <a:rPr lang="en-US" sz="1300" i="1" dirty="0" err="1" smtClean="0"/>
            <a:t>Gres</a:t>
          </a:r>
          <a:r>
            <a:rPr lang="en-US" sz="1300" i="1" dirty="0" smtClean="0"/>
            <a:t> DENIM, Victoria </a:t>
          </a:r>
          <a:r>
            <a:rPr lang="en-US" sz="1300" i="1" dirty="0" err="1" smtClean="0"/>
            <a:t>Gres</a:t>
          </a:r>
          <a:r>
            <a:rPr lang="en-US" sz="1300" i="1" dirty="0" smtClean="0"/>
            <a:t> Couture, </a:t>
          </a:r>
          <a:r>
            <a:rPr lang="ru-RU" sz="1300" i="1" dirty="0" err="1" smtClean="0"/>
            <a:t>лінія</a:t>
          </a:r>
          <a:r>
            <a:rPr lang="ru-RU" sz="1300" i="1" dirty="0" smtClean="0"/>
            <a:t> </a:t>
          </a:r>
          <a:r>
            <a:rPr lang="ru-RU" sz="1300" i="1" dirty="0" err="1" smtClean="0"/>
            <a:t>авторських</a:t>
          </a:r>
          <a:r>
            <a:rPr lang="ru-RU" sz="1300" i="1" dirty="0" smtClean="0"/>
            <a:t> </a:t>
          </a:r>
          <a:r>
            <a:rPr lang="ru-RU" sz="1300" i="1" dirty="0" err="1" smtClean="0"/>
            <a:t>аксесуарів</a:t>
          </a:r>
          <a:r>
            <a:rPr lang="ru-RU" sz="1300" i="1" dirty="0" smtClean="0"/>
            <a:t> та декору.</a:t>
          </a:r>
          <a:endParaRPr lang="ru-RU" sz="1300" i="1" dirty="0"/>
        </a:p>
      </dgm:t>
    </dgm:pt>
    <dgm:pt modelId="{7E1D9174-73BF-40A2-AFFC-10772BEC939A}" type="parTrans" cxnId="{025AACF9-42EB-4243-BEAF-3EB7EE9306B2}">
      <dgm:prSet/>
      <dgm:spPr/>
      <dgm:t>
        <a:bodyPr/>
        <a:lstStyle/>
        <a:p>
          <a:endParaRPr lang="ru-RU"/>
        </a:p>
      </dgm:t>
    </dgm:pt>
    <dgm:pt modelId="{ACC30826-28D6-4913-940C-3CFCBE10A170}" type="sibTrans" cxnId="{025AACF9-42EB-4243-BEAF-3EB7EE9306B2}">
      <dgm:prSet/>
      <dgm:spPr/>
      <dgm:t>
        <a:bodyPr/>
        <a:lstStyle/>
        <a:p>
          <a:endParaRPr lang="ru-RU"/>
        </a:p>
      </dgm:t>
    </dgm:pt>
    <dgm:pt modelId="{54B9B3A7-1532-4955-B93C-EB8AF55B6809}">
      <dgm:prSet custT="1"/>
      <dgm:spPr/>
      <dgm:t>
        <a:bodyPr/>
        <a:lstStyle/>
        <a:p>
          <a:pPr rtl="0"/>
          <a:r>
            <a:rPr lang="ru-RU" sz="1300" i="1" dirty="0" smtClean="0"/>
            <a:t>У </a:t>
          </a:r>
          <a:r>
            <a:rPr lang="ru-RU" sz="1300" i="1" dirty="0" err="1" smtClean="0"/>
            <a:t>червні</a:t>
          </a:r>
          <a:r>
            <a:rPr lang="ru-RU" sz="1300" i="1" dirty="0" smtClean="0"/>
            <a:t> 2014 року </a:t>
          </a:r>
          <a:r>
            <a:rPr lang="ru-RU" sz="1300" i="1" dirty="0" err="1" smtClean="0"/>
            <a:t>Гресь</a:t>
          </a:r>
          <a:r>
            <a:rPr lang="ru-RU" sz="1300" i="1" dirty="0" smtClean="0"/>
            <a:t> на день </a:t>
          </a:r>
          <a:r>
            <a:rPr lang="ru-RU" sz="1300" i="1" dirty="0" err="1" smtClean="0"/>
            <a:t>інаугурації</a:t>
          </a:r>
          <a:r>
            <a:rPr lang="ru-RU" sz="1300" i="1" dirty="0" smtClean="0"/>
            <a:t> президента </a:t>
          </a:r>
          <a:r>
            <a:rPr lang="ru-RU" sz="1300" i="1" dirty="0" err="1" smtClean="0"/>
            <a:t>України</a:t>
          </a:r>
          <a:r>
            <a:rPr lang="ru-RU" sz="1300" i="1" dirty="0" smtClean="0"/>
            <a:t> створила </a:t>
          </a:r>
          <a:r>
            <a:rPr lang="ru-RU" sz="1300" i="1" dirty="0" err="1" smtClean="0"/>
            <a:t>вбрання</a:t>
          </a:r>
          <a:r>
            <a:rPr lang="ru-RU" sz="1300" i="1" dirty="0" smtClean="0"/>
            <a:t> для </a:t>
          </a:r>
          <a:r>
            <a:rPr lang="ru-RU" sz="1300" i="1" dirty="0" err="1" smtClean="0"/>
            <a:t>першої</a:t>
          </a:r>
          <a:r>
            <a:rPr lang="ru-RU" sz="1300" i="1" dirty="0" smtClean="0"/>
            <a:t> </a:t>
          </a:r>
          <a:r>
            <a:rPr lang="ru-RU" sz="1300" i="1" dirty="0" err="1" smtClean="0"/>
            <a:t>леді</a:t>
          </a:r>
          <a:r>
            <a:rPr lang="ru-RU" sz="1300" i="1" dirty="0" smtClean="0"/>
            <a:t> </a:t>
          </a:r>
          <a:r>
            <a:rPr lang="ru-RU" sz="1300" i="1" dirty="0" err="1" smtClean="0"/>
            <a:t>Марини</a:t>
          </a:r>
          <a:r>
            <a:rPr lang="ru-RU" sz="1300" i="1" dirty="0" smtClean="0"/>
            <a:t> Порошенко</a:t>
          </a:r>
          <a:endParaRPr lang="ru-RU" sz="1300" i="1" dirty="0"/>
        </a:p>
      </dgm:t>
    </dgm:pt>
    <dgm:pt modelId="{F75FBC47-8D1A-4F0E-83E7-A9AF3DD5A0BA}" type="parTrans" cxnId="{6066EC62-EA69-4114-80E4-8181F5BE81E7}">
      <dgm:prSet/>
      <dgm:spPr/>
      <dgm:t>
        <a:bodyPr/>
        <a:lstStyle/>
        <a:p>
          <a:endParaRPr lang="ru-RU"/>
        </a:p>
      </dgm:t>
    </dgm:pt>
    <dgm:pt modelId="{DCBF0B11-3A7B-4D1C-A7E7-EBFF71CDEBAE}" type="sibTrans" cxnId="{6066EC62-EA69-4114-80E4-8181F5BE81E7}">
      <dgm:prSet/>
      <dgm:spPr/>
      <dgm:t>
        <a:bodyPr/>
        <a:lstStyle/>
        <a:p>
          <a:endParaRPr lang="ru-RU"/>
        </a:p>
      </dgm:t>
    </dgm:pt>
    <dgm:pt modelId="{3803BD83-25C4-4204-AF28-FADC122C41C2}" type="pres">
      <dgm:prSet presAssocID="{C3BA19CD-210C-4D1B-81C3-5EA9B775B4C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384302-8351-4F3F-A812-E5CAEFCFD399}" type="pres">
      <dgm:prSet presAssocID="{402BFA0C-2046-43C7-AE0A-1DF639AE30A7}" presName="parentText" presStyleLbl="node1" presStyleIdx="0" presStyleCnt="5" custScaleY="612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9EF233-35F3-412E-B564-33A54ADA0830}" type="pres">
      <dgm:prSet presAssocID="{1841EB72-1D12-4332-8228-4621329CE870}" presName="spacer" presStyleCnt="0"/>
      <dgm:spPr/>
    </dgm:pt>
    <dgm:pt modelId="{592AFDAC-AF8D-4EAE-B073-8988F56E0114}" type="pres">
      <dgm:prSet presAssocID="{26420E4D-97EB-4E6F-BEE2-070FFBDA7E8F}" presName="parentText" presStyleLbl="node1" presStyleIdx="1" presStyleCnt="5" custScaleY="788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C60ECA-48E9-4472-8B6B-DEDE5A4F649F}" type="pres">
      <dgm:prSet presAssocID="{769563B3-468D-44A3-ACE4-1B7457DF5E12}" presName="spacer" presStyleCnt="0"/>
      <dgm:spPr/>
    </dgm:pt>
    <dgm:pt modelId="{C9A28330-3F08-4745-AE44-BB373A6421FC}" type="pres">
      <dgm:prSet presAssocID="{50F2A2DE-59AF-4EBB-BC9B-6F95B327AD85}" presName="parentText" presStyleLbl="node1" presStyleIdx="2" presStyleCnt="5" custScaleY="10821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1E6BAB-7E6B-487B-8001-35C4ED75B6B3}" type="pres">
      <dgm:prSet presAssocID="{9B330BD1-2317-4320-8DB7-E3693B16A457}" presName="spacer" presStyleCnt="0"/>
      <dgm:spPr/>
    </dgm:pt>
    <dgm:pt modelId="{E559C076-7F29-430C-A07E-7634FB12F925}" type="pres">
      <dgm:prSet presAssocID="{FDA3097C-8783-4B6C-85A3-919010E8A1FB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533EFC-160F-43E8-8588-4DF141EE5AD5}" type="pres">
      <dgm:prSet presAssocID="{ACC30826-28D6-4913-940C-3CFCBE10A170}" presName="spacer" presStyleCnt="0"/>
      <dgm:spPr/>
    </dgm:pt>
    <dgm:pt modelId="{BDF71F00-D020-4B30-A8F6-5AE4BC6DB2B7}" type="pres">
      <dgm:prSet presAssocID="{54B9B3A7-1532-4955-B93C-EB8AF55B6809}" presName="parentText" presStyleLbl="node1" presStyleIdx="4" presStyleCnt="5" custScaleY="862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3361EC-B24E-4FFF-9349-5A1F08E61983}" type="presOf" srcId="{50F2A2DE-59AF-4EBB-BC9B-6F95B327AD85}" destId="{C9A28330-3F08-4745-AE44-BB373A6421FC}" srcOrd="0" destOrd="0" presId="urn:microsoft.com/office/officeart/2005/8/layout/vList2"/>
    <dgm:cxn modelId="{EFF1271D-5083-484F-8A6C-AE375333EDCD}" srcId="{C3BA19CD-210C-4D1B-81C3-5EA9B775B4C6}" destId="{26420E4D-97EB-4E6F-BEE2-070FFBDA7E8F}" srcOrd="1" destOrd="0" parTransId="{578A1E32-F416-4E85-AA20-7ECEFF003A01}" sibTransId="{769563B3-468D-44A3-ACE4-1B7457DF5E12}"/>
    <dgm:cxn modelId="{CE394B97-DD0D-4811-8FE8-F05F9C6E5C16}" type="presOf" srcId="{C3BA19CD-210C-4D1B-81C3-5EA9B775B4C6}" destId="{3803BD83-25C4-4204-AF28-FADC122C41C2}" srcOrd="0" destOrd="0" presId="urn:microsoft.com/office/officeart/2005/8/layout/vList2"/>
    <dgm:cxn modelId="{5BC91255-E862-4FEC-B9A1-709C38D40CFE}" type="presOf" srcId="{FDA3097C-8783-4B6C-85A3-919010E8A1FB}" destId="{E559C076-7F29-430C-A07E-7634FB12F925}" srcOrd="0" destOrd="0" presId="urn:microsoft.com/office/officeart/2005/8/layout/vList2"/>
    <dgm:cxn modelId="{6066EC62-EA69-4114-80E4-8181F5BE81E7}" srcId="{C3BA19CD-210C-4D1B-81C3-5EA9B775B4C6}" destId="{54B9B3A7-1532-4955-B93C-EB8AF55B6809}" srcOrd="4" destOrd="0" parTransId="{F75FBC47-8D1A-4F0E-83E7-A9AF3DD5A0BA}" sibTransId="{DCBF0B11-3A7B-4D1C-A7E7-EBFF71CDEBAE}"/>
    <dgm:cxn modelId="{E72CFF74-6D8C-4573-834A-F4935BC726EB}" type="presOf" srcId="{54B9B3A7-1532-4955-B93C-EB8AF55B6809}" destId="{BDF71F00-D020-4B30-A8F6-5AE4BC6DB2B7}" srcOrd="0" destOrd="0" presId="urn:microsoft.com/office/officeart/2005/8/layout/vList2"/>
    <dgm:cxn modelId="{1EFA9DA6-C938-4E17-A5F0-14109659EF21}" type="presOf" srcId="{26420E4D-97EB-4E6F-BEE2-070FFBDA7E8F}" destId="{592AFDAC-AF8D-4EAE-B073-8988F56E0114}" srcOrd="0" destOrd="0" presId="urn:microsoft.com/office/officeart/2005/8/layout/vList2"/>
    <dgm:cxn modelId="{025AACF9-42EB-4243-BEAF-3EB7EE9306B2}" srcId="{C3BA19CD-210C-4D1B-81C3-5EA9B775B4C6}" destId="{FDA3097C-8783-4B6C-85A3-919010E8A1FB}" srcOrd="3" destOrd="0" parTransId="{7E1D9174-73BF-40A2-AFFC-10772BEC939A}" sibTransId="{ACC30826-28D6-4913-940C-3CFCBE10A170}"/>
    <dgm:cxn modelId="{1E3CD116-B4B0-4FDC-8FA7-394187696E95}" type="presOf" srcId="{402BFA0C-2046-43C7-AE0A-1DF639AE30A7}" destId="{7E384302-8351-4F3F-A812-E5CAEFCFD399}" srcOrd="0" destOrd="0" presId="urn:microsoft.com/office/officeart/2005/8/layout/vList2"/>
    <dgm:cxn modelId="{E0D399F0-FDB0-4512-B1A7-FA74CF8AC76C}" srcId="{C3BA19CD-210C-4D1B-81C3-5EA9B775B4C6}" destId="{402BFA0C-2046-43C7-AE0A-1DF639AE30A7}" srcOrd="0" destOrd="0" parTransId="{A1494AAA-82A5-41F4-9C62-F2C41C462804}" sibTransId="{1841EB72-1D12-4332-8228-4621329CE870}"/>
    <dgm:cxn modelId="{CB7903E4-086B-4C55-B412-A9831B9E8C91}" srcId="{C3BA19CD-210C-4D1B-81C3-5EA9B775B4C6}" destId="{50F2A2DE-59AF-4EBB-BC9B-6F95B327AD85}" srcOrd="2" destOrd="0" parTransId="{73F30845-038E-4644-B026-2D2B93A75AE3}" sibTransId="{9B330BD1-2317-4320-8DB7-E3693B16A457}"/>
    <dgm:cxn modelId="{BF8A2299-61AB-4925-B622-8834D354402B}" type="presParOf" srcId="{3803BD83-25C4-4204-AF28-FADC122C41C2}" destId="{7E384302-8351-4F3F-A812-E5CAEFCFD399}" srcOrd="0" destOrd="0" presId="urn:microsoft.com/office/officeart/2005/8/layout/vList2"/>
    <dgm:cxn modelId="{CA33CDC5-1EA7-408A-A72B-F7EFDF937DDE}" type="presParOf" srcId="{3803BD83-25C4-4204-AF28-FADC122C41C2}" destId="{6B9EF233-35F3-412E-B564-33A54ADA0830}" srcOrd="1" destOrd="0" presId="urn:microsoft.com/office/officeart/2005/8/layout/vList2"/>
    <dgm:cxn modelId="{70545D88-626B-4994-9483-158C4764571A}" type="presParOf" srcId="{3803BD83-25C4-4204-AF28-FADC122C41C2}" destId="{592AFDAC-AF8D-4EAE-B073-8988F56E0114}" srcOrd="2" destOrd="0" presId="urn:microsoft.com/office/officeart/2005/8/layout/vList2"/>
    <dgm:cxn modelId="{538D2495-F321-4D18-A1C8-7CAE44465041}" type="presParOf" srcId="{3803BD83-25C4-4204-AF28-FADC122C41C2}" destId="{A7C60ECA-48E9-4472-8B6B-DEDE5A4F649F}" srcOrd="3" destOrd="0" presId="urn:microsoft.com/office/officeart/2005/8/layout/vList2"/>
    <dgm:cxn modelId="{3D99192C-CAAE-4EE1-AAED-D772965B6CAC}" type="presParOf" srcId="{3803BD83-25C4-4204-AF28-FADC122C41C2}" destId="{C9A28330-3F08-4745-AE44-BB373A6421FC}" srcOrd="4" destOrd="0" presId="urn:microsoft.com/office/officeart/2005/8/layout/vList2"/>
    <dgm:cxn modelId="{DE8A6AC3-FE02-480B-BC2A-E334C87A6A8B}" type="presParOf" srcId="{3803BD83-25C4-4204-AF28-FADC122C41C2}" destId="{981E6BAB-7E6B-487B-8001-35C4ED75B6B3}" srcOrd="5" destOrd="0" presId="urn:microsoft.com/office/officeart/2005/8/layout/vList2"/>
    <dgm:cxn modelId="{2C24A022-E6F0-4CC4-BB79-F5CCC28E1156}" type="presParOf" srcId="{3803BD83-25C4-4204-AF28-FADC122C41C2}" destId="{E559C076-7F29-430C-A07E-7634FB12F925}" srcOrd="6" destOrd="0" presId="urn:microsoft.com/office/officeart/2005/8/layout/vList2"/>
    <dgm:cxn modelId="{C0781D8C-D6E2-4427-BEB3-891A1B96FD68}" type="presParOf" srcId="{3803BD83-25C4-4204-AF28-FADC122C41C2}" destId="{73533EFC-160F-43E8-8588-4DF141EE5AD5}" srcOrd="7" destOrd="0" presId="urn:microsoft.com/office/officeart/2005/8/layout/vList2"/>
    <dgm:cxn modelId="{0CB939D5-38D0-4EC8-BC52-8130801D9E61}" type="presParOf" srcId="{3803BD83-25C4-4204-AF28-FADC122C41C2}" destId="{BDF71F00-D020-4B30-A8F6-5AE4BC6DB2B7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C3ED1C0-2F27-4196-B57A-71C8B84BBACE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/>
      <dgm:spPr/>
      <dgm:t>
        <a:bodyPr/>
        <a:lstStyle/>
        <a:p>
          <a:endParaRPr lang="ru-RU"/>
        </a:p>
      </dgm:t>
    </dgm:pt>
    <dgm:pt modelId="{1C450D98-15BA-479B-8AFA-3443F1010CDD}">
      <dgm:prSet/>
      <dgm:spPr/>
      <dgm:t>
        <a:bodyPr/>
        <a:lstStyle/>
        <a:p>
          <a:pPr rtl="0"/>
          <a:r>
            <a:rPr lang="ru-RU" i="1" dirty="0" err="1" smtClean="0"/>
            <a:t>Роксолана</a:t>
          </a:r>
          <a:r>
            <a:rPr lang="ru-RU" i="1" dirty="0" smtClean="0"/>
            <a:t> </a:t>
          </a:r>
          <a:r>
            <a:rPr lang="ru-RU" i="1" dirty="0" err="1" smtClean="0"/>
            <a:t>Богуцька</a:t>
          </a:r>
          <a:r>
            <a:rPr lang="ru-RU" i="1" dirty="0" smtClean="0"/>
            <a:t> </a:t>
          </a:r>
          <a:r>
            <a:rPr lang="ru-RU" i="1" dirty="0" err="1" smtClean="0"/>
            <a:t>закінчила</a:t>
          </a:r>
          <a:r>
            <a:rPr lang="ru-RU" i="1" dirty="0" smtClean="0"/>
            <a:t> </a:t>
          </a:r>
          <a:r>
            <a:rPr lang="ru-RU" i="1" dirty="0" err="1" smtClean="0"/>
            <a:t>Львівське</a:t>
          </a:r>
          <a:r>
            <a:rPr lang="ru-RU" i="1" dirty="0" smtClean="0"/>
            <a:t> училище прикладного </a:t>
          </a:r>
          <a:r>
            <a:rPr lang="ru-RU" i="1" dirty="0" err="1" smtClean="0"/>
            <a:t>мистецтва</a:t>
          </a:r>
          <a:r>
            <a:rPr lang="ru-RU" i="1" dirty="0" smtClean="0"/>
            <a:t> </a:t>
          </a:r>
          <a:r>
            <a:rPr lang="ru-RU" i="1" dirty="0" err="1" smtClean="0"/>
            <a:t>ім.Івана</a:t>
          </a:r>
          <a:r>
            <a:rPr lang="ru-RU" i="1" dirty="0" smtClean="0"/>
            <a:t> </a:t>
          </a:r>
          <a:r>
            <a:rPr lang="ru-RU" i="1" dirty="0" err="1" smtClean="0"/>
            <a:t>Труша</a:t>
          </a:r>
          <a:r>
            <a:rPr lang="ru-RU" i="1" dirty="0" smtClean="0"/>
            <a:t> та </a:t>
          </a:r>
          <a:r>
            <a:rPr lang="ru-RU" i="1" dirty="0" err="1" smtClean="0"/>
            <a:t>Львівську</a:t>
          </a:r>
          <a:r>
            <a:rPr lang="ru-RU" i="1" dirty="0" smtClean="0"/>
            <a:t> </a:t>
          </a:r>
          <a:r>
            <a:rPr lang="ru-RU" i="1" dirty="0" err="1" smtClean="0"/>
            <a:t>академію</a:t>
          </a:r>
          <a:r>
            <a:rPr lang="ru-RU" i="1" dirty="0" smtClean="0"/>
            <a:t> </a:t>
          </a:r>
          <a:r>
            <a:rPr lang="ru-RU" i="1" dirty="0" err="1" smtClean="0"/>
            <a:t>мистецтв</a:t>
          </a:r>
          <a:r>
            <a:rPr lang="ru-RU" i="1" dirty="0" smtClean="0"/>
            <a:t>. </a:t>
          </a:r>
          <a:endParaRPr lang="ru-RU" i="1" dirty="0"/>
        </a:p>
      </dgm:t>
    </dgm:pt>
    <dgm:pt modelId="{83A273CF-BEC5-476A-907E-CD7F5AABF5C8}" type="parTrans" cxnId="{B09D74EE-592B-4F89-B185-5F39823AE8C4}">
      <dgm:prSet/>
      <dgm:spPr/>
      <dgm:t>
        <a:bodyPr/>
        <a:lstStyle/>
        <a:p>
          <a:endParaRPr lang="ru-RU"/>
        </a:p>
      </dgm:t>
    </dgm:pt>
    <dgm:pt modelId="{BB97DE8C-E392-43CC-BE8A-E657D4B3447E}" type="sibTrans" cxnId="{B09D74EE-592B-4F89-B185-5F39823AE8C4}">
      <dgm:prSet/>
      <dgm:spPr/>
      <dgm:t>
        <a:bodyPr/>
        <a:lstStyle/>
        <a:p>
          <a:endParaRPr lang="ru-RU"/>
        </a:p>
      </dgm:t>
    </dgm:pt>
    <dgm:pt modelId="{A30FD3D4-140B-42E5-A5B8-BFCC25584978}">
      <dgm:prSet/>
      <dgm:spPr/>
      <dgm:t>
        <a:bodyPr/>
        <a:lstStyle/>
        <a:p>
          <a:pPr rtl="0"/>
          <a:r>
            <a:rPr lang="ru-RU" i="1" dirty="0" smtClean="0"/>
            <a:t>Свою першу </a:t>
          </a:r>
          <a:r>
            <a:rPr lang="ru-RU" i="1" dirty="0" err="1" smtClean="0"/>
            <a:t>колекцію</a:t>
          </a:r>
          <a:r>
            <a:rPr lang="ru-RU" i="1" dirty="0" smtClean="0"/>
            <a:t> представила на </a:t>
          </a:r>
          <a:r>
            <a:rPr lang="ru-RU" i="1" dirty="0" err="1" smtClean="0"/>
            <a:t>Національному</a:t>
          </a:r>
          <a:r>
            <a:rPr lang="ru-RU" i="1" dirty="0" smtClean="0"/>
            <a:t> </a:t>
          </a:r>
          <a:r>
            <a:rPr lang="ru-RU" i="1" dirty="0" err="1" smtClean="0"/>
            <a:t>тижні</a:t>
          </a:r>
          <a:r>
            <a:rPr lang="ru-RU" i="1" dirty="0" smtClean="0"/>
            <a:t> прет-а-порте "</a:t>
          </a:r>
          <a:r>
            <a:rPr lang="ru-RU" i="1" dirty="0" err="1" smtClean="0"/>
            <a:t>Сезони</a:t>
          </a:r>
          <a:r>
            <a:rPr lang="ru-RU" i="1" dirty="0" smtClean="0"/>
            <a:t> </a:t>
          </a:r>
          <a:r>
            <a:rPr lang="ru-RU" i="1" dirty="0" err="1" smtClean="0"/>
            <a:t>моди</a:t>
          </a:r>
          <a:r>
            <a:rPr lang="ru-RU" i="1" dirty="0" smtClean="0"/>
            <a:t>" в 1998 </a:t>
          </a:r>
          <a:r>
            <a:rPr lang="ru-RU" i="1" dirty="0" err="1" smtClean="0"/>
            <a:t>році</a:t>
          </a:r>
          <a:r>
            <a:rPr lang="ru-RU" i="1" dirty="0" smtClean="0"/>
            <a:t>. </a:t>
          </a:r>
          <a:r>
            <a:rPr lang="ru-RU" i="1" dirty="0" err="1" smtClean="0"/>
            <a:t>Цей</a:t>
          </a:r>
          <a:r>
            <a:rPr lang="ru-RU" i="1" dirty="0" smtClean="0"/>
            <a:t> </a:t>
          </a:r>
          <a:r>
            <a:rPr lang="ru-RU" i="1" dirty="0" err="1" smtClean="0"/>
            <a:t>рік</a:t>
          </a:r>
          <a:r>
            <a:rPr lang="ru-RU" i="1" dirty="0" smtClean="0"/>
            <a:t> і є роком </a:t>
          </a:r>
          <a:r>
            <a:rPr lang="ru-RU" i="1" dirty="0" err="1" smtClean="0"/>
            <a:t>заснування</a:t>
          </a:r>
          <a:r>
            <a:rPr lang="ru-RU" i="1" dirty="0" smtClean="0"/>
            <a:t> бренду </a:t>
          </a:r>
          <a:r>
            <a:rPr lang="en-US" i="1" dirty="0" err="1" smtClean="0"/>
            <a:t>Roksolana</a:t>
          </a:r>
          <a:r>
            <a:rPr lang="en-US" i="1" dirty="0" smtClean="0"/>
            <a:t> </a:t>
          </a:r>
          <a:r>
            <a:rPr lang="en-US" i="1" dirty="0" err="1" smtClean="0"/>
            <a:t>Bogutska</a:t>
          </a:r>
          <a:r>
            <a:rPr lang="en-US" i="1" dirty="0" smtClean="0"/>
            <a:t>.</a:t>
          </a:r>
          <a:endParaRPr lang="ru-RU" i="1" dirty="0"/>
        </a:p>
      </dgm:t>
    </dgm:pt>
    <dgm:pt modelId="{5C203638-FB70-4DDC-97A0-D00092836185}" type="parTrans" cxnId="{80DF5733-C18D-4F0B-88B0-ECA4BD088D78}">
      <dgm:prSet/>
      <dgm:spPr/>
      <dgm:t>
        <a:bodyPr/>
        <a:lstStyle/>
        <a:p>
          <a:endParaRPr lang="ru-RU"/>
        </a:p>
      </dgm:t>
    </dgm:pt>
    <dgm:pt modelId="{2D332459-7BBD-4C42-BB18-34134C493F75}" type="sibTrans" cxnId="{80DF5733-C18D-4F0B-88B0-ECA4BD088D78}">
      <dgm:prSet/>
      <dgm:spPr/>
      <dgm:t>
        <a:bodyPr/>
        <a:lstStyle/>
        <a:p>
          <a:endParaRPr lang="ru-RU"/>
        </a:p>
      </dgm:t>
    </dgm:pt>
    <dgm:pt modelId="{B47BD7EB-56C9-49A8-8B60-31B3728003DC}">
      <dgm:prSet/>
      <dgm:spPr/>
      <dgm:t>
        <a:bodyPr/>
        <a:lstStyle/>
        <a:p>
          <a:pPr rtl="0"/>
          <a:r>
            <a:rPr lang="ru-RU" i="1" dirty="0" smtClean="0"/>
            <a:t>Знаковою </a:t>
          </a:r>
          <a:r>
            <a:rPr lang="ru-RU" i="1" dirty="0" err="1" smtClean="0"/>
            <a:t>рисою</a:t>
          </a:r>
          <a:r>
            <a:rPr lang="ru-RU" i="1" dirty="0" smtClean="0"/>
            <a:t> стилю дизайнера </a:t>
          </a:r>
          <a:r>
            <a:rPr lang="ru-RU" i="1" dirty="0" err="1" smtClean="0"/>
            <a:t>впродовж</a:t>
          </a:r>
          <a:r>
            <a:rPr lang="ru-RU" i="1" dirty="0" smtClean="0"/>
            <a:t> </a:t>
          </a:r>
          <a:r>
            <a:rPr lang="ru-RU" i="1" dirty="0" err="1" smtClean="0"/>
            <a:t>доволі</a:t>
          </a:r>
          <a:r>
            <a:rPr lang="ru-RU" i="1" dirty="0" smtClean="0"/>
            <a:t> </a:t>
          </a:r>
          <a:r>
            <a:rPr lang="ru-RU" i="1" dirty="0" err="1" smtClean="0"/>
            <a:t>довгого</a:t>
          </a:r>
          <a:r>
            <a:rPr lang="ru-RU" i="1" dirty="0" smtClean="0"/>
            <a:t> </a:t>
          </a:r>
          <a:r>
            <a:rPr lang="ru-RU" i="1" dirty="0" err="1" smtClean="0"/>
            <a:t>періоду</a:t>
          </a:r>
          <a:r>
            <a:rPr lang="ru-RU" i="1" dirty="0" smtClean="0"/>
            <a:t> </a:t>
          </a:r>
          <a:r>
            <a:rPr lang="ru-RU" i="1" dirty="0" err="1" smtClean="0"/>
            <a:t>був</a:t>
          </a:r>
          <a:r>
            <a:rPr lang="ru-RU" i="1" dirty="0" smtClean="0"/>
            <a:t> </a:t>
          </a:r>
          <a:r>
            <a:rPr lang="ru-RU" i="1" dirty="0" err="1" smtClean="0"/>
            <a:t>національний</a:t>
          </a:r>
          <a:r>
            <a:rPr lang="ru-RU" i="1" dirty="0" smtClean="0"/>
            <a:t> колорит. </a:t>
          </a:r>
          <a:r>
            <a:rPr lang="ru-RU" i="1" dirty="0" err="1" smtClean="0"/>
            <a:t>Ексклюзивності</a:t>
          </a:r>
          <a:r>
            <a:rPr lang="ru-RU" i="1" dirty="0" smtClean="0"/>
            <a:t> </a:t>
          </a:r>
          <a:r>
            <a:rPr lang="ru-RU" i="1" dirty="0" err="1" smtClean="0"/>
            <a:t>її</a:t>
          </a:r>
          <a:r>
            <a:rPr lang="ru-RU" i="1" dirty="0" smtClean="0"/>
            <a:t> </a:t>
          </a:r>
          <a:r>
            <a:rPr lang="ru-RU" i="1" dirty="0" err="1" smtClean="0"/>
            <a:t>колекціям</a:t>
          </a:r>
          <a:r>
            <a:rPr lang="ru-RU" i="1" dirty="0" smtClean="0"/>
            <a:t> </a:t>
          </a:r>
          <a:r>
            <a:rPr lang="ru-RU" i="1" dirty="0" err="1" smtClean="0"/>
            <a:t>надають</a:t>
          </a:r>
          <a:r>
            <a:rPr lang="ru-RU" i="1" dirty="0" smtClean="0"/>
            <a:t> </a:t>
          </a:r>
          <a:r>
            <a:rPr lang="ru-RU" i="1" dirty="0" err="1" smtClean="0"/>
            <a:t>художня</a:t>
          </a:r>
          <a:r>
            <a:rPr lang="ru-RU" i="1" dirty="0" smtClean="0"/>
            <a:t> </a:t>
          </a:r>
          <a:r>
            <a:rPr lang="ru-RU" i="1" dirty="0" err="1" smtClean="0"/>
            <a:t>вишивка</a:t>
          </a:r>
          <a:r>
            <a:rPr lang="ru-RU" i="1" dirty="0" smtClean="0"/>
            <a:t> по </a:t>
          </a:r>
          <a:r>
            <a:rPr lang="ru-RU" i="1" dirty="0" err="1" smtClean="0"/>
            <a:t>шкірі</a:t>
          </a:r>
          <a:r>
            <a:rPr lang="ru-RU" i="1" dirty="0" smtClean="0"/>
            <a:t> й </a:t>
          </a:r>
          <a:r>
            <a:rPr lang="ru-RU" i="1" dirty="0" err="1" smtClean="0"/>
            <a:t>тканині</a:t>
          </a:r>
          <a:r>
            <a:rPr lang="ru-RU" i="1" dirty="0" smtClean="0"/>
            <a:t> </a:t>
          </a:r>
          <a:r>
            <a:rPr lang="ru-RU" i="1" dirty="0" err="1" smtClean="0"/>
            <a:t>шовковими</a:t>
          </a:r>
          <a:r>
            <a:rPr lang="ru-RU" i="1" dirty="0" smtClean="0"/>
            <a:t> нитками і </a:t>
          </a:r>
          <a:r>
            <a:rPr lang="ru-RU" i="1" dirty="0" err="1" smtClean="0"/>
            <a:t>бісером</a:t>
          </a:r>
          <a:r>
            <a:rPr lang="ru-RU" i="1" dirty="0" smtClean="0"/>
            <a:t>, а </a:t>
          </a:r>
          <a:r>
            <a:rPr lang="ru-RU" i="1" dirty="0" err="1" smtClean="0"/>
            <a:t>також</a:t>
          </a:r>
          <a:r>
            <a:rPr lang="ru-RU" i="1" dirty="0" smtClean="0"/>
            <a:t> </a:t>
          </a:r>
          <a:r>
            <a:rPr lang="ru-RU" i="1" dirty="0" err="1" smtClean="0"/>
            <a:t>розпис</a:t>
          </a:r>
          <a:r>
            <a:rPr lang="ru-RU" i="1" dirty="0" smtClean="0"/>
            <a:t> та </a:t>
          </a:r>
          <a:r>
            <a:rPr lang="ru-RU" i="1" dirty="0" err="1" smtClean="0"/>
            <a:t>інкрустація</a:t>
          </a:r>
          <a:r>
            <a:rPr lang="ru-RU" i="1" dirty="0" smtClean="0"/>
            <a:t> </a:t>
          </a:r>
          <a:r>
            <a:rPr lang="ru-RU" i="1" dirty="0" err="1" smtClean="0"/>
            <a:t>металом</a:t>
          </a:r>
          <a:r>
            <a:rPr lang="ru-RU" i="1" dirty="0" smtClean="0"/>
            <a:t>.</a:t>
          </a:r>
          <a:endParaRPr lang="ru-RU" i="1" dirty="0"/>
        </a:p>
      </dgm:t>
    </dgm:pt>
    <dgm:pt modelId="{A59B8654-0370-4517-92D8-05F577F22E85}" type="parTrans" cxnId="{6C896D79-1BDE-4B71-827F-613F6E15E557}">
      <dgm:prSet/>
      <dgm:spPr/>
      <dgm:t>
        <a:bodyPr/>
        <a:lstStyle/>
        <a:p>
          <a:endParaRPr lang="ru-RU"/>
        </a:p>
      </dgm:t>
    </dgm:pt>
    <dgm:pt modelId="{23F9037D-407F-421C-82B5-419A061CEF50}" type="sibTrans" cxnId="{6C896D79-1BDE-4B71-827F-613F6E15E557}">
      <dgm:prSet/>
      <dgm:spPr/>
      <dgm:t>
        <a:bodyPr/>
        <a:lstStyle/>
        <a:p>
          <a:endParaRPr lang="ru-RU"/>
        </a:p>
      </dgm:t>
    </dgm:pt>
    <dgm:pt modelId="{E2BB72BC-3C3D-4A18-B0C1-84F354A74D05}">
      <dgm:prSet/>
      <dgm:spPr/>
      <dgm:t>
        <a:bodyPr/>
        <a:lstStyle/>
        <a:p>
          <a:pPr rtl="0"/>
          <a:r>
            <a:rPr lang="ru-RU" i="1" dirty="0" smtClean="0"/>
            <a:t>Вона </a:t>
          </a:r>
          <a:r>
            <a:rPr lang="ru-RU" i="1" dirty="0" err="1" smtClean="0"/>
            <a:t>створювала</a:t>
          </a:r>
          <a:r>
            <a:rPr lang="ru-RU" i="1" dirty="0" smtClean="0"/>
            <a:t> </a:t>
          </a:r>
          <a:r>
            <a:rPr lang="ru-RU" i="1" dirty="0" err="1" smtClean="0"/>
            <a:t>костюми</a:t>
          </a:r>
          <a:r>
            <a:rPr lang="ru-RU" i="1" dirty="0" smtClean="0"/>
            <a:t> для туру "</a:t>
          </a:r>
          <a:r>
            <a:rPr lang="ru-RU" i="1" dirty="0" err="1" smtClean="0"/>
            <a:t>Дикі</a:t>
          </a:r>
          <a:r>
            <a:rPr lang="ru-RU" i="1" dirty="0" smtClean="0"/>
            <a:t> </a:t>
          </a:r>
          <a:r>
            <a:rPr lang="ru-RU" i="1" dirty="0" err="1" smtClean="0"/>
            <a:t>танці</a:t>
          </a:r>
          <a:r>
            <a:rPr lang="ru-RU" i="1" dirty="0" smtClean="0"/>
            <a:t>" </a:t>
          </a:r>
          <a:r>
            <a:rPr lang="ru-RU" i="1" dirty="0" err="1" smtClean="0"/>
            <a:t>Руслани</a:t>
          </a:r>
          <a:r>
            <a:rPr lang="ru-RU" i="1" dirty="0" smtClean="0"/>
            <a:t>, коли </a:t>
          </a:r>
          <a:r>
            <a:rPr lang="ru-RU" i="1" dirty="0" err="1" smtClean="0"/>
            <a:t>співачка</a:t>
          </a:r>
          <a:r>
            <a:rPr lang="ru-RU" i="1" dirty="0" smtClean="0"/>
            <a:t> </a:t>
          </a:r>
          <a:r>
            <a:rPr lang="ru-RU" i="1" dirty="0" err="1" smtClean="0"/>
            <a:t>здобула</a:t>
          </a:r>
          <a:r>
            <a:rPr lang="ru-RU" i="1" dirty="0" smtClean="0"/>
            <a:t> перемогу на </a:t>
          </a:r>
          <a:r>
            <a:rPr lang="ru-RU" i="1" dirty="0" err="1" smtClean="0"/>
            <a:t>конкурсі</a:t>
          </a:r>
          <a:r>
            <a:rPr lang="ru-RU" i="1" dirty="0" smtClean="0"/>
            <a:t> </a:t>
          </a:r>
          <a:r>
            <a:rPr lang="ru-RU" i="1" dirty="0" err="1" smtClean="0"/>
            <a:t>Євробачення</a:t>
          </a:r>
          <a:r>
            <a:rPr lang="ru-RU" i="1" dirty="0" smtClean="0"/>
            <a:t> в 2004 р., костюм </a:t>
          </a:r>
          <a:r>
            <a:rPr lang="ru-RU" i="1" dirty="0" err="1" smtClean="0"/>
            <a:t>першої</a:t>
          </a:r>
          <a:r>
            <a:rPr lang="ru-RU" i="1" dirty="0" smtClean="0"/>
            <a:t> </a:t>
          </a:r>
          <a:r>
            <a:rPr lang="ru-RU" i="1" dirty="0" err="1" smtClean="0"/>
            <a:t>леді</a:t>
          </a:r>
          <a:r>
            <a:rPr lang="ru-RU" i="1" dirty="0" smtClean="0"/>
            <a:t> </a:t>
          </a:r>
          <a:r>
            <a:rPr lang="ru-RU" i="1" dirty="0" err="1" smtClean="0"/>
            <a:t>України</a:t>
          </a:r>
          <a:r>
            <a:rPr lang="ru-RU" i="1" dirty="0" smtClean="0"/>
            <a:t> </a:t>
          </a:r>
          <a:r>
            <a:rPr lang="ru-RU" i="1" dirty="0" err="1" smtClean="0"/>
            <a:t>Катерині</a:t>
          </a:r>
          <a:r>
            <a:rPr lang="ru-RU" i="1" dirty="0" smtClean="0"/>
            <a:t> Ющенко для </a:t>
          </a:r>
          <a:r>
            <a:rPr lang="ru-RU" i="1" dirty="0" err="1" smtClean="0"/>
            <a:t>церемонії</a:t>
          </a:r>
          <a:r>
            <a:rPr lang="ru-RU" i="1" dirty="0" smtClean="0"/>
            <a:t> </a:t>
          </a:r>
          <a:r>
            <a:rPr lang="ru-RU" i="1" dirty="0" err="1" smtClean="0"/>
            <a:t>інаугурації</a:t>
          </a:r>
          <a:r>
            <a:rPr lang="ru-RU" i="1" dirty="0" smtClean="0"/>
            <a:t> Президента 2005 р. </a:t>
          </a:r>
          <a:endParaRPr lang="ru-RU" i="1" dirty="0"/>
        </a:p>
      </dgm:t>
    </dgm:pt>
    <dgm:pt modelId="{6A740C90-74C6-41A8-996D-2622A8AE7781}" type="parTrans" cxnId="{0C0DA410-1A39-475F-B104-717AADB09117}">
      <dgm:prSet/>
      <dgm:spPr/>
      <dgm:t>
        <a:bodyPr/>
        <a:lstStyle/>
        <a:p>
          <a:endParaRPr lang="ru-RU"/>
        </a:p>
      </dgm:t>
    </dgm:pt>
    <dgm:pt modelId="{1007C1B8-F617-482F-9599-0CAA4D0B9F29}" type="sibTrans" cxnId="{0C0DA410-1A39-475F-B104-717AADB09117}">
      <dgm:prSet/>
      <dgm:spPr/>
      <dgm:t>
        <a:bodyPr/>
        <a:lstStyle/>
        <a:p>
          <a:endParaRPr lang="ru-RU"/>
        </a:p>
      </dgm:t>
    </dgm:pt>
    <dgm:pt modelId="{ED11EC88-6A96-43BE-9CF1-BC01B2BFC606}">
      <dgm:prSet/>
      <dgm:spPr/>
      <dgm:t>
        <a:bodyPr/>
        <a:lstStyle/>
        <a:p>
          <a:pPr rtl="0"/>
          <a:r>
            <a:rPr lang="ru-RU" i="1" dirty="0" err="1" smtClean="0"/>
            <a:t>Учасник</a:t>
          </a:r>
          <a:r>
            <a:rPr lang="ru-RU" i="1" dirty="0" smtClean="0"/>
            <a:t> </a:t>
          </a:r>
          <a:r>
            <a:rPr lang="en-US" i="1" dirty="0" smtClean="0"/>
            <a:t>Ukrainian Fashion Week, </a:t>
          </a:r>
          <a:r>
            <a:rPr lang="en-US" i="1" dirty="0" err="1" smtClean="0"/>
            <a:t>Lviv</a:t>
          </a:r>
          <a:r>
            <a:rPr lang="en-US" i="1" dirty="0" smtClean="0"/>
            <a:t> Fashion Week, Fashion Philosophy Fashion Week Poland, </a:t>
          </a:r>
          <a:r>
            <a:rPr lang="ru-RU" i="1" dirty="0" err="1" smtClean="0"/>
            <a:t>куди</a:t>
          </a:r>
          <a:r>
            <a:rPr lang="ru-RU" i="1" dirty="0" smtClean="0"/>
            <a:t> </a:t>
          </a:r>
          <a:r>
            <a:rPr lang="ru-RU" i="1" dirty="0" err="1" smtClean="0"/>
            <a:t>Роксолана</a:t>
          </a:r>
          <a:r>
            <a:rPr lang="ru-RU" i="1" dirty="0" smtClean="0"/>
            <a:t> </a:t>
          </a:r>
          <a:r>
            <a:rPr lang="ru-RU" i="1" dirty="0" err="1" smtClean="0"/>
            <a:t>була</a:t>
          </a:r>
          <a:r>
            <a:rPr lang="ru-RU" i="1" dirty="0" smtClean="0"/>
            <a:t> запрошена як </a:t>
          </a:r>
          <a:r>
            <a:rPr lang="ru-RU" i="1" dirty="0" err="1" smtClean="0"/>
            <a:t>спеціальний</a:t>
          </a:r>
          <a:r>
            <a:rPr lang="ru-RU" i="1" dirty="0" smtClean="0"/>
            <a:t> </a:t>
          </a:r>
          <a:r>
            <a:rPr lang="ru-RU" i="1" dirty="0" err="1" smtClean="0"/>
            <a:t>гість</a:t>
          </a:r>
          <a:r>
            <a:rPr lang="ru-RU" i="1" dirty="0" smtClean="0"/>
            <a:t> </a:t>
          </a:r>
          <a:r>
            <a:rPr lang="en-US" i="1" dirty="0" smtClean="0"/>
            <a:t>XVII</a:t>
          </a:r>
          <a:r>
            <a:rPr lang="ru-RU" i="1" dirty="0" smtClean="0"/>
            <a:t>І </a:t>
          </a:r>
          <a:r>
            <a:rPr lang="ru-RU" i="1" dirty="0" err="1" smtClean="0"/>
            <a:t>Міжнародного</a:t>
          </a:r>
          <a:r>
            <a:rPr lang="ru-RU" i="1" dirty="0" smtClean="0"/>
            <a:t> конкурсу для </a:t>
          </a:r>
          <a:r>
            <a:rPr lang="ru-RU" i="1" dirty="0" err="1" smtClean="0"/>
            <a:t>дизайнерів</a:t>
          </a:r>
          <a:r>
            <a:rPr lang="ru-RU" i="1" dirty="0" smtClean="0"/>
            <a:t> </a:t>
          </a:r>
          <a:r>
            <a:rPr lang="ru-RU" i="1" dirty="0" err="1" smtClean="0"/>
            <a:t>одягу</a:t>
          </a:r>
          <a:r>
            <a:rPr lang="ru-RU" i="1" dirty="0" smtClean="0"/>
            <a:t> “</a:t>
          </a:r>
          <a:r>
            <a:rPr lang="en-US" i="1" dirty="0" smtClean="0"/>
            <a:t>The Golden Thread” ("</a:t>
          </a:r>
          <a:r>
            <a:rPr lang="ru-RU" i="1" dirty="0" smtClean="0"/>
            <a:t>Золота Нитка").</a:t>
          </a:r>
          <a:endParaRPr lang="ru-RU" i="1" dirty="0"/>
        </a:p>
      </dgm:t>
    </dgm:pt>
    <dgm:pt modelId="{88D29CC6-7472-4681-8982-78A203E8D60C}" type="parTrans" cxnId="{C3542597-D3CA-45CD-BBD3-1E28FC5DEDCC}">
      <dgm:prSet/>
      <dgm:spPr/>
      <dgm:t>
        <a:bodyPr/>
        <a:lstStyle/>
        <a:p>
          <a:endParaRPr lang="ru-RU"/>
        </a:p>
      </dgm:t>
    </dgm:pt>
    <dgm:pt modelId="{A632C83B-A056-4F76-AA8E-908E8739E353}" type="sibTrans" cxnId="{C3542597-D3CA-45CD-BBD3-1E28FC5DEDCC}">
      <dgm:prSet/>
      <dgm:spPr/>
      <dgm:t>
        <a:bodyPr/>
        <a:lstStyle/>
        <a:p>
          <a:endParaRPr lang="ru-RU"/>
        </a:p>
      </dgm:t>
    </dgm:pt>
    <dgm:pt modelId="{9CA38FAE-A3DA-45D1-AFB1-D826024EB9A2}" type="pres">
      <dgm:prSet presAssocID="{0C3ED1C0-2F27-4196-B57A-71C8B84BBAC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5A64AF-A49D-4E6D-B0E8-9EA0078A2371}" type="pres">
      <dgm:prSet presAssocID="{1C450D98-15BA-479B-8AFA-3443F1010CDD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3B5F5F-ACD0-415B-8AFF-9A0E31875974}" type="pres">
      <dgm:prSet presAssocID="{BB97DE8C-E392-43CC-BE8A-E657D4B3447E}" presName="spacer" presStyleCnt="0"/>
      <dgm:spPr/>
    </dgm:pt>
    <dgm:pt modelId="{7AF429A5-69A5-454D-9B23-CAC1B12E9319}" type="pres">
      <dgm:prSet presAssocID="{A30FD3D4-140B-42E5-A5B8-BFCC25584978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C20EB7-C48B-499C-9157-3F2AB4608018}" type="pres">
      <dgm:prSet presAssocID="{2D332459-7BBD-4C42-BB18-34134C493F75}" presName="spacer" presStyleCnt="0"/>
      <dgm:spPr/>
    </dgm:pt>
    <dgm:pt modelId="{796CC50E-2EF1-4E19-BB2E-7879833D45D9}" type="pres">
      <dgm:prSet presAssocID="{B47BD7EB-56C9-49A8-8B60-31B3728003DC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A02837-6AE3-453D-8E21-C9E13CC0BC23}" type="pres">
      <dgm:prSet presAssocID="{23F9037D-407F-421C-82B5-419A061CEF50}" presName="spacer" presStyleCnt="0"/>
      <dgm:spPr/>
    </dgm:pt>
    <dgm:pt modelId="{4395DCB7-0276-4634-A2F3-52FA6B345E07}" type="pres">
      <dgm:prSet presAssocID="{E2BB72BC-3C3D-4A18-B0C1-84F354A74D05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313438-02A6-46AF-8B47-F22A2E2EEC42}" type="pres">
      <dgm:prSet presAssocID="{1007C1B8-F617-482F-9599-0CAA4D0B9F29}" presName="spacer" presStyleCnt="0"/>
      <dgm:spPr/>
    </dgm:pt>
    <dgm:pt modelId="{957F4D2D-0F44-4309-85B5-0210F4D4BD0D}" type="pres">
      <dgm:prSet presAssocID="{ED11EC88-6A96-43BE-9CF1-BC01B2BFC606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DF5733-C18D-4F0B-88B0-ECA4BD088D78}" srcId="{0C3ED1C0-2F27-4196-B57A-71C8B84BBACE}" destId="{A30FD3D4-140B-42E5-A5B8-BFCC25584978}" srcOrd="1" destOrd="0" parTransId="{5C203638-FB70-4DDC-97A0-D00092836185}" sibTransId="{2D332459-7BBD-4C42-BB18-34134C493F75}"/>
    <dgm:cxn modelId="{B3311250-80DA-4411-A6B3-D6B95C92D3F8}" type="presOf" srcId="{A30FD3D4-140B-42E5-A5B8-BFCC25584978}" destId="{7AF429A5-69A5-454D-9B23-CAC1B12E9319}" srcOrd="0" destOrd="0" presId="urn:microsoft.com/office/officeart/2005/8/layout/vList2"/>
    <dgm:cxn modelId="{C3542597-D3CA-45CD-BBD3-1E28FC5DEDCC}" srcId="{0C3ED1C0-2F27-4196-B57A-71C8B84BBACE}" destId="{ED11EC88-6A96-43BE-9CF1-BC01B2BFC606}" srcOrd="4" destOrd="0" parTransId="{88D29CC6-7472-4681-8982-78A203E8D60C}" sibTransId="{A632C83B-A056-4F76-AA8E-908E8739E353}"/>
    <dgm:cxn modelId="{0C0DA410-1A39-475F-B104-717AADB09117}" srcId="{0C3ED1C0-2F27-4196-B57A-71C8B84BBACE}" destId="{E2BB72BC-3C3D-4A18-B0C1-84F354A74D05}" srcOrd="3" destOrd="0" parTransId="{6A740C90-74C6-41A8-996D-2622A8AE7781}" sibTransId="{1007C1B8-F617-482F-9599-0CAA4D0B9F29}"/>
    <dgm:cxn modelId="{5F89BEF1-4749-4E4F-8D88-6AA6D19CB7C9}" type="presOf" srcId="{B47BD7EB-56C9-49A8-8B60-31B3728003DC}" destId="{796CC50E-2EF1-4E19-BB2E-7879833D45D9}" srcOrd="0" destOrd="0" presId="urn:microsoft.com/office/officeart/2005/8/layout/vList2"/>
    <dgm:cxn modelId="{B09D74EE-592B-4F89-B185-5F39823AE8C4}" srcId="{0C3ED1C0-2F27-4196-B57A-71C8B84BBACE}" destId="{1C450D98-15BA-479B-8AFA-3443F1010CDD}" srcOrd="0" destOrd="0" parTransId="{83A273CF-BEC5-476A-907E-CD7F5AABF5C8}" sibTransId="{BB97DE8C-E392-43CC-BE8A-E657D4B3447E}"/>
    <dgm:cxn modelId="{666C0854-E885-4B04-934D-BE6793ECD213}" type="presOf" srcId="{0C3ED1C0-2F27-4196-B57A-71C8B84BBACE}" destId="{9CA38FAE-A3DA-45D1-AFB1-D826024EB9A2}" srcOrd="0" destOrd="0" presId="urn:microsoft.com/office/officeart/2005/8/layout/vList2"/>
    <dgm:cxn modelId="{FA16CCE6-9067-453E-BA82-E01C092F6A08}" type="presOf" srcId="{ED11EC88-6A96-43BE-9CF1-BC01B2BFC606}" destId="{957F4D2D-0F44-4309-85B5-0210F4D4BD0D}" srcOrd="0" destOrd="0" presId="urn:microsoft.com/office/officeart/2005/8/layout/vList2"/>
    <dgm:cxn modelId="{6C896D79-1BDE-4B71-827F-613F6E15E557}" srcId="{0C3ED1C0-2F27-4196-B57A-71C8B84BBACE}" destId="{B47BD7EB-56C9-49A8-8B60-31B3728003DC}" srcOrd="2" destOrd="0" parTransId="{A59B8654-0370-4517-92D8-05F577F22E85}" sibTransId="{23F9037D-407F-421C-82B5-419A061CEF50}"/>
    <dgm:cxn modelId="{10E70294-F5AB-4E53-9007-F1D4A3D42EAC}" type="presOf" srcId="{1C450D98-15BA-479B-8AFA-3443F1010CDD}" destId="{5A5A64AF-A49D-4E6D-B0E8-9EA0078A2371}" srcOrd="0" destOrd="0" presId="urn:microsoft.com/office/officeart/2005/8/layout/vList2"/>
    <dgm:cxn modelId="{07490567-7B49-4014-AC9A-44B77CA2B4EF}" type="presOf" srcId="{E2BB72BC-3C3D-4A18-B0C1-84F354A74D05}" destId="{4395DCB7-0276-4634-A2F3-52FA6B345E07}" srcOrd="0" destOrd="0" presId="urn:microsoft.com/office/officeart/2005/8/layout/vList2"/>
    <dgm:cxn modelId="{7FF515D3-47C9-42C7-B812-4142373B3635}" type="presParOf" srcId="{9CA38FAE-A3DA-45D1-AFB1-D826024EB9A2}" destId="{5A5A64AF-A49D-4E6D-B0E8-9EA0078A2371}" srcOrd="0" destOrd="0" presId="urn:microsoft.com/office/officeart/2005/8/layout/vList2"/>
    <dgm:cxn modelId="{D4191D3A-1A7B-4213-A2E4-26DFC9415A4B}" type="presParOf" srcId="{9CA38FAE-A3DA-45D1-AFB1-D826024EB9A2}" destId="{553B5F5F-ACD0-415B-8AFF-9A0E31875974}" srcOrd="1" destOrd="0" presId="urn:microsoft.com/office/officeart/2005/8/layout/vList2"/>
    <dgm:cxn modelId="{93D1A78C-15FD-4BFA-9B12-31033250A1D5}" type="presParOf" srcId="{9CA38FAE-A3DA-45D1-AFB1-D826024EB9A2}" destId="{7AF429A5-69A5-454D-9B23-CAC1B12E9319}" srcOrd="2" destOrd="0" presId="urn:microsoft.com/office/officeart/2005/8/layout/vList2"/>
    <dgm:cxn modelId="{8B330B19-2260-4870-A63A-0216960C41AB}" type="presParOf" srcId="{9CA38FAE-A3DA-45D1-AFB1-D826024EB9A2}" destId="{ADC20EB7-C48B-499C-9157-3F2AB4608018}" srcOrd="3" destOrd="0" presId="urn:microsoft.com/office/officeart/2005/8/layout/vList2"/>
    <dgm:cxn modelId="{629E7A55-CCDD-4BDB-AAAB-041E8B05E65C}" type="presParOf" srcId="{9CA38FAE-A3DA-45D1-AFB1-D826024EB9A2}" destId="{796CC50E-2EF1-4E19-BB2E-7879833D45D9}" srcOrd="4" destOrd="0" presId="urn:microsoft.com/office/officeart/2005/8/layout/vList2"/>
    <dgm:cxn modelId="{6C68F8C1-51AC-496D-8F5F-9DB487C3DC09}" type="presParOf" srcId="{9CA38FAE-A3DA-45D1-AFB1-D826024EB9A2}" destId="{2DA02837-6AE3-453D-8E21-C9E13CC0BC23}" srcOrd="5" destOrd="0" presId="urn:microsoft.com/office/officeart/2005/8/layout/vList2"/>
    <dgm:cxn modelId="{62B4E269-589F-43DB-A5CB-36E6D4A48670}" type="presParOf" srcId="{9CA38FAE-A3DA-45D1-AFB1-D826024EB9A2}" destId="{4395DCB7-0276-4634-A2F3-52FA6B345E07}" srcOrd="6" destOrd="0" presId="urn:microsoft.com/office/officeart/2005/8/layout/vList2"/>
    <dgm:cxn modelId="{C9FF61A5-C2AA-4769-AC4C-0FEE0E66876A}" type="presParOf" srcId="{9CA38FAE-A3DA-45D1-AFB1-D826024EB9A2}" destId="{77313438-02A6-46AF-8B47-F22A2E2EEC42}" srcOrd="7" destOrd="0" presId="urn:microsoft.com/office/officeart/2005/8/layout/vList2"/>
    <dgm:cxn modelId="{7A85EEC4-359F-4B44-80E1-0B2E56C03269}" type="presParOf" srcId="{9CA38FAE-A3DA-45D1-AFB1-D826024EB9A2}" destId="{957F4D2D-0F44-4309-85B5-0210F4D4BD0D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List2#3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List2#4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List2#5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2#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microsoft.com/office/2007/relationships/diagramDrawing" Target="../diagrams/drawing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microsoft.com/office/2007/relationships/diagramDrawing" Target="../diagrams/drawing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microsoft.com/office/2007/relationships/diagramDrawing" Target="../diagrams/drawing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microsoft.com/office/2007/relationships/diagramDrawing" Target="../diagrams/drawing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microsoft.com/office/2007/relationships/diagramDrawing" Target="../diagrams/drawing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microsoft.com/office/2007/relationships/diagramDrawing" Target="../diagrams/drawing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microsoft.com/office/2007/relationships/diagramDrawing" Target="../diagrams/drawing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microsoft.com/office/2007/relationships/diagramDrawing" Target="../diagrams/drawing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jpeg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microsoft.com/office/2007/relationships/diagramDrawing" Target="../diagrams/drawing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jpeg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microsoft.com/office/2007/relationships/diagramDrawing" Target="../diagrams/drawing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jpeg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7" Type="http://schemas.microsoft.com/office/2007/relationships/diagramDrawing" Target="../diagrams/drawing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jpeg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6.jpeg"/><Relationship Id="rId4" Type="http://schemas.openxmlformats.org/officeDocument/2006/relationships/image" Target="../media/image135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0.jpeg"/><Relationship Id="rId4" Type="http://schemas.openxmlformats.org/officeDocument/2006/relationships/image" Target="../media/image13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7" Type="http://schemas.microsoft.com/office/2007/relationships/diagramDrawing" Target="../diagrams/drawing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1.jpeg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5.jpeg"/><Relationship Id="rId4" Type="http://schemas.openxmlformats.org/officeDocument/2006/relationships/image" Target="../media/image14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9.jpeg"/><Relationship Id="rId4" Type="http://schemas.openxmlformats.org/officeDocument/2006/relationships/image" Target="../media/image148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7" Type="http://schemas.microsoft.com/office/2007/relationships/diagramDrawing" Target="../diagrams/drawing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jpeg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4.jpeg"/><Relationship Id="rId4" Type="http://schemas.openxmlformats.org/officeDocument/2006/relationships/image" Target="../media/image15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8.jpeg"/><Relationship Id="rId4" Type="http://schemas.openxmlformats.org/officeDocument/2006/relationships/image" Target="../media/image15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7" Type="http://schemas.microsoft.com/office/2007/relationships/diagramDrawing" Target="../diagrams/drawing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jpeg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3.jpeg"/><Relationship Id="rId4" Type="http://schemas.openxmlformats.org/officeDocument/2006/relationships/image" Target="../media/image162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7.jpeg"/><Relationship Id="rId4" Type="http://schemas.openxmlformats.org/officeDocument/2006/relationships/image" Target="../media/image166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7" Type="http://schemas.microsoft.com/office/2007/relationships/diagramDrawing" Target="../diagrams/drawing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8.jpeg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eg"/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2.jpeg"/><Relationship Id="rId4" Type="http://schemas.openxmlformats.org/officeDocument/2006/relationships/image" Target="../media/image171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6.jpeg"/><Relationship Id="rId4" Type="http://schemas.openxmlformats.org/officeDocument/2006/relationships/image" Target="../media/image175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7" Type="http://schemas.microsoft.com/office/2007/relationships/diagramDrawing" Target="../diagrams/drawing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7.jpeg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1.jpeg"/><Relationship Id="rId4" Type="http://schemas.openxmlformats.org/officeDocument/2006/relationships/image" Target="../media/image180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jpeg"/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5.jpeg"/><Relationship Id="rId4" Type="http://schemas.openxmlformats.org/officeDocument/2006/relationships/image" Target="../media/image184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7" Type="http://schemas.microsoft.com/office/2007/relationships/diagramDrawing" Target="../diagrams/drawing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6.jpeg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eg"/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0.jpeg"/><Relationship Id="rId4" Type="http://schemas.openxmlformats.org/officeDocument/2006/relationships/image" Target="../media/image189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jpeg"/><Relationship Id="rId2" Type="http://schemas.openxmlformats.org/officeDocument/2006/relationships/image" Target="../media/image19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4.jpeg"/><Relationship Id="rId4" Type="http://schemas.openxmlformats.org/officeDocument/2006/relationships/image" Target="../media/image193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7" Type="http://schemas.microsoft.com/office/2007/relationships/diagramDrawing" Target="../diagrams/drawing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5.jpeg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eg"/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9.jpeg"/><Relationship Id="rId4" Type="http://schemas.openxmlformats.org/officeDocument/2006/relationships/image" Target="../media/image198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jpeg"/><Relationship Id="rId2" Type="http://schemas.openxmlformats.org/officeDocument/2006/relationships/image" Target="../media/image20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3.jpeg"/><Relationship Id="rId4" Type="http://schemas.openxmlformats.org/officeDocument/2006/relationships/image" Target="../media/image202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7" Type="http://schemas.microsoft.com/office/2007/relationships/diagramDrawing" Target="../diagrams/drawing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4.jpeg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jpeg"/><Relationship Id="rId2" Type="http://schemas.openxmlformats.org/officeDocument/2006/relationships/image" Target="../media/image20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8.jpeg"/><Relationship Id="rId4" Type="http://schemas.openxmlformats.org/officeDocument/2006/relationships/image" Target="../media/image207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jpeg"/><Relationship Id="rId2" Type="http://schemas.openxmlformats.org/officeDocument/2006/relationships/image" Target="../media/image20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2.jpeg"/><Relationship Id="rId4" Type="http://schemas.openxmlformats.org/officeDocument/2006/relationships/image" Target="../media/image211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7" Type="http://schemas.microsoft.com/office/2007/relationships/diagramDrawing" Target="../diagrams/drawing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3.jpeg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jpeg"/><Relationship Id="rId2" Type="http://schemas.openxmlformats.org/officeDocument/2006/relationships/image" Target="../media/image2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7.jpeg"/><Relationship Id="rId4" Type="http://schemas.openxmlformats.org/officeDocument/2006/relationships/image" Target="../media/image21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jpeg"/><Relationship Id="rId2" Type="http://schemas.openxmlformats.org/officeDocument/2006/relationships/image" Target="../media/image21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1.jpeg"/><Relationship Id="rId4" Type="http://schemas.openxmlformats.org/officeDocument/2006/relationships/image" Target="../media/image220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jpeg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7" Type="http://schemas.microsoft.com/office/2007/relationships/diagramDrawing" Target="../diagrams/drawing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3.jpeg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jpeg"/><Relationship Id="rId2" Type="http://schemas.openxmlformats.org/officeDocument/2006/relationships/image" Target="../media/image2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6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jpeg"/><Relationship Id="rId2" Type="http://schemas.openxmlformats.org/officeDocument/2006/relationships/image" Target="../media/image22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9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7" Type="http://schemas.microsoft.com/office/2007/relationships/diagramDrawing" Target="../diagrams/drawing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0.jpeg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1.jpeg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jpeg"/><Relationship Id="rId2" Type="http://schemas.openxmlformats.org/officeDocument/2006/relationships/image" Target="../media/image23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4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jpeg"/><Relationship Id="rId2" Type="http://schemas.openxmlformats.org/officeDocument/2006/relationships/image" Target="../media/image23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7" Type="http://schemas.microsoft.com/office/2007/relationships/diagramDrawing" Target="../diagrams/drawing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7.jpeg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jpeg"/><Relationship Id="rId2" Type="http://schemas.openxmlformats.org/officeDocument/2006/relationships/image" Target="../media/image238.jpeg"/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7" Type="http://schemas.microsoft.com/office/2007/relationships/diagramDrawing" Target="../diagrams/drawing30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0.jpeg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jpeg"/><Relationship Id="rId2" Type="http://schemas.openxmlformats.org/officeDocument/2006/relationships/image" Target="../media/image24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3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7" Type="http://schemas.microsoft.com/office/2007/relationships/diagramDrawing" Target="../diagrams/drawing31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4.jpeg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jpeg"/><Relationship Id="rId2" Type="http://schemas.openxmlformats.org/officeDocument/2006/relationships/image" Target="../media/image24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7.jpe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orozhkina.com/designer.html" TargetMode="External"/><Relationship Id="rId13" Type="http://schemas.openxmlformats.org/officeDocument/2006/relationships/hyperlink" Target="http://svitfactiv.com/index.php/istoriji/1329-fakti-z-zhittya-zasnovnika-brendu-gucci-guchchio-guchchi" TargetMode="External"/><Relationship Id="rId3" Type="http://schemas.openxmlformats.org/officeDocument/2006/relationships/hyperlink" Target="http://www.kakprosto.ru/kak-890612-kak-zarodilas-moda" TargetMode="External"/><Relationship Id="rId7" Type="http://schemas.openxmlformats.org/officeDocument/2006/relationships/hyperlink" Target="http://megasite.in.ua/130732-zarodzhennya-i-rozvitok-modi.html" TargetMode="External"/><Relationship Id="rId12" Type="http://schemas.openxmlformats.org/officeDocument/2006/relationships/hyperlink" Target="http://molomo.com.ua/inquiry/famous_designers.html" TargetMode="External"/><Relationship Id="rId2" Type="http://schemas.openxmlformats.org/officeDocument/2006/relationships/hyperlink" Target="http://moda.jofo.ru/428700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kiev.ua/ua/history-fashion-design" TargetMode="External"/><Relationship Id="rId11" Type="http://schemas.openxmlformats.org/officeDocument/2006/relationships/hyperlink" Target="http://natalka.pp.ua/vidomi-modelyeri-svitu-biografiyi-imena-osobistosti" TargetMode="External"/><Relationship Id="rId5" Type="http://schemas.openxmlformats.org/officeDocument/2006/relationships/hyperlink" Target="http://modney.pp.ua/moda/4833-suchasna-moda.html" TargetMode="External"/><Relationship Id="rId15" Type="http://schemas.openxmlformats.org/officeDocument/2006/relationships/hyperlink" Target="http://www.intermoda.ru/cit/per-karden-predstavil-pervuju-za-17-let-kollekciju-haute-couture.html" TargetMode="External"/><Relationship Id="rId10" Type="http://schemas.openxmlformats.org/officeDocument/2006/relationships/hyperlink" Target="http://www.newsmarket.com.ua/2012/10/kolektsiya-oksani-muhi-zakrivala-osinniy-lviv-fashin-week/" TargetMode="External"/><Relationship Id="rId4" Type="http://schemas.openxmlformats.org/officeDocument/2006/relationships/hyperlink" Target="http://fashionweek.ua/brand" TargetMode="External"/><Relationship Id="rId9" Type="http://schemas.openxmlformats.org/officeDocument/2006/relationships/hyperlink" Target="http://beauty.lviv.ua/index/kolekcija_oksani_mukhi_na_lviv_fashion_week_vesna_lito_2013/0-475" TargetMode="External"/><Relationship Id="rId14" Type="http://schemas.openxmlformats.org/officeDocument/2006/relationships/hyperlink" Target="http://fashiony.ru/page.php?id_n=13302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brandmarket.su/wp-content/uploads/2013/11/luchshie-brendyi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01"/>
          <a:stretch/>
        </p:blipFill>
        <p:spPr bwMode="auto">
          <a:xfrm>
            <a:off x="4716016" y="2654717"/>
            <a:ext cx="3024336" cy="3164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72400" cy="744488"/>
          </a:xfrm>
          <a:ln>
            <a:prstDash val="sysDot"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Мода та модельєри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1960" y="6376485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2016 р.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72198" y="5786454"/>
            <a:ext cx="306325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100" b="1" i="1" dirty="0" smtClean="0"/>
              <a:t>Тернова Леся Олексіївна</a:t>
            </a:r>
          </a:p>
          <a:p>
            <a:r>
              <a:rPr lang="uk-UA" sz="1100" b="1" i="1" dirty="0" smtClean="0"/>
              <a:t>вчитель трудового навчання</a:t>
            </a:r>
          </a:p>
          <a:p>
            <a:r>
              <a:rPr lang="uk-UA" sz="1100" b="1" i="1" dirty="0" err="1" smtClean="0"/>
              <a:t>Лисянської</a:t>
            </a:r>
            <a:r>
              <a:rPr lang="uk-UA" sz="1100" b="1" i="1" dirty="0" smtClean="0"/>
              <a:t>  ЗОШ І-ІІІ ступенів №2</a:t>
            </a:r>
          </a:p>
        </p:txBody>
      </p:sp>
      <p:pic>
        <p:nvPicPr>
          <p:cNvPr id="10" name="Picture 4" descr="http://f-fabric.ru/images/upload/%D0%BE-%D0%BD%D0%B0%D1%8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54717"/>
            <a:ext cx="3168352" cy="31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7623286" y="5517232"/>
            <a:ext cx="0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22016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Сучасна мода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367910" y="1628800"/>
            <a:ext cx="4104456" cy="46085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i="1" dirty="0"/>
              <a:t>Мода 19-20 </a:t>
            </a:r>
            <a:r>
              <a:rPr lang="ru-RU" sz="1600" i="1" dirty="0" err="1"/>
              <a:t>століть</a:t>
            </a:r>
            <a:r>
              <a:rPr lang="ru-RU" sz="1600" i="1" dirty="0"/>
              <a:t> </a:t>
            </a:r>
            <a:r>
              <a:rPr lang="ru-RU" sz="1600" i="1" dirty="0" err="1"/>
              <a:t>являє</a:t>
            </a:r>
            <a:r>
              <a:rPr lang="ru-RU" sz="1600" i="1" dirty="0"/>
              <a:t> собою </a:t>
            </a:r>
            <a:r>
              <a:rPr lang="ru-RU" sz="1600" i="1" dirty="0" err="1"/>
              <a:t>систематичні</a:t>
            </a:r>
            <a:r>
              <a:rPr lang="ru-RU" sz="1600" i="1" dirty="0"/>
              <a:t>, </a:t>
            </a:r>
            <a:r>
              <a:rPr lang="ru-RU" sz="1600" i="1" dirty="0" err="1"/>
              <a:t>організовані</a:t>
            </a:r>
            <a:r>
              <a:rPr lang="ru-RU" sz="1600" i="1" dirty="0"/>
              <a:t>, </a:t>
            </a:r>
            <a:r>
              <a:rPr lang="ru-RU" sz="1600" i="1" dirty="0" err="1"/>
              <a:t>масштабні</a:t>
            </a:r>
            <a:r>
              <a:rPr lang="ru-RU" sz="1600" i="1" dirty="0"/>
              <a:t> </a:t>
            </a:r>
            <a:r>
              <a:rPr lang="ru-RU" sz="1600" i="1" dirty="0" err="1"/>
              <a:t>трансформації</a:t>
            </a:r>
            <a:r>
              <a:rPr lang="ru-RU" sz="1600" i="1" dirty="0"/>
              <a:t> </a:t>
            </a:r>
            <a:r>
              <a:rPr lang="ru-RU" sz="1600" i="1" dirty="0" err="1"/>
              <a:t>зовнішнього</a:t>
            </a:r>
            <a:r>
              <a:rPr lang="ru-RU" sz="1600" i="1" dirty="0"/>
              <a:t> й </a:t>
            </a:r>
            <a:r>
              <a:rPr lang="ru-RU" sz="1600" i="1" dirty="0" err="1"/>
              <a:t>внутрішнього</a:t>
            </a:r>
            <a:r>
              <a:rPr lang="ru-RU" sz="1600" i="1" dirty="0"/>
              <a:t> </a:t>
            </a:r>
            <a:r>
              <a:rPr lang="ru-RU" sz="1600" i="1" dirty="0" err="1"/>
              <a:t>світу</a:t>
            </a:r>
            <a:r>
              <a:rPr lang="ru-RU" sz="1600" i="1" dirty="0"/>
              <a:t> </a:t>
            </a:r>
            <a:r>
              <a:rPr lang="ru-RU" sz="1600" i="1" dirty="0" err="1"/>
              <a:t>особистості</a:t>
            </a:r>
            <a:r>
              <a:rPr lang="ru-RU" sz="1600" i="1" dirty="0"/>
              <a:t>. Ритм </a:t>
            </a:r>
            <a:r>
              <a:rPr lang="ru-RU" sz="1600" i="1" dirty="0" err="1"/>
              <a:t>зміни</a:t>
            </a:r>
            <a:r>
              <a:rPr lang="ru-RU" sz="1600" i="1" dirty="0"/>
              <a:t> </a:t>
            </a:r>
            <a:r>
              <a:rPr lang="ru-RU" sz="1600" i="1" dirty="0" err="1"/>
              <a:t>стилів</a:t>
            </a:r>
            <a:r>
              <a:rPr lang="ru-RU" sz="1600" i="1" dirty="0"/>
              <a:t> у </a:t>
            </a:r>
            <a:r>
              <a:rPr lang="ru-RU" sz="1600" i="1" dirty="0" err="1"/>
              <a:t>сучасній</a:t>
            </a:r>
            <a:r>
              <a:rPr lang="ru-RU" sz="1600" i="1" dirty="0"/>
              <a:t> </a:t>
            </a:r>
            <a:r>
              <a:rPr lang="ru-RU" sz="1600" i="1" dirty="0" err="1"/>
              <a:t>моді</a:t>
            </a:r>
            <a:r>
              <a:rPr lang="ru-RU" sz="1600" i="1" dirty="0"/>
              <a:t> </a:t>
            </a:r>
            <a:r>
              <a:rPr lang="ru-RU" sz="1600" i="1" dirty="0" err="1"/>
              <a:t>невпинно</a:t>
            </a:r>
            <a:r>
              <a:rPr lang="ru-RU" sz="1600" i="1" dirty="0"/>
              <a:t> </a:t>
            </a:r>
            <a:r>
              <a:rPr lang="ru-RU" sz="1600" i="1" dirty="0" err="1"/>
              <a:t>зростає</a:t>
            </a:r>
            <a:r>
              <a:rPr lang="ru-RU" sz="1600" i="1" dirty="0"/>
              <a:t> (в </a:t>
            </a:r>
            <a:r>
              <a:rPr lang="ru-RU" sz="1600" i="1" dirty="0" err="1"/>
              <a:t>кінці</a:t>
            </a:r>
            <a:r>
              <a:rPr lang="ru-RU" sz="1600" i="1" dirty="0"/>
              <a:t> </a:t>
            </a:r>
            <a:r>
              <a:rPr lang="en-US" sz="1600" i="1" dirty="0"/>
              <a:t>XX </a:t>
            </a:r>
            <a:r>
              <a:rPr lang="ru-RU" sz="1600" i="1" dirty="0" err="1"/>
              <a:t>століття</a:t>
            </a:r>
            <a:r>
              <a:rPr lang="ru-RU" sz="1600" i="1" dirty="0"/>
              <a:t> </a:t>
            </a:r>
            <a:r>
              <a:rPr lang="ru-RU" sz="1600" i="1" dirty="0" err="1"/>
              <a:t>тримався</a:t>
            </a:r>
            <a:r>
              <a:rPr lang="ru-RU" sz="1600" i="1" dirty="0"/>
              <a:t> 7-10 </a:t>
            </a:r>
            <a:r>
              <a:rPr lang="ru-RU" sz="1600" i="1" dirty="0" err="1"/>
              <a:t>років</a:t>
            </a:r>
            <a:r>
              <a:rPr lang="ru-RU" sz="1600" i="1" dirty="0"/>
              <a:t>). </a:t>
            </a:r>
            <a:endParaRPr lang="ru-RU" sz="1600" i="1" dirty="0" smtClean="0"/>
          </a:p>
          <a:p>
            <a:pPr marL="0" indent="0">
              <a:buNone/>
            </a:pPr>
            <a:endParaRPr lang="ru-RU" sz="1000" i="1" dirty="0"/>
          </a:p>
          <a:p>
            <a:pPr marL="0" indent="0">
              <a:buNone/>
            </a:pPr>
            <a:r>
              <a:rPr lang="ru-RU" sz="1600" i="1" dirty="0" err="1" smtClean="0"/>
              <a:t>Сучасні</a:t>
            </a:r>
            <a:r>
              <a:rPr lang="ru-RU" sz="1600" i="1" dirty="0" smtClean="0"/>
              <a:t> </a:t>
            </a:r>
            <a:r>
              <a:rPr lang="ru-RU" sz="1600" i="1" dirty="0"/>
              <a:t>напрямки </a:t>
            </a:r>
            <a:r>
              <a:rPr lang="ru-RU" sz="1600" i="1" dirty="0" err="1"/>
              <a:t>моди</a:t>
            </a:r>
            <a:r>
              <a:rPr lang="ru-RU" sz="1600" i="1" dirty="0"/>
              <a:t> в </a:t>
            </a:r>
            <a:r>
              <a:rPr lang="ru-RU" sz="1600" i="1" dirty="0" err="1"/>
              <a:t>одязі</a:t>
            </a:r>
            <a:r>
              <a:rPr lang="ru-RU" sz="1600" i="1" dirty="0"/>
              <a:t> - </a:t>
            </a:r>
            <a:r>
              <a:rPr lang="ru-RU" sz="1600" i="1" dirty="0" err="1"/>
              <a:t>прямі</a:t>
            </a:r>
            <a:r>
              <a:rPr lang="ru-RU" sz="1600" i="1" dirty="0"/>
              <a:t> </a:t>
            </a:r>
            <a:r>
              <a:rPr lang="ru-RU" sz="1600" i="1" dirty="0" err="1"/>
              <a:t>спадкоємці</a:t>
            </a:r>
            <a:r>
              <a:rPr lang="ru-RU" sz="1600" i="1" dirty="0"/>
              <a:t> </a:t>
            </a:r>
            <a:r>
              <a:rPr lang="ru-RU" sz="1600" i="1" dirty="0" err="1"/>
              <a:t>моди</a:t>
            </a:r>
            <a:r>
              <a:rPr lang="ru-RU" sz="1600" i="1" dirty="0"/>
              <a:t> </a:t>
            </a:r>
            <a:r>
              <a:rPr lang="ru-RU" sz="1600" i="1" dirty="0" err="1"/>
              <a:t>минулого</a:t>
            </a:r>
            <a:r>
              <a:rPr lang="ru-RU" sz="1600" i="1" dirty="0"/>
              <a:t>. </a:t>
            </a:r>
            <a:r>
              <a:rPr lang="ru-RU" sz="1600" i="1" dirty="0" err="1"/>
              <a:t>Щоб</a:t>
            </a:r>
            <a:r>
              <a:rPr lang="ru-RU" sz="1600" i="1" dirty="0"/>
              <a:t> </a:t>
            </a:r>
            <a:r>
              <a:rPr lang="ru-RU" sz="1600" i="1" dirty="0" err="1"/>
              <a:t>розуміти</a:t>
            </a:r>
            <a:r>
              <a:rPr lang="ru-RU" sz="1600" i="1" dirty="0"/>
              <a:t> </a:t>
            </a:r>
            <a:r>
              <a:rPr lang="ru-RU" sz="1600" i="1" dirty="0" err="1"/>
              <a:t>принципи</a:t>
            </a:r>
            <a:r>
              <a:rPr lang="ru-RU" sz="1600" i="1" dirty="0"/>
              <a:t> </a:t>
            </a:r>
            <a:r>
              <a:rPr lang="ru-RU" sz="1600" i="1" dirty="0" err="1"/>
              <a:t>розвитку</a:t>
            </a:r>
            <a:r>
              <a:rPr lang="ru-RU" sz="1600" i="1" dirty="0"/>
              <a:t> </a:t>
            </a:r>
            <a:r>
              <a:rPr lang="ru-RU" sz="1600" i="1" dirty="0" err="1"/>
              <a:t>моди</a:t>
            </a:r>
            <a:r>
              <a:rPr lang="ru-RU" sz="1600" i="1" dirty="0"/>
              <a:t> і адекватно </a:t>
            </a:r>
            <a:r>
              <a:rPr lang="ru-RU" sz="1600" i="1" dirty="0" err="1"/>
              <a:t>оцінювати</a:t>
            </a:r>
            <a:r>
              <a:rPr lang="ru-RU" sz="1600" i="1" dirty="0"/>
              <a:t> </a:t>
            </a:r>
            <a:r>
              <a:rPr lang="ru-RU" sz="1600" i="1" dirty="0" err="1"/>
              <a:t>значимість</a:t>
            </a:r>
            <a:r>
              <a:rPr lang="ru-RU" sz="1600" i="1" dirty="0"/>
              <a:t> </a:t>
            </a:r>
            <a:r>
              <a:rPr lang="ru-RU" sz="1600" i="1" dirty="0" err="1"/>
              <a:t>трендів</a:t>
            </a:r>
            <a:r>
              <a:rPr lang="ru-RU" sz="1600" i="1" dirty="0"/>
              <a:t>, </a:t>
            </a:r>
            <a:r>
              <a:rPr lang="ru-RU" sz="1600" i="1" dirty="0" err="1"/>
              <a:t>необхідно</a:t>
            </a:r>
            <a:r>
              <a:rPr lang="ru-RU" sz="1600" i="1" dirty="0"/>
              <a:t> </a:t>
            </a:r>
            <a:r>
              <a:rPr lang="ru-RU" sz="1600" i="1" dirty="0" err="1"/>
              <a:t>володіти</a:t>
            </a:r>
            <a:r>
              <a:rPr lang="ru-RU" sz="1600" i="1" dirty="0"/>
              <a:t> </a:t>
            </a:r>
            <a:r>
              <a:rPr lang="ru-RU" sz="1600" i="1" dirty="0" err="1"/>
              <a:t>хоча</a:t>
            </a:r>
            <a:r>
              <a:rPr lang="ru-RU" sz="1600" i="1" dirty="0"/>
              <a:t> б </a:t>
            </a:r>
            <a:r>
              <a:rPr lang="ru-RU" sz="1600" i="1" dirty="0" err="1"/>
              <a:t>мінімальними</a:t>
            </a:r>
            <a:r>
              <a:rPr lang="ru-RU" sz="1600" i="1" dirty="0"/>
              <a:t> </a:t>
            </a:r>
            <a:r>
              <a:rPr lang="ru-RU" sz="1600" i="1" dirty="0" err="1"/>
              <a:t>знаннями</a:t>
            </a:r>
            <a:r>
              <a:rPr lang="ru-RU" sz="1600" i="1" dirty="0"/>
              <a:t> про </a:t>
            </a:r>
            <a:r>
              <a:rPr lang="ru-RU" sz="1600" i="1" dirty="0" err="1"/>
              <a:t>історію</a:t>
            </a:r>
            <a:r>
              <a:rPr lang="ru-RU" sz="1600" i="1" dirty="0"/>
              <a:t> </a:t>
            </a:r>
            <a:r>
              <a:rPr lang="ru-RU" sz="1600" i="1" dirty="0" err="1"/>
              <a:t>моди</a:t>
            </a:r>
            <a:r>
              <a:rPr lang="ru-RU" sz="1600" i="1" dirty="0"/>
              <a:t>. </a:t>
            </a:r>
          </a:p>
        </p:txBody>
      </p:sp>
      <p:pic>
        <p:nvPicPr>
          <p:cNvPr id="9220" name="Picture 4" descr="http://sashaimasha.com/wp-content/uploads/2015/09/17_moda_women_winter_2016-DolceGabbana-mi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8025" y="1700808"/>
            <a:ext cx="4254388" cy="288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06880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Мода ХХІ століття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i="1" dirty="0"/>
              <a:t>З початку 21 </a:t>
            </a:r>
            <a:r>
              <a:rPr lang="ru-RU" sz="1800" i="1" dirty="0" err="1"/>
              <a:t>століття</a:t>
            </a:r>
            <a:r>
              <a:rPr lang="ru-RU" sz="1800" i="1" dirty="0"/>
              <a:t> </a:t>
            </a:r>
            <a:r>
              <a:rPr lang="ru-RU" sz="1800" i="1" dirty="0" err="1"/>
              <a:t>говорити</a:t>
            </a:r>
            <a:r>
              <a:rPr lang="ru-RU" sz="1800" i="1" dirty="0"/>
              <a:t> про </a:t>
            </a:r>
            <a:r>
              <a:rPr lang="ru-RU" sz="1800" i="1" dirty="0" err="1"/>
              <a:t>тенденції</a:t>
            </a:r>
            <a:r>
              <a:rPr lang="ru-RU" sz="1800" i="1" dirty="0"/>
              <a:t> в </a:t>
            </a:r>
            <a:r>
              <a:rPr lang="ru-RU" sz="1800" i="1" dirty="0" err="1"/>
              <a:t>моді</a:t>
            </a:r>
            <a:r>
              <a:rPr lang="ru-RU" sz="1800" i="1" dirty="0"/>
              <a:t> </a:t>
            </a:r>
            <a:r>
              <a:rPr lang="ru-RU" sz="1800" i="1" dirty="0" err="1"/>
              <a:t>стає</a:t>
            </a:r>
            <a:r>
              <a:rPr lang="ru-RU" sz="1800" i="1" dirty="0"/>
              <a:t> </a:t>
            </a:r>
            <a:r>
              <a:rPr lang="ru-RU" sz="1800" i="1" dirty="0" err="1"/>
              <a:t>важче</a:t>
            </a:r>
            <a:r>
              <a:rPr lang="ru-RU" sz="1800" i="1" dirty="0"/>
              <a:t> - вони </a:t>
            </a:r>
            <a:r>
              <a:rPr lang="ru-RU" sz="1800" i="1" dirty="0" err="1"/>
              <a:t>диференціюються</a:t>
            </a:r>
            <a:r>
              <a:rPr lang="ru-RU" sz="1800" i="1" dirty="0"/>
              <a:t> все </a:t>
            </a:r>
            <a:r>
              <a:rPr lang="ru-RU" sz="1800" i="1" dirty="0" err="1"/>
              <a:t>більше</a:t>
            </a:r>
            <a:r>
              <a:rPr lang="ru-RU" sz="1800" i="1" dirty="0"/>
              <a:t>, </a:t>
            </a:r>
            <a:r>
              <a:rPr lang="ru-RU" sz="1800" i="1" dirty="0" err="1"/>
              <a:t>надаючи</a:t>
            </a:r>
            <a:r>
              <a:rPr lang="ru-RU" sz="1800" i="1" dirty="0"/>
              <a:t> </a:t>
            </a:r>
            <a:r>
              <a:rPr lang="ru-RU" sz="1800" i="1" dirty="0" err="1"/>
              <a:t>модницям</a:t>
            </a:r>
            <a:r>
              <a:rPr lang="ru-RU" sz="1800" i="1" dirty="0"/>
              <a:t> право </a:t>
            </a:r>
            <a:r>
              <a:rPr lang="ru-RU" sz="1800" i="1" dirty="0" err="1"/>
              <a:t>самостійно</a:t>
            </a:r>
            <a:r>
              <a:rPr lang="ru-RU" sz="1800" i="1" dirty="0"/>
              <a:t> </a:t>
            </a:r>
            <a:r>
              <a:rPr lang="ru-RU" sz="1800" i="1" dirty="0" err="1"/>
              <a:t>вибирати</a:t>
            </a:r>
            <a:r>
              <a:rPr lang="ru-RU" sz="1800" i="1" dirty="0"/>
              <a:t> </a:t>
            </a:r>
            <a:r>
              <a:rPr lang="ru-RU" sz="1800" i="1" dirty="0" err="1"/>
              <a:t>вподобані</a:t>
            </a:r>
            <a:r>
              <a:rPr lang="ru-RU" sz="1800" i="1" dirty="0"/>
              <a:t> </a:t>
            </a:r>
            <a:r>
              <a:rPr lang="ru-RU" sz="1800" i="1" dirty="0" err="1"/>
              <a:t>тренди</a:t>
            </a:r>
            <a:r>
              <a:rPr lang="ru-RU" sz="1800" i="1" dirty="0"/>
              <a:t>. </a:t>
            </a:r>
            <a:endParaRPr lang="ru-RU" sz="1800" i="1" dirty="0" smtClean="0"/>
          </a:p>
          <a:p>
            <a:pPr marL="0" indent="0">
              <a:buNone/>
            </a:pPr>
            <a:r>
              <a:rPr lang="ru-RU" sz="1800" i="1" dirty="0" err="1" smtClean="0"/>
              <a:t>Стилі</a:t>
            </a:r>
            <a:r>
              <a:rPr lang="ru-RU" sz="1800" i="1" dirty="0" smtClean="0"/>
              <a:t> </a:t>
            </a:r>
            <a:r>
              <a:rPr lang="ru-RU" sz="1800" i="1" dirty="0" err="1"/>
              <a:t>сучасної</a:t>
            </a:r>
            <a:r>
              <a:rPr lang="ru-RU" sz="1800" i="1" dirty="0"/>
              <a:t> </a:t>
            </a:r>
            <a:r>
              <a:rPr lang="ru-RU" sz="1800" i="1" dirty="0" err="1"/>
              <a:t>моди</a:t>
            </a:r>
            <a:r>
              <a:rPr lang="ru-RU" sz="1800" i="1" dirty="0"/>
              <a:t> все </a:t>
            </a:r>
            <a:r>
              <a:rPr lang="ru-RU" sz="1800" i="1" dirty="0" err="1"/>
              <a:t>більш</a:t>
            </a:r>
            <a:r>
              <a:rPr lang="ru-RU" sz="1800" i="1" dirty="0"/>
              <a:t> </a:t>
            </a:r>
            <a:r>
              <a:rPr lang="ru-RU" sz="1800" i="1" dirty="0" err="1"/>
              <a:t>розмиті</a:t>
            </a:r>
            <a:r>
              <a:rPr lang="ru-RU" sz="1800" i="1" dirty="0"/>
              <a:t>, і </a:t>
            </a:r>
            <a:r>
              <a:rPr lang="ru-RU" sz="1800" i="1" dirty="0" err="1"/>
              <a:t>дівчата</a:t>
            </a:r>
            <a:r>
              <a:rPr lang="ru-RU" sz="1800" i="1" dirty="0"/>
              <a:t> </a:t>
            </a:r>
            <a:r>
              <a:rPr lang="ru-RU" sz="1800" i="1" dirty="0" err="1"/>
              <a:t>знову</a:t>
            </a:r>
            <a:r>
              <a:rPr lang="ru-RU" sz="1800" i="1" dirty="0"/>
              <a:t> </a:t>
            </a:r>
            <a:r>
              <a:rPr lang="ru-RU" sz="1800" i="1" dirty="0" err="1"/>
              <a:t>починають</a:t>
            </a:r>
            <a:r>
              <a:rPr lang="ru-RU" sz="1800" i="1" dirty="0"/>
              <a:t> </a:t>
            </a:r>
            <a:r>
              <a:rPr lang="ru-RU" sz="1800" i="1" dirty="0" err="1"/>
              <a:t>цінувати</a:t>
            </a:r>
            <a:r>
              <a:rPr lang="ru-RU" sz="1800" i="1" dirty="0"/>
              <a:t> </a:t>
            </a:r>
            <a:r>
              <a:rPr lang="ru-RU" sz="1800" i="1" dirty="0" err="1"/>
              <a:t>якість</a:t>
            </a:r>
            <a:r>
              <a:rPr lang="ru-RU" sz="1800" i="1" dirty="0"/>
              <a:t> </a:t>
            </a:r>
            <a:r>
              <a:rPr lang="ru-RU" sz="1800" i="1" dirty="0" err="1"/>
              <a:t>тканини</a:t>
            </a:r>
            <a:r>
              <a:rPr lang="ru-RU" sz="1800" i="1" dirty="0"/>
              <a:t> і крою, а </a:t>
            </a:r>
            <a:r>
              <a:rPr lang="ru-RU" sz="1800" i="1" dirty="0" err="1"/>
              <a:t>також</a:t>
            </a:r>
            <a:r>
              <a:rPr lang="ru-RU" sz="1800" i="1" dirty="0"/>
              <a:t> </a:t>
            </a:r>
            <a:r>
              <a:rPr lang="ru-RU" sz="1800" i="1" dirty="0" err="1"/>
              <a:t>прагнуть</a:t>
            </a:r>
            <a:r>
              <a:rPr lang="ru-RU" sz="1800" i="1" dirty="0"/>
              <a:t> </a:t>
            </a:r>
            <a:r>
              <a:rPr lang="ru-RU" sz="1800" i="1" dirty="0" err="1"/>
              <a:t>створити</a:t>
            </a:r>
            <a:r>
              <a:rPr lang="ru-RU" sz="1800" i="1" dirty="0"/>
              <a:t> </a:t>
            </a:r>
            <a:r>
              <a:rPr lang="ru-RU" sz="1800" i="1" dirty="0" err="1"/>
              <a:t>власний</a:t>
            </a:r>
            <a:r>
              <a:rPr lang="ru-RU" sz="1800" i="1" dirty="0"/>
              <a:t> стиль . </a:t>
            </a:r>
          </a:p>
        </p:txBody>
      </p:sp>
      <p:pic>
        <p:nvPicPr>
          <p:cNvPr id="10242" name="Picture 2" descr="Сучасна мо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4208" y="3510123"/>
            <a:ext cx="1905000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Сучасна мод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9208" y="3501008"/>
            <a:ext cx="1905000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Сучасна мод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501008"/>
            <a:ext cx="1905000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Сучасна мод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208" y="3510123"/>
            <a:ext cx="1905000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24532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Хто такі «модельєри»?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 descr="http://u4y.ru/wp-content/uploads/images/img_titleforeks_indikator_mcandle_skachat_srchttptradelik_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75263"/>
            <a:ext cx="4860539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u4y.ru/wp-content/uploads/images/img_titleforeks_indikator_mcandle_skachat_srchttptradelik_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1670" y="2786058"/>
            <a:ext cx="4860539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81223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Модельєр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946715417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149992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533400"/>
            <a:ext cx="8286808" cy="1524000"/>
          </a:xfrm>
        </p:spPr>
        <p:txBody>
          <a:bodyPr/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Відомі українські модельєри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 descr="http://i.imgur.com/s4actt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780928"/>
            <a:ext cx="5294656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43006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Відомі українські модельєри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4269487940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618373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Відомі українські модельєри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176437340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832263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Лілія </a:t>
            </a:r>
            <a:r>
              <a:rPr lang="uk-UA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Пустовіт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033521"/>
              </p:ext>
            </p:extLst>
          </p:nvPr>
        </p:nvGraphicFramePr>
        <p:xfrm>
          <a:off x="251520" y="1433908"/>
          <a:ext cx="5422376" cy="4782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314" name="Picture 2" descr="http://bestin.ua/static/uploads2/2014/october/31/kfd%20open/start-kfd-1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628800"/>
            <a:ext cx="2922758" cy="43924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30500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одягу </a:t>
            </a:r>
            <a:r>
              <a:rPr lang="en-US" b="1" cap="all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POUSTOVIT </a:t>
            </a:r>
            <a:r>
              <a:rPr lang="en-US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SS16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 descr="http://s3.fashionweek.ua/media/img/3399x660x1_q90/POUSTOVIT_ss16-47.jpg?2o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588" y="1772816"/>
            <a:ext cx="216024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s4.fashionweek.ua/media/img/3399x660x1_q90/POUSTOVIT_ss16-41.jpg?2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23374" y="1785884"/>
            <a:ext cx="216024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://s3.fashionweek.ua/media/img/3399x660x1_q90/POUSTOVIT_ss16-24.jpg?4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3613" y="1772816"/>
            <a:ext cx="2160239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://s3.fashionweek.ua/media/img/3399x660x1_q90/POUSTOVIT_ss16-10.jpg?j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3853" y="1772816"/>
            <a:ext cx="216024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17583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188640"/>
            <a:ext cx="9577064" cy="758952"/>
          </a:xfrm>
        </p:spPr>
        <p:txBody>
          <a:bodyPr>
            <a:normAutofit fontScale="90000"/>
          </a:bodyPr>
          <a:lstStyle/>
          <a:p>
            <a:r>
              <a:rPr lang="ru-RU" sz="2800" b="1" cap="all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</a:t>
            </a:r>
            <a:r>
              <a:rPr lang="ru-RU" sz="2800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cap="all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LP BY POUSTOVIT </a:t>
            </a:r>
            <a:r>
              <a:rPr lang="ru-RU" sz="2800" b="1" cap="all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ОСІНЬ-ЗИМА </a:t>
            </a:r>
            <a:r>
              <a:rPr lang="ru-RU" sz="2800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15-16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 descr="http://s3.fashionweek.ua/media/img/3399x660x1_q90/lookbook-LP-by-Poustovit-aw-15-16-21.jpg?f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298" y="1630527"/>
            <a:ext cx="2015072" cy="3022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s2.fashionweek.ua/media/img/3399x660x1_q90/lookbook-LP-by-Poustovit-aw-15-16-5.jpg?2l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4774" y="1630527"/>
            <a:ext cx="2161623" cy="3022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://s3.fashionweek.ua/media/img/3399x660x1_q90/lookbook-LP-by-Poustovit-aw-15-16-1.jpg?2j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0617" y="1630526"/>
            <a:ext cx="2161623" cy="3022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http://s5.fashionweek.ua/media/img/3399x660x1_q90/lookbook-LP-by-Poustovit-aw-15-16-11.jpg?f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630527"/>
            <a:ext cx="2015072" cy="3022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3095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Вступ</a:t>
            </a:r>
            <a:r>
              <a:rPr lang="uk-UA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1800" i="1" dirty="0" smtClean="0"/>
          </a:p>
          <a:p>
            <a:pPr marL="0" indent="0" algn="ctr">
              <a:buNone/>
            </a:pPr>
            <a:r>
              <a:rPr lang="ru-RU" sz="1800" i="1" dirty="0" smtClean="0"/>
              <a:t>Як </a:t>
            </a:r>
            <a:r>
              <a:rPr lang="ru-RU" sz="1800" i="1" dirty="0" err="1"/>
              <a:t>тільки</a:t>
            </a:r>
            <a:r>
              <a:rPr lang="ru-RU" sz="1800" i="1" dirty="0"/>
              <a:t> </a:t>
            </a:r>
            <a:r>
              <a:rPr lang="ru-RU" sz="1800" i="1" dirty="0" err="1"/>
              <a:t>були</a:t>
            </a:r>
            <a:r>
              <a:rPr lang="ru-RU" sz="1800" i="1" dirty="0"/>
              <a:t> </a:t>
            </a:r>
            <a:r>
              <a:rPr lang="ru-RU" sz="1800" i="1" dirty="0" err="1"/>
              <a:t>зшиті</a:t>
            </a:r>
            <a:r>
              <a:rPr lang="ru-RU" sz="1800" i="1" dirty="0"/>
              <a:t> </a:t>
            </a:r>
            <a:r>
              <a:rPr lang="ru-RU" sz="1800" i="1" dirty="0" smtClean="0"/>
              <a:t>перша </a:t>
            </a:r>
            <a:r>
              <a:rPr lang="ru-RU" sz="1800" i="1" dirty="0" err="1" smtClean="0"/>
              <a:t>сукня</a:t>
            </a:r>
            <a:r>
              <a:rPr lang="ru-RU" sz="1800" i="1" dirty="0" smtClean="0"/>
              <a:t> </a:t>
            </a:r>
            <a:r>
              <a:rPr lang="ru-RU" sz="1800" i="1" dirty="0"/>
              <a:t>і перший костюм, на </a:t>
            </a:r>
            <a:r>
              <a:rPr lang="ru-RU" sz="1800" i="1" dirty="0" err="1"/>
              <a:t>світ</a:t>
            </a:r>
            <a:r>
              <a:rPr lang="ru-RU" sz="1800" i="1" dirty="0"/>
              <a:t> </a:t>
            </a:r>
            <a:r>
              <a:rPr lang="ru-RU" sz="1800" i="1" dirty="0" err="1"/>
              <a:t>народилася</a:t>
            </a:r>
            <a:r>
              <a:rPr lang="ru-RU" sz="1800" i="1" dirty="0"/>
              <a:t> мода. </a:t>
            </a:r>
            <a:r>
              <a:rPr lang="ru-RU" sz="1800" i="1" dirty="0" err="1"/>
              <a:t>Стрімка</a:t>
            </a:r>
            <a:r>
              <a:rPr lang="ru-RU" sz="1800" i="1" dirty="0"/>
              <a:t> і </a:t>
            </a:r>
            <a:r>
              <a:rPr lang="ru-RU" sz="1800" i="1" dirty="0" err="1"/>
              <a:t>мінлива</a:t>
            </a:r>
            <a:r>
              <a:rPr lang="ru-RU" sz="1800" i="1" dirty="0"/>
              <a:t>, </a:t>
            </a:r>
            <a:r>
              <a:rPr lang="ru-RU" sz="1800" i="1" dirty="0" err="1"/>
              <a:t>епатажна</a:t>
            </a:r>
            <a:r>
              <a:rPr lang="ru-RU" sz="1800" i="1" dirty="0"/>
              <a:t> і </a:t>
            </a:r>
            <a:r>
              <a:rPr lang="ru-RU" sz="1800" i="1" dirty="0" err="1"/>
              <a:t>стримана</a:t>
            </a:r>
            <a:r>
              <a:rPr lang="ru-RU" sz="1800" i="1" dirty="0"/>
              <a:t> - вона </a:t>
            </a:r>
            <a:r>
              <a:rPr lang="ru-RU" sz="1800" i="1" dirty="0" err="1"/>
              <a:t>щодня</a:t>
            </a:r>
            <a:r>
              <a:rPr lang="ru-RU" sz="1800" i="1" dirty="0"/>
              <a:t> </a:t>
            </a:r>
            <a:r>
              <a:rPr lang="ru-RU" sz="1800" i="1" dirty="0" err="1"/>
              <a:t>диктує</a:t>
            </a:r>
            <a:r>
              <a:rPr lang="ru-RU" sz="1800" i="1" dirty="0"/>
              <a:t> </a:t>
            </a:r>
            <a:r>
              <a:rPr lang="ru-RU" sz="1800" i="1" dirty="0" err="1"/>
              <a:t>мільйонам</a:t>
            </a:r>
            <a:r>
              <a:rPr lang="ru-RU" sz="1800" i="1" dirty="0"/>
              <a:t> людей, як </a:t>
            </a:r>
            <a:r>
              <a:rPr lang="ru-RU" sz="1800" i="1" dirty="0" err="1"/>
              <a:t>виглядати</a:t>
            </a:r>
            <a:r>
              <a:rPr lang="ru-RU" sz="1800" i="1" dirty="0"/>
              <a:t> і </a:t>
            </a:r>
            <a:r>
              <a:rPr lang="ru-RU" sz="1800" i="1" dirty="0" err="1"/>
              <a:t>що</a:t>
            </a:r>
            <a:r>
              <a:rPr lang="ru-RU" sz="1800" i="1" dirty="0"/>
              <a:t> </a:t>
            </a:r>
            <a:r>
              <a:rPr lang="ru-RU" sz="1800" i="1" dirty="0" err="1"/>
              <a:t>носити</a:t>
            </a:r>
            <a:r>
              <a:rPr lang="ru-RU" sz="1800" i="1" dirty="0"/>
              <a:t>. </a:t>
            </a:r>
            <a:r>
              <a:rPr lang="ru-RU" sz="1800" i="1" dirty="0" err="1"/>
              <a:t>Їй</a:t>
            </a:r>
            <a:r>
              <a:rPr lang="ru-RU" sz="1800" i="1" dirty="0"/>
              <a:t> </a:t>
            </a:r>
            <a:r>
              <a:rPr lang="ru-RU" sz="1800" i="1" dirty="0" err="1"/>
              <a:t>можна</a:t>
            </a:r>
            <a:r>
              <a:rPr lang="ru-RU" sz="1800" i="1" dirty="0"/>
              <a:t> </a:t>
            </a:r>
            <a:r>
              <a:rPr lang="ru-RU" sz="1800" i="1" dirty="0" err="1"/>
              <a:t>слідувати</a:t>
            </a:r>
            <a:r>
              <a:rPr lang="ru-RU" sz="1800" i="1" dirty="0"/>
              <a:t>, нею </a:t>
            </a:r>
            <a:r>
              <a:rPr lang="ru-RU" sz="1800" i="1" dirty="0" err="1"/>
              <a:t>можна</a:t>
            </a:r>
            <a:r>
              <a:rPr lang="ru-RU" sz="1800" i="1" dirty="0"/>
              <a:t> </a:t>
            </a:r>
            <a:r>
              <a:rPr lang="ru-RU" sz="1800" i="1" dirty="0" err="1"/>
              <a:t>нехтувати</a:t>
            </a:r>
            <a:r>
              <a:rPr lang="ru-RU" sz="1800" i="1" dirty="0"/>
              <a:t>, але вона </a:t>
            </a:r>
            <a:r>
              <a:rPr lang="ru-RU" sz="1800" i="1" dirty="0" err="1"/>
              <a:t>зачіпає</a:t>
            </a:r>
            <a:r>
              <a:rPr lang="ru-RU" sz="1800" i="1" dirty="0"/>
              <a:t> кожного</a:t>
            </a:r>
            <a:r>
              <a:rPr lang="ru-RU" sz="1800" i="1" dirty="0" smtClean="0"/>
              <a:t>.</a:t>
            </a:r>
          </a:p>
          <a:p>
            <a:pPr marL="0" indent="0" algn="ctr">
              <a:buNone/>
            </a:pPr>
            <a:endParaRPr lang="ru-RU" sz="1800" i="1" dirty="0" smtClean="0"/>
          </a:p>
          <a:p>
            <a:pPr marL="0" indent="0" algn="ctr">
              <a:buNone/>
            </a:pPr>
            <a:r>
              <a:rPr lang="ru-RU" sz="1800" i="1" dirty="0" err="1"/>
              <a:t>Таке</a:t>
            </a:r>
            <a:r>
              <a:rPr lang="ru-RU" sz="1800" i="1" dirty="0"/>
              <a:t> </a:t>
            </a:r>
            <a:r>
              <a:rPr lang="ru-RU" sz="1800" i="1" dirty="0" err="1"/>
              <a:t>поняття</a:t>
            </a:r>
            <a:r>
              <a:rPr lang="ru-RU" sz="1800" i="1" dirty="0"/>
              <a:t> як мода </a:t>
            </a:r>
            <a:r>
              <a:rPr lang="ru-RU" sz="1800" i="1" dirty="0" err="1"/>
              <a:t>досить</a:t>
            </a:r>
            <a:r>
              <a:rPr lang="ru-RU" sz="1800" i="1" dirty="0"/>
              <a:t> проблемно </a:t>
            </a:r>
            <a:r>
              <a:rPr lang="ru-RU" sz="1800" i="1" dirty="0" err="1"/>
              <a:t>описати</a:t>
            </a:r>
            <a:r>
              <a:rPr lang="ru-RU" sz="1800" i="1" dirty="0"/>
              <a:t> в одному-</a:t>
            </a:r>
            <a:r>
              <a:rPr lang="ru-RU" sz="1800" i="1" dirty="0" err="1"/>
              <a:t>двох</a:t>
            </a:r>
            <a:r>
              <a:rPr lang="ru-RU" sz="1800" i="1" dirty="0"/>
              <a:t> </a:t>
            </a:r>
            <a:r>
              <a:rPr lang="ru-RU" sz="1800" i="1" dirty="0" err="1"/>
              <a:t>реченнях</a:t>
            </a:r>
            <a:r>
              <a:rPr lang="ru-RU" sz="1800" i="1" dirty="0"/>
              <a:t>. </a:t>
            </a:r>
            <a:r>
              <a:rPr lang="ru-RU" sz="1800" i="1" dirty="0" err="1"/>
              <a:t>Адже</a:t>
            </a:r>
            <a:r>
              <a:rPr lang="ru-RU" sz="1800" i="1" dirty="0"/>
              <a:t> </a:t>
            </a:r>
            <a:r>
              <a:rPr lang="ru-RU" sz="1800" i="1" dirty="0" err="1"/>
              <a:t>її</a:t>
            </a:r>
            <a:r>
              <a:rPr lang="ru-RU" sz="1800" i="1" dirty="0"/>
              <a:t> характерною </a:t>
            </a:r>
            <a:r>
              <a:rPr lang="ru-RU" sz="1800" i="1" dirty="0" err="1" smtClean="0"/>
              <a:t>рисою</a:t>
            </a:r>
            <a:r>
              <a:rPr lang="ru-RU" sz="1800" i="1" dirty="0" smtClean="0"/>
              <a:t> </a:t>
            </a:r>
            <a:r>
              <a:rPr lang="ru-RU" sz="1800" i="1" dirty="0"/>
              <a:t>є </a:t>
            </a:r>
            <a:r>
              <a:rPr lang="ru-RU" sz="1800" i="1" dirty="0" err="1"/>
              <a:t>змінюваність</a:t>
            </a:r>
            <a:r>
              <a:rPr lang="ru-RU" sz="1800" i="1" dirty="0"/>
              <a:t>. Мода - </a:t>
            </a:r>
            <a:r>
              <a:rPr lang="ru-RU" sz="1800" i="1" dirty="0" err="1"/>
              <a:t>це</a:t>
            </a:r>
            <a:r>
              <a:rPr lang="ru-RU" sz="1800" i="1" dirty="0"/>
              <a:t>, перш за все, стала новизна, </a:t>
            </a:r>
            <a:r>
              <a:rPr lang="ru-RU" sz="1800" i="1" dirty="0" err="1"/>
              <a:t>що</a:t>
            </a:r>
            <a:r>
              <a:rPr lang="ru-RU" sz="1800" i="1" dirty="0"/>
              <a:t> </a:t>
            </a:r>
            <a:r>
              <a:rPr lang="ru-RU" sz="1800" i="1" dirty="0" err="1"/>
              <a:t>виділяє</a:t>
            </a:r>
            <a:r>
              <a:rPr lang="ru-RU" sz="1800" i="1" dirty="0"/>
              <a:t> </a:t>
            </a:r>
            <a:r>
              <a:rPr lang="ru-RU" sz="1800" i="1" dirty="0" err="1"/>
              <a:t>якусь</a:t>
            </a:r>
            <a:r>
              <a:rPr lang="ru-RU" sz="1800" i="1" dirty="0"/>
              <a:t> </a:t>
            </a:r>
            <a:r>
              <a:rPr lang="ru-RU" sz="1800" i="1" dirty="0" err="1"/>
              <a:t>індивідуальність</a:t>
            </a:r>
            <a:r>
              <a:rPr lang="ru-RU" sz="1800" i="1" dirty="0"/>
              <a:t>. </a:t>
            </a:r>
            <a:r>
              <a:rPr lang="ru-RU" sz="1800" i="1" dirty="0" err="1"/>
              <a:t>Це</a:t>
            </a:r>
            <a:r>
              <a:rPr lang="ru-RU" sz="1800" i="1" dirty="0"/>
              <a:t> те, </a:t>
            </a:r>
            <a:r>
              <a:rPr lang="ru-RU" sz="1800" i="1" dirty="0" err="1"/>
              <a:t>що</a:t>
            </a:r>
            <a:r>
              <a:rPr lang="ru-RU" sz="1800" i="1" dirty="0"/>
              <a:t> </a:t>
            </a:r>
            <a:r>
              <a:rPr lang="ru-RU" sz="1800" i="1" dirty="0" err="1"/>
              <a:t>найбільш</a:t>
            </a:r>
            <a:r>
              <a:rPr lang="ru-RU" sz="1800" i="1" dirty="0"/>
              <a:t> популярно в </a:t>
            </a:r>
            <a:r>
              <a:rPr lang="ru-RU" sz="1800" i="1" dirty="0" err="1"/>
              <a:t>даний</a:t>
            </a:r>
            <a:r>
              <a:rPr lang="ru-RU" sz="1800" i="1" dirty="0"/>
              <a:t> момент</a:t>
            </a:r>
            <a:r>
              <a:rPr lang="ru-RU" sz="1800" i="1" dirty="0">
                <a:solidFill>
                  <a:schemeClr val="accent3">
                    <a:lumMod val="50000"/>
                  </a:schemeClr>
                </a:solidFill>
              </a:rPr>
              <a:t>. </a:t>
            </a:r>
          </a:p>
          <a:p>
            <a:pPr marL="0" indent="0">
              <a:buNone/>
            </a:pPr>
            <a:endParaRPr lang="ru-RU" sz="2000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6769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Андре </a:t>
            </a:r>
            <a:r>
              <a:rPr lang="uk-UA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391715961"/>
              </p:ext>
            </p:extLst>
          </p:nvPr>
        </p:nvGraphicFramePr>
        <p:xfrm>
          <a:off x="251520" y="1268760"/>
          <a:ext cx="4774304" cy="463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6386" name="Picture 2" descr="http://hochu.ua/images/articles/55545_13347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34" r="10005"/>
          <a:stretch/>
        </p:blipFill>
        <p:spPr bwMode="auto">
          <a:xfrm>
            <a:off x="5292080" y="1700808"/>
            <a:ext cx="3462292" cy="40324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03718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071546"/>
          </a:xfrm>
        </p:spPr>
        <p:txBody>
          <a:bodyPr>
            <a:normAutofit fontScale="90000"/>
          </a:bodyPr>
          <a:lstStyle/>
          <a:p>
            <a:r>
              <a:rPr lang="ru-RU" b="1" cap="all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</a:t>
            </a:r>
            <a:r>
              <a:rPr lang="ru-RU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cap="all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 TAN </a:t>
            </a:r>
            <a:r>
              <a:rPr lang="ru-RU" b="1" cap="all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ВЕСНА-ЛІТО </a:t>
            </a:r>
            <a:r>
              <a:rPr lang="ru-RU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0" name="Picture 2" descr="http://s4.fashionweek.ua/media/img/3399x660x1_q90/andre-tan-lookbook-ss2015-10.jpg?b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610" y="1700809"/>
            <a:ext cx="2108494" cy="316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s5.fashionweek.ua/media/img/3399x660x1_q90/andre-tan-lookbook-ss2015-9.jpg?2h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6104" y="1700809"/>
            <a:ext cx="2108494" cy="316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http://s2.fashionweek.ua/media/img/3399x660x1_q90/andre-tan-lookbook-ss2015-7.jpg?1s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4598" y="1679529"/>
            <a:ext cx="2122680" cy="3184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http://s2.fashionweek.ua/media/img/3399x660x1_q90/andre-tan-lookbook-ss2015-6.jpg?11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690168"/>
            <a:ext cx="20955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21260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</a:t>
            </a:r>
            <a:r>
              <a:rPr lang="en-US" b="1" cap="all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 TAN S/S </a:t>
            </a:r>
            <a:r>
              <a:rPr lang="en-US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4" name="Picture 2" descr="http://s5.fashionweek.ua/media/img/3399x660x1_w_q90/Andre-TAN_SS2015-31.jpg?2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940" y="1700808"/>
            <a:ext cx="216024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://s3.fashionweek.ua/media/img/3399x660x1_w_q90/Andre-TAN_SS2015-25.jpg?1j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8382" y="1706975"/>
            <a:ext cx="2156129" cy="3234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://s4.fashionweek.ua/media/img/3399x660x1_w_q90/Andre-TAN_SS2015-17.jpg?2d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4511" y="1700808"/>
            <a:ext cx="2160239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http://s2.fashionweek.ua/media/img/3399x660x1_w_q90/Andre-TAN_SS2015-4.jpg?20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0680" y="1686408"/>
            <a:ext cx="2160141" cy="3240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15100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Ірина Коровай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2447994388"/>
              </p:ext>
            </p:extLst>
          </p:nvPr>
        </p:nvGraphicFramePr>
        <p:xfrm>
          <a:off x="395536" y="1540133"/>
          <a:ext cx="4918320" cy="463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9458" name="Picture 2" descr="http://cs622226.vk.me/v622226705/395a1/DEyRpJY6jcw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700808"/>
            <a:ext cx="2880320" cy="43169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21790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142984"/>
          </a:xfrm>
        </p:spPr>
        <p:txBody>
          <a:bodyPr>
            <a:normAutofit/>
          </a:bodyPr>
          <a:lstStyle/>
          <a:p>
            <a:r>
              <a:rPr lang="ru-RU" b="1" cap="all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</a:t>
            </a:r>
            <a:r>
              <a:rPr lang="ru-RU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cap="all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KARAVAY </a:t>
            </a:r>
            <a:r>
              <a:rPr lang="ru-RU" b="1" cap="all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ОСІНЬ-ЗИМА </a:t>
            </a:r>
            <a:r>
              <a:rPr lang="ru-RU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2015-16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2" name="Picture 2" descr="http://s1.fashionweek.ua/media/img/3399x660x1_q90/karavay-lookbook-aw15-16-41.jpg?q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211223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://s4.fashionweek.ua/media/img/3399x660x1_q90/karavay-lookbook-aw15-16-40.jpg?39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5919" y="1792793"/>
            <a:ext cx="2119134" cy="317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http://s5.fashionweek.ua/media/img/3399x660x1_q90/karavay-lookbook-aw15-16-29.jpg?2c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5053" y="1803143"/>
            <a:ext cx="211223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http://s5.fashionweek.ua/media/img/3399x660x1_q90/karavay-lookbook-aw15-16-18.jpg?2h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7770" y="1775396"/>
            <a:ext cx="2122595" cy="3183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61979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</a:t>
            </a:r>
            <a:r>
              <a:rPr lang="en-US" b="1" cap="all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KARAVAY </a:t>
            </a:r>
            <a:r>
              <a:rPr lang="en-US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AW15-16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506" name="Picture 2" descr="http://s4.fashionweek.ua/media/img/3399x660x1_q90/karavay-aw15-16-33.jpg?2b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9" y="1692871"/>
            <a:ext cx="2088232" cy="313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http://s4.fashionweek.ua/media/img/3399x660x1_q90/karavay-aw15-16-28.jpg?o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3" y="1692868"/>
            <a:ext cx="2089058" cy="3133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http://s5.fashionweek.ua/media/img/3399x660x1_q90/karavay-aw15-16-27.jpg?3e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1" y="1694108"/>
            <a:ext cx="2088231" cy="3132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http://s2.fashionweek.ua/media/img/3399x660x1_q90/karavay-aw15-16-24.jpg?6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9052" y="1692871"/>
            <a:ext cx="2088232" cy="313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80934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Ольга Громова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486672401"/>
              </p:ext>
            </p:extLst>
          </p:nvPr>
        </p:nvGraphicFramePr>
        <p:xfrm>
          <a:off x="251520" y="1628800"/>
          <a:ext cx="4846312" cy="4566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2530" name="Picture 2" descr="Ольга Громов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700808"/>
            <a:ext cx="3333750" cy="42862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48600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ВЕСНА-ЛІТО 2009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54" name="Picture 2" descr="http://www.2000.ua/modules/pages/pictures/1000x1000/457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11119"/>
            <a:ext cx="2114793" cy="3109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http://www.2000.ua/modules/pages/pictures/1000x1000/457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9960" y="1655685"/>
            <a:ext cx="2084488" cy="306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http://www.2000.ua/modules/pages/pictures/1000x1000/458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8969" y="1637431"/>
            <a:ext cx="2096902" cy="308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60" name="Picture 8" descr="http://www.2000.ua/modules/pages/pictures/1000x1000/458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2099" y="1637433"/>
            <a:ext cx="2096901" cy="308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8841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«ФАТАЛЬНІ СТРАТЕГІЇ»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78" name="Picture 2" descr="http://jetsetter.ua/data/storys/62/81/6281_68059_13184011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91920"/>
            <a:ext cx="2160241" cy="325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http://jetsetter.ua/data/storys/62/81/6281_68057_13184010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91921"/>
            <a:ext cx="2160241" cy="3254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http://jetsetter.ua/data/storys/62/81/6281_68055_131840106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58" y="1791920"/>
            <a:ext cx="2160242" cy="3254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84" name="Picture 8" descr="http://jetsetter.ua/data/storys/62/81/6281_68054_131840106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4867" y="1791921"/>
            <a:ext cx="2160242" cy="3254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3594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Вікторія </a:t>
            </a:r>
            <a:r>
              <a:rPr lang="uk-UA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Гресь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2114469613"/>
              </p:ext>
            </p:extLst>
          </p:nvPr>
        </p:nvGraphicFramePr>
        <p:xfrm>
          <a:off x="395536" y="1623391"/>
          <a:ext cx="4990328" cy="463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5602" name="Picture 2" descr="http://hochu.ua/images/articles/52024_11608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00808"/>
            <a:ext cx="2928326" cy="43924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72967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404664"/>
            <a:ext cx="7772400" cy="1524000"/>
          </a:xfrm>
        </p:spPr>
        <p:txBody>
          <a:bodyPr/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Історична довідка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http://mylitta.ru/uploads/posts/2011-03/1299751856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732841"/>
            <a:ext cx="5904656" cy="35427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77650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</a:t>
            </a:r>
            <a:r>
              <a:rPr lang="en-US" b="1" cap="all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VICTORIA GRES </a:t>
            </a:r>
            <a:r>
              <a:rPr lang="en-US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AW15-16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6626" name="Picture 2" descr="http://s5.fashionweek.ua/media/img/3399x660x1_q90/Victoria_Gres_AW15-16-34.jpg?6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433" y="1628800"/>
            <a:ext cx="2088231" cy="3132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http://s5.fashionweek.ua/media/img/3399x660x1_q90/Victoria_Gres_AW15-16-2.jpg?3g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2767" y="1628800"/>
            <a:ext cx="2104003" cy="3156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http://s5.fashionweek.ua/media/img/3399x660x1_q90/Victoria_Gres_AW15-16-22.jpg?h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6303" y="1628798"/>
            <a:ext cx="2088232" cy="3132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32" name="Picture 8" descr="http://s3.fashionweek.ua/media/img/3399x660x1_q90/Victoria_Gres_AW15-16-5.jpg?3m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4535" y="1628800"/>
            <a:ext cx="2088232" cy="313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42451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</a:t>
            </a:r>
            <a:r>
              <a:rPr lang="en-US" b="1" cap="all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VICTORIA GRES S/S </a:t>
            </a:r>
            <a:r>
              <a:rPr lang="en-US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7650" name="Picture 2" descr="http://s1.fashionweek.ua/media/img/3399x660x1_w_q90/VICTORIA-GRES-SS2015-31.jpg?2v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44997"/>
            <a:ext cx="2109018" cy="3163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http://s1.fashionweek.ua/media/img/3399x660x1_w_q90/VICTORIA-GRES-SS2015-4.jpg?a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3391" y="1753778"/>
            <a:ext cx="2103164" cy="3154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654" name="Picture 6" descr="http://s2.fashionweek.ua/media/img/3399x660x1_w_q90/VICTORIA-GRES-SS2015-14.jpg?34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2251" y="1756494"/>
            <a:ext cx="2101354" cy="3152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656" name="Picture 8" descr="http://s4.fashionweek.ua/media/img/3399x660x1_w_q90/VICTORIA-GRES-SS2015-15.jpg?2s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3605" y="1750081"/>
            <a:ext cx="2105629" cy="3158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5436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Роксолана Богуцька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4162654940"/>
              </p:ext>
            </p:extLst>
          </p:nvPr>
        </p:nvGraphicFramePr>
        <p:xfrm>
          <a:off x="301752" y="1527048"/>
          <a:ext cx="5062336" cy="4579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8674" name="Picture 2" descr="http://www.lvivpost.net/application/images/uploads/stories/2012/1218/boguck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5373" y="1569860"/>
            <a:ext cx="3018586" cy="45365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6279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cap="all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ROKSOLANA BOGUTSKA F/W 2014-15</a:t>
            </a:r>
            <a:r>
              <a:rPr lang="en-US" sz="2400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uk-UA" sz="2400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2400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cap="all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LVIV FASHION </a:t>
            </a:r>
            <a:r>
              <a:rPr lang="en-US" sz="2400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WEEK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698" name="Picture 2" descr="http://s4.fashionweek.ua/media/img/3399x660x1_q90/Roksolana-Bogutska-fw2014-15-46.jpg?30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7" y="1678189"/>
            <a:ext cx="2088232" cy="313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http://s2.fashionweek.ua/media/img/3399x660x1_q90/Roksolana-Bogutska-fw2014-15-43.jpg?2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7427" y="1655254"/>
            <a:ext cx="2103523" cy="3155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702" name="Picture 6" descr="http://s1.fashionweek.ua/media/img/3399x660x1_q90/Roksolana-Bogutska-fw2014-15-42.jpg?2k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9" y="1662656"/>
            <a:ext cx="2098587" cy="3147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704" name="Picture 8" descr="http://s5.fashionweek.ua/media/img/3399x660x1_q90/Roksolana-Bogutska-fw2014-15-41.jpg?2e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3069" y="1647857"/>
            <a:ext cx="2108453" cy="316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70190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s1.fashionweek.ua/media/img/3399x660x1_w_q90/RoksolanaBogutska-fw-2013-14-27.jpg?2g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2000" y="1662538"/>
            <a:ext cx="2088727" cy="3133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 descr="http://s2.fashionweek.ua/media/img/3399x660x1_w_q90/RoksolanaBogutska-fw-2013-14-22.jpg?1p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0729" y="1647857"/>
            <a:ext cx="2083461" cy="312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6" descr="http://s5.fashionweek.ua/media/img/3399x660x1_w_q90/RoksolanaBogutska-fw-2013-14-20.jpg?c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7346" y="1647742"/>
            <a:ext cx="2108454" cy="316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8" name="Picture 8" descr="http://s3.fashionweek.ua/media/img/3399x660x1_w_q90/RoksolanaBogutska-fw-2013-14-16.jpg?1u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2817" y="1636567"/>
            <a:ext cx="2098515" cy="3147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cap="all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ROKSOLANA BOGUTSKA F/W </a:t>
            </a:r>
            <a:r>
              <a:rPr lang="en-US" sz="2400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</a:t>
            </a:r>
            <a:r>
              <a:rPr lang="uk-UA" sz="2400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400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-1</a:t>
            </a:r>
            <a:r>
              <a:rPr lang="uk-UA" sz="2400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sz="2400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uk-UA" sz="2400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2400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cap="all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LVIV FASHION </a:t>
            </a:r>
            <a:r>
              <a:rPr lang="en-US" sz="2400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WEEK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4497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Оксана </a:t>
            </a:r>
            <a:r>
              <a:rPr lang="uk-UA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Караванська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892175344"/>
              </p:ext>
            </p:extLst>
          </p:nvPr>
        </p:nvGraphicFramePr>
        <p:xfrm>
          <a:off x="323528" y="1268760"/>
          <a:ext cx="5134344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1746" name="Picture 2" descr="http://womanway.com.ua/published/publicdata/WOMANWAY/attachments/SC/storage/images/fashionway/970e8ff43619e226e42f5b240ad9584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642859"/>
            <a:ext cx="2857500" cy="43815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93041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Vyshyvanka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Couture</a:t>
            </a:r>
            <a:r>
              <a:rPr lang="en-US" dirty="0"/>
              <a:t> </a:t>
            </a:r>
            <a:endParaRPr lang="ru-RU" dirty="0"/>
          </a:p>
        </p:txBody>
      </p:sp>
      <p:pic>
        <p:nvPicPr>
          <p:cNvPr id="32770" name="Picture 2" descr="10710805_349058701922466_7874334023358361632_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9" y="1686824"/>
            <a:ext cx="2143372" cy="3215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10701940_349060081922328_3697563265842488998_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5536" y="1665372"/>
            <a:ext cx="2157673" cy="3236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774" name="Picture 6" descr="10669163_349059891922347_6389894500616423057_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1999" y="1665372"/>
            <a:ext cx="2176351" cy="3264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776" name="Picture 8" descr="10639526_349058958589107_3266419228652623959_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1372" y="1665372"/>
            <a:ext cx="2176351" cy="326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60248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ОСІНЬ-ЗИМА 2012-2013 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3794" name="Picture 2" descr="Оксана Караванская: коллекция осень-зима 2010-201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6901" b="3352"/>
          <a:stretch/>
        </p:blipFill>
        <p:spPr bwMode="auto">
          <a:xfrm>
            <a:off x="537069" y="1731400"/>
            <a:ext cx="2035961" cy="3088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Оксана Караванская: коллекция осень-зима 2010-201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451" t="360" r="33451" b="3812"/>
          <a:stretch/>
        </p:blipFill>
        <p:spPr bwMode="auto">
          <a:xfrm>
            <a:off x="2605589" y="1738793"/>
            <a:ext cx="2031513" cy="3055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Оксана Караванская: коллекция осень-зима 2010-201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2" t="2100" r="50000" b="4697"/>
          <a:stretch/>
        </p:blipFill>
        <p:spPr bwMode="auto">
          <a:xfrm>
            <a:off x="4644008" y="1738794"/>
            <a:ext cx="2016224" cy="3035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 descr="Оксана Караванская: коллекция осень-зима 2010-2011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04" t="2564" r="34346" b="5146"/>
          <a:stretch/>
        </p:blipFill>
        <p:spPr bwMode="auto">
          <a:xfrm>
            <a:off x="6660232" y="1738794"/>
            <a:ext cx="1997548" cy="3007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5308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Михайло Воронін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275579407"/>
              </p:ext>
            </p:extLst>
          </p:nvPr>
        </p:nvGraphicFramePr>
        <p:xfrm>
          <a:off x="301752" y="1527048"/>
          <a:ext cx="5350368" cy="4710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4818" name="Picture 2" descr="Воронін Михайло Львович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628800"/>
            <a:ext cx="2870248" cy="41044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32215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r>
              <a:rPr lang="en-US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ORONIN </a:t>
            </a:r>
            <a:r>
              <a:rPr lang="en-US" b="1" cap="all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S/S </a:t>
            </a:r>
            <a:r>
              <a:rPr lang="en-US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6866" name="Picture 2" descr="http://s1.fashionweek.ua/media/img/3399x660x1_w_q90/Voronin_SS13-31.jpg?g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419" y="1825344"/>
            <a:ext cx="2053299" cy="307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868" name="Picture 4" descr="http://s3.fashionweek.ua/media/img/3399x660x1_w_q90/Voronin_SS13-23.jpg?a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9718" y="1822720"/>
            <a:ext cx="2053299" cy="307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870" name="Picture 6" descr="http://s2.fashionweek.ua/media/img/3399x660x1_w_q90/Voronin_SS13-18.jpg?4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3017" y="1822720"/>
            <a:ext cx="20955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872" name="Picture 8" descr="http://s2.fashionweek.ua/media/img/3399x660x1_w_q90/Voronin_SS13-10.jpg?vq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9936" y="1822720"/>
            <a:ext cx="20955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1997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Зародження моди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13538" y="1556792"/>
            <a:ext cx="8388932" cy="47102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i="1" dirty="0" err="1"/>
              <a:t>Досить</a:t>
            </a:r>
            <a:r>
              <a:rPr lang="ru-RU" sz="1400" i="1" dirty="0"/>
              <a:t> </a:t>
            </a:r>
            <a:r>
              <a:rPr lang="ru-RU" sz="1400" i="1" dirty="0" err="1"/>
              <a:t>довгий</a:t>
            </a:r>
            <a:r>
              <a:rPr lang="ru-RU" sz="1400" i="1" dirty="0"/>
              <a:t> час </a:t>
            </a:r>
            <a:r>
              <a:rPr lang="ru-RU" sz="1400" i="1" dirty="0" err="1"/>
              <a:t>одяг</a:t>
            </a:r>
            <a:r>
              <a:rPr lang="ru-RU" sz="1400" i="1" dirty="0"/>
              <a:t> </a:t>
            </a:r>
            <a:r>
              <a:rPr lang="ru-RU" sz="1400" i="1" dirty="0" err="1" smtClean="0"/>
              <a:t>слугував</a:t>
            </a:r>
            <a:r>
              <a:rPr lang="ru-RU" sz="1400" i="1" dirty="0" smtClean="0"/>
              <a:t> </a:t>
            </a:r>
            <a:r>
              <a:rPr lang="ru-RU" sz="1400" i="1" dirty="0" err="1"/>
              <a:t>лише</a:t>
            </a:r>
            <a:r>
              <a:rPr lang="ru-RU" sz="1400" i="1" dirty="0"/>
              <a:t> </a:t>
            </a:r>
            <a:r>
              <a:rPr lang="ru-RU" sz="1400" i="1" dirty="0" smtClean="0"/>
              <a:t>як </a:t>
            </a:r>
            <a:r>
              <a:rPr lang="ru-RU" sz="1400" i="1" dirty="0" err="1" smtClean="0"/>
              <a:t>захист</a:t>
            </a:r>
            <a:r>
              <a:rPr lang="ru-RU" sz="1400" i="1" dirty="0" smtClean="0"/>
              <a:t> </a:t>
            </a:r>
            <a:r>
              <a:rPr lang="ru-RU" sz="1400" i="1" dirty="0" err="1"/>
              <a:t>від</a:t>
            </a:r>
            <a:r>
              <a:rPr lang="ru-RU" sz="1400" i="1" dirty="0"/>
              <a:t> холоду. </a:t>
            </a:r>
            <a:r>
              <a:rPr lang="ru-RU" sz="1400" i="1" dirty="0" err="1"/>
              <a:t>Цінність</a:t>
            </a:r>
            <a:r>
              <a:rPr lang="ru-RU" sz="1400" i="1" dirty="0"/>
              <a:t> </a:t>
            </a:r>
            <a:r>
              <a:rPr lang="ru-RU" sz="1400" i="1" dirty="0" err="1"/>
              <a:t>одягу</a:t>
            </a:r>
            <a:r>
              <a:rPr lang="ru-RU" sz="1400" i="1" dirty="0"/>
              <a:t> </a:t>
            </a:r>
            <a:r>
              <a:rPr lang="ru-RU" sz="1400" i="1" dirty="0" err="1"/>
              <a:t>визначалася</a:t>
            </a:r>
            <a:r>
              <a:rPr lang="ru-RU" sz="1400" i="1" dirty="0"/>
              <a:t> </a:t>
            </a:r>
            <a:r>
              <a:rPr lang="ru-RU" sz="1400" i="1" dirty="0" err="1"/>
              <a:t>лише</a:t>
            </a:r>
            <a:r>
              <a:rPr lang="ru-RU" sz="1400" i="1" dirty="0"/>
              <a:t> </a:t>
            </a:r>
            <a:r>
              <a:rPr lang="ru-RU" sz="1400" i="1" dirty="0" err="1" smtClean="0"/>
              <a:t>його</a:t>
            </a:r>
            <a:r>
              <a:rPr lang="ru-RU" sz="1400" i="1" dirty="0" smtClean="0"/>
              <a:t> </a:t>
            </a:r>
            <a:r>
              <a:rPr lang="ru-RU" sz="1400" i="1" dirty="0" err="1" smtClean="0"/>
              <a:t>теплотою</a:t>
            </a:r>
            <a:r>
              <a:rPr lang="ru-RU" sz="1400" i="1" dirty="0" smtClean="0"/>
              <a:t> </a:t>
            </a:r>
            <a:r>
              <a:rPr lang="ru-RU" sz="1400" i="1" dirty="0"/>
              <a:t>і комфортом</a:t>
            </a:r>
            <a:r>
              <a:rPr lang="ru-RU" sz="1400" i="1" dirty="0" smtClean="0"/>
              <a:t>.</a:t>
            </a:r>
          </a:p>
          <a:p>
            <a:pPr marL="0" indent="0">
              <a:buNone/>
            </a:pPr>
            <a:endParaRPr lang="ru-RU" sz="1000" i="1" dirty="0"/>
          </a:p>
          <a:p>
            <a:pPr marL="0" indent="0">
              <a:buNone/>
            </a:pPr>
            <a:r>
              <a:rPr lang="ru-RU" sz="1400" i="1" dirty="0"/>
              <a:t>Лише в </a:t>
            </a:r>
            <a:r>
              <a:rPr lang="ru-RU" sz="1400" i="1" dirty="0" smtClean="0"/>
              <a:t>ХІ</a:t>
            </a:r>
            <a:r>
              <a:rPr lang="en-US" sz="1400" i="1" dirty="0" smtClean="0"/>
              <a:t>V</a:t>
            </a:r>
            <a:r>
              <a:rPr lang="ru-RU" sz="1400" i="1" dirty="0" smtClean="0"/>
              <a:t> </a:t>
            </a:r>
            <a:r>
              <a:rPr lang="ru-RU" sz="1400" i="1" dirty="0" err="1"/>
              <a:t>столітті</a:t>
            </a:r>
            <a:r>
              <a:rPr lang="ru-RU" sz="1400" i="1" dirty="0"/>
              <a:t> у </a:t>
            </a:r>
            <a:r>
              <a:rPr lang="ru-RU" sz="1400" i="1" dirty="0" err="1"/>
              <a:t>Франції</a:t>
            </a:r>
            <a:r>
              <a:rPr lang="ru-RU" sz="1400" i="1" dirty="0"/>
              <a:t> </a:t>
            </a:r>
            <a:r>
              <a:rPr lang="ru-RU" sz="1400" i="1" dirty="0" err="1"/>
              <a:t>відбулася</a:t>
            </a:r>
            <a:r>
              <a:rPr lang="ru-RU" sz="1400" i="1" dirty="0"/>
              <a:t> </a:t>
            </a:r>
            <a:r>
              <a:rPr lang="ru-RU" sz="1400" i="1" dirty="0" smtClean="0"/>
              <a:t>«</a:t>
            </a:r>
            <a:r>
              <a:rPr lang="ru-RU" sz="1400" i="1" dirty="0" err="1" smtClean="0"/>
              <a:t>сукнева</a:t>
            </a:r>
            <a:r>
              <a:rPr lang="ru-RU" sz="1400" i="1" dirty="0" smtClean="0"/>
              <a:t> </a:t>
            </a:r>
            <a:r>
              <a:rPr lang="ru-RU" sz="1400" i="1" dirty="0" err="1"/>
              <a:t>революція</a:t>
            </a:r>
            <a:r>
              <a:rPr lang="ru-RU" sz="1400" i="1" dirty="0"/>
              <a:t>» - </a:t>
            </a:r>
            <a:r>
              <a:rPr lang="ru-RU" sz="1400" i="1" dirty="0" err="1"/>
              <a:t>почалося</a:t>
            </a:r>
            <a:r>
              <a:rPr lang="ru-RU" sz="1400" i="1" dirty="0"/>
              <a:t> </a:t>
            </a:r>
            <a:r>
              <a:rPr lang="ru-RU" sz="1400" i="1" dirty="0" err="1"/>
              <a:t>виробництво</a:t>
            </a:r>
            <a:r>
              <a:rPr lang="ru-RU" sz="1400" i="1" dirty="0"/>
              <a:t> тканин. </a:t>
            </a:r>
            <a:r>
              <a:rPr lang="ru-RU" sz="1400" i="1" dirty="0" err="1"/>
              <a:t>Кравці</a:t>
            </a:r>
            <a:r>
              <a:rPr lang="ru-RU" sz="1400" i="1" dirty="0"/>
              <a:t> стали </a:t>
            </a:r>
            <a:r>
              <a:rPr lang="ru-RU" sz="1400" i="1" dirty="0" err="1"/>
              <a:t>розробляти</a:t>
            </a:r>
            <a:r>
              <a:rPr lang="ru-RU" sz="1400" i="1" dirty="0"/>
              <a:t> </a:t>
            </a:r>
            <a:r>
              <a:rPr lang="ru-RU" sz="1400" i="1" dirty="0" err="1"/>
              <a:t>нові</a:t>
            </a:r>
            <a:r>
              <a:rPr lang="ru-RU" sz="1400" i="1" dirty="0"/>
              <a:t> </a:t>
            </a:r>
            <a:r>
              <a:rPr lang="ru-RU" sz="1400" i="1" dirty="0" err="1"/>
              <a:t>фасони</a:t>
            </a:r>
            <a:r>
              <a:rPr lang="ru-RU" sz="1400" i="1" dirty="0"/>
              <a:t> </a:t>
            </a:r>
            <a:r>
              <a:rPr lang="ru-RU" sz="1400" i="1" dirty="0" err="1"/>
              <a:t>одягу</a:t>
            </a:r>
            <a:r>
              <a:rPr lang="ru-RU" sz="1400" i="1" dirty="0"/>
              <a:t> і </a:t>
            </a:r>
            <a:r>
              <a:rPr lang="ru-RU" sz="1400" i="1" dirty="0" err="1"/>
              <a:t>вчитися</a:t>
            </a:r>
            <a:r>
              <a:rPr lang="ru-RU" sz="1400" i="1" dirty="0"/>
              <a:t> </a:t>
            </a:r>
            <a:r>
              <a:rPr lang="ru-RU" sz="1400" i="1" dirty="0" err="1" smtClean="0"/>
              <a:t>його</a:t>
            </a:r>
            <a:r>
              <a:rPr lang="ru-RU" sz="1400" i="1" dirty="0" smtClean="0"/>
              <a:t> </a:t>
            </a:r>
            <a:r>
              <a:rPr lang="ru-RU" sz="1400" i="1" dirty="0" err="1" smtClean="0"/>
              <a:t>моделюванню</a:t>
            </a:r>
            <a:r>
              <a:rPr lang="ru-RU" sz="1400" i="1" dirty="0" smtClean="0"/>
              <a:t>. </a:t>
            </a:r>
            <a:r>
              <a:rPr lang="ru-RU" sz="1400" i="1" dirty="0"/>
              <a:t>У той же час </a:t>
            </a:r>
            <a:r>
              <a:rPr lang="ru-RU" sz="1400" i="1" dirty="0" err="1"/>
              <a:t>костюми</a:t>
            </a:r>
            <a:r>
              <a:rPr lang="ru-RU" sz="1400" i="1" dirty="0"/>
              <a:t> </a:t>
            </a:r>
            <a:r>
              <a:rPr lang="ru-RU" sz="1400" i="1" dirty="0" err="1"/>
              <a:t>починають</a:t>
            </a:r>
            <a:r>
              <a:rPr lang="ru-RU" sz="1400" i="1" dirty="0"/>
              <a:t> </a:t>
            </a:r>
            <a:r>
              <a:rPr lang="ru-RU" sz="1400" i="1" dirty="0" err="1"/>
              <a:t>прикрашати</a:t>
            </a:r>
            <a:r>
              <a:rPr lang="ru-RU" sz="1400" i="1" dirty="0"/>
              <a:t> </a:t>
            </a:r>
            <a:r>
              <a:rPr lang="ru-RU" sz="1400" i="1" dirty="0" err="1"/>
              <a:t>намистинами</a:t>
            </a:r>
            <a:r>
              <a:rPr lang="ru-RU" sz="1400" i="1" dirty="0"/>
              <a:t>, </a:t>
            </a:r>
            <a:r>
              <a:rPr lang="ru-RU" sz="1400" i="1" dirty="0" err="1"/>
              <a:t>стібками</a:t>
            </a:r>
            <a:r>
              <a:rPr lang="ru-RU" sz="1400" i="1" dirty="0"/>
              <a:t> </a:t>
            </a:r>
            <a:r>
              <a:rPr lang="ru-RU" sz="1400" i="1" dirty="0" err="1"/>
              <a:t>яскравих</a:t>
            </a:r>
            <a:r>
              <a:rPr lang="ru-RU" sz="1400" i="1" dirty="0"/>
              <a:t> ниток, </a:t>
            </a:r>
            <a:r>
              <a:rPr lang="ru-RU" sz="1400" i="1" dirty="0" err="1"/>
              <a:t>шкіряною</a:t>
            </a:r>
            <a:r>
              <a:rPr lang="ru-RU" sz="1400" i="1" dirty="0"/>
              <a:t> </a:t>
            </a:r>
            <a:r>
              <a:rPr lang="ru-RU" sz="1400" i="1" dirty="0" err="1"/>
              <a:t>бахромою</a:t>
            </a:r>
            <a:r>
              <a:rPr lang="ru-RU" sz="1400" i="1" dirty="0"/>
              <a:t>.</a:t>
            </a:r>
          </a:p>
        </p:txBody>
      </p:sp>
      <p:pic>
        <p:nvPicPr>
          <p:cNvPr id="1028" name="Picture 4" descr="http://images.fineartamerica.com/images/artworkimages/mediumlarge/1/french-men-s-fashions-during-the-reign-ken-welsh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916"/>
          <a:stretch/>
        </p:blipFill>
        <p:spPr bwMode="auto">
          <a:xfrm>
            <a:off x="1011950" y="3212975"/>
            <a:ext cx="7128792" cy="31628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images.fineartamerica.com/images/artworkimages/mediumlarge/1/french-men-s-fashions-during-the-reign-ken-welsh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916"/>
          <a:stretch/>
        </p:blipFill>
        <p:spPr bwMode="auto">
          <a:xfrm>
            <a:off x="1000100" y="3214686"/>
            <a:ext cx="7128792" cy="31628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0035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VORONIN FW 2011/2012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0" name="Picture 2" descr="http://s3.fashionweek.ua/media/img/3399x660x1_w_q90/60-voronin-fw-1112.jpg?3r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4702" y="1864507"/>
            <a:ext cx="2135725" cy="264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http://s2.fashionweek.ua/media/img/3399x660x1_w_q90/57-voronin-fw-1112.jpg?b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5122" y="1864507"/>
            <a:ext cx="220977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894" name="Picture 6" descr="http://s4.fashionweek.ua/media/img/3399x660x1_w_q90/55-voronin-fw-1112.jpg?4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9252" y="1864507"/>
            <a:ext cx="2135725" cy="264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896" name="Picture 8" descr="http://s2.fashionweek.ua/media/img/3399x660x1_w_q90/52-voronin-fw-1112.jpg?tv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864507"/>
            <a:ext cx="2151621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69441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Оксана Муха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073737543"/>
              </p:ext>
            </p:extLst>
          </p:nvPr>
        </p:nvGraphicFramePr>
        <p:xfrm>
          <a:off x="301752" y="1527048"/>
          <a:ext cx="5062336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8914" name="Picture 2" descr="http://www.vplate.ru/images/article/orig/2015/11/svadebnye-platya-oksana-muha-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758272"/>
            <a:ext cx="2912832" cy="43546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22260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ВЕСНА-ЛІТО 2013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62" name="Picture 2" descr="http://beauty.lviv.ua/_si/2/35563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177" y="2009944"/>
            <a:ext cx="3899815" cy="2913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64" name="Picture 4" descr="http://beauty.lviv.ua/_si/2/761433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009944"/>
            <a:ext cx="3923244" cy="2931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56571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«ПОДИХ ВІТРУ» 2012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9942" name="Picture 6" descr="http://beauty.lviv.ua/_si/2/223369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75" y="1764188"/>
            <a:ext cx="3960440" cy="297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944" name="Picture 8" descr="http://beauty.lviv.ua/_si/2/935305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4415" y="1764188"/>
            <a:ext cx="3960440" cy="297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14913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Діана Дорожкіна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754341046"/>
              </p:ext>
            </p:extLst>
          </p:nvPr>
        </p:nvGraphicFramePr>
        <p:xfrm>
          <a:off x="611560" y="1636207"/>
          <a:ext cx="4054224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1988" name="Picture 4" descr="http://what.in.ua/uploads/kultura/dorogkin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41876"/>
            <a:ext cx="3128151" cy="43794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17429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«ЛІТНІЙ ВІТЕР»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6640" y="1781496"/>
            <a:ext cx="2088231" cy="31418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8224" y="1781496"/>
            <a:ext cx="2088232" cy="31418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1" y="1781496"/>
            <a:ext cx="2088233" cy="314181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5963" y="1783718"/>
            <a:ext cx="2075728" cy="3141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7390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«ЗИМОВА РОЗКІШ»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7556" y="1772816"/>
            <a:ext cx="1992449" cy="30128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38040" y="1772816"/>
            <a:ext cx="1962811" cy="30128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0851" y="1772816"/>
            <a:ext cx="2015365" cy="29987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6216" y="1772816"/>
            <a:ext cx="2095371" cy="2998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55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Відомі зарубіжні модельєри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http://teren.in.ua/img/articles/edfd8c97d06202bb79e270bdf684c6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852936"/>
            <a:ext cx="4973842" cy="3312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43931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Відомі зарубіжні модельєри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2484134293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166219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Відомі зарубіжні модельєри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902819927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408004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Мода не тільки в одязі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316385" y="1603085"/>
            <a:ext cx="8504238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i="1" dirty="0"/>
              <a:t>А в </a:t>
            </a:r>
            <a:r>
              <a:rPr lang="en-US" sz="1800" i="1" dirty="0" smtClean="0"/>
              <a:t>XV</a:t>
            </a:r>
            <a:r>
              <a:rPr lang="ru-RU" sz="1800" i="1" dirty="0" smtClean="0"/>
              <a:t> </a:t>
            </a:r>
            <a:r>
              <a:rPr lang="ru-RU" sz="1800" i="1" dirty="0" err="1"/>
              <a:t>столітті</a:t>
            </a:r>
            <a:r>
              <a:rPr lang="ru-RU" sz="1800" i="1" dirty="0"/>
              <a:t> в </a:t>
            </a:r>
            <a:r>
              <a:rPr lang="ru-RU" sz="1800" i="1" dirty="0" err="1"/>
              <a:t>Італії</a:t>
            </a:r>
            <a:r>
              <a:rPr lang="ru-RU" sz="1800" i="1" dirty="0"/>
              <a:t> </a:t>
            </a:r>
            <a:r>
              <a:rPr lang="ru-RU" sz="1800" i="1" dirty="0" err="1"/>
              <a:t>з'являється</a:t>
            </a:r>
            <a:r>
              <a:rPr lang="ru-RU" sz="1800" i="1" dirty="0"/>
              <a:t> мода не </a:t>
            </a:r>
            <a:r>
              <a:rPr lang="ru-RU" sz="1800" i="1" dirty="0" err="1"/>
              <a:t>тільки</a:t>
            </a:r>
            <a:r>
              <a:rPr lang="ru-RU" sz="1800" i="1" dirty="0"/>
              <a:t> на </a:t>
            </a:r>
            <a:r>
              <a:rPr lang="ru-RU" sz="1800" i="1" dirty="0" err="1"/>
              <a:t>нові</a:t>
            </a:r>
            <a:r>
              <a:rPr lang="ru-RU" sz="1800" i="1" dirty="0"/>
              <a:t> </a:t>
            </a:r>
            <a:r>
              <a:rPr lang="ru-RU" sz="1800" i="1" dirty="0" err="1"/>
              <a:t>види</a:t>
            </a:r>
            <a:r>
              <a:rPr lang="ru-RU" sz="1800" i="1" dirty="0"/>
              <a:t> </a:t>
            </a:r>
            <a:r>
              <a:rPr lang="ru-RU" sz="1800" i="1" dirty="0" err="1"/>
              <a:t>одягу</a:t>
            </a:r>
            <a:r>
              <a:rPr lang="ru-RU" sz="1800" i="1" dirty="0"/>
              <a:t>, а й на </a:t>
            </a:r>
            <a:r>
              <a:rPr lang="ru-RU" sz="1800" i="1" dirty="0" err="1"/>
              <a:t>неймовірні</a:t>
            </a:r>
            <a:r>
              <a:rPr lang="ru-RU" sz="1800" i="1" dirty="0"/>
              <a:t> </a:t>
            </a:r>
            <a:r>
              <a:rPr lang="ru-RU" sz="1800" i="1" dirty="0" err="1"/>
              <a:t>зачіски</a:t>
            </a:r>
            <a:r>
              <a:rPr lang="ru-RU" sz="1800" i="1" dirty="0"/>
              <a:t>. </a:t>
            </a:r>
            <a:r>
              <a:rPr lang="ru-RU" sz="1800" i="1" dirty="0" err="1"/>
              <a:t>Жінки</a:t>
            </a:r>
            <a:r>
              <a:rPr lang="ru-RU" sz="1800" i="1" dirty="0"/>
              <a:t> </a:t>
            </a:r>
            <a:r>
              <a:rPr lang="ru-RU" sz="1800" i="1" dirty="0" err="1"/>
              <a:t>фарбують</a:t>
            </a:r>
            <a:r>
              <a:rPr lang="ru-RU" sz="1800" i="1" dirty="0"/>
              <a:t> </a:t>
            </a:r>
            <a:r>
              <a:rPr lang="ru-RU" sz="1800" i="1" dirty="0" err="1"/>
              <a:t>волосся</a:t>
            </a:r>
            <a:r>
              <a:rPr lang="ru-RU" sz="1800" i="1" dirty="0"/>
              <a:t>, </a:t>
            </a:r>
            <a:r>
              <a:rPr lang="ru-RU" sz="1800" i="1" dirty="0" err="1"/>
              <a:t>завивають</a:t>
            </a:r>
            <a:r>
              <a:rPr lang="ru-RU" sz="1800" i="1" dirty="0"/>
              <a:t> і </a:t>
            </a:r>
            <a:r>
              <a:rPr lang="ru-RU" sz="1800" i="1" dirty="0" err="1"/>
              <a:t>укладають</a:t>
            </a:r>
            <a:r>
              <a:rPr lang="ru-RU" sz="1800" i="1" dirty="0"/>
              <a:t> абсолютно </a:t>
            </a:r>
            <a:r>
              <a:rPr lang="ru-RU" sz="1800" i="1" dirty="0" err="1"/>
              <a:t>немислимими</a:t>
            </a:r>
            <a:r>
              <a:rPr lang="ru-RU" sz="1800" i="1" dirty="0"/>
              <a:t> способами.</a:t>
            </a:r>
          </a:p>
        </p:txBody>
      </p:sp>
      <p:pic>
        <p:nvPicPr>
          <p:cNvPr id="3074" name="Picture 2" descr="http://umida.ru/wp-content/uploads/2012/03/%D1%84%D1%80%D0%B0%D0%BD%D1%86%D0%B8%D1%8F-18-%D0%B2%D0%B5%D0%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3446" y="2780928"/>
            <a:ext cx="3595058" cy="33941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3.bp.blogspot.com/-Pau_c6FPK0g/TvkaMZcswiI/AAAAAAAAAUs/5jbuhVBtiL0/s1600/french+hairdress+from+the+1780s+from+stibber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71553"/>
            <a:ext cx="3257306" cy="34035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19111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Легенди модного світу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854477271"/>
              </p:ext>
            </p:extLst>
          </p:nvPr>
        </p:nvGraphicFramePr>
        <p:xfrm>
          <a:off x="301752" y="1527048"/>
          <a:ext cx="850392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292660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142984"/>
          </a:xfrm>
        </p:spPr>
        <p:txBody>
          <a:bodyPr/>
          <a:lstStyle/>
          <a:p>
            <a:r>
              <a:rPr lang="uk-UA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Ральф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Лорен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930960969"/>
              </p:ext>
            </p:extLst>
          </p:nvPr>
        </p:nvGraphicFramePr>
        <p:xfrm>
          <a:off x="395536" y="1556792"/>
          <a:ext cx="4702296" cy="463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2" name="Picture 4" descr="http://blog.lilydirect.com/wp-content/uploads/2015/08/ralph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772816"/>
            <a:ext cx="3096344" cy="40066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51070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ВЕСНА-ЛІТО 2015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st3-fashiony.ru/pic/style/pic/125889/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027" y="1721767"/>
            <a:ext cx="1981103" cy="296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t3-fashiony.ru/pic/style/pic/125889/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8130" y="1721767"/>
            <a:ext cx="1981104" cy="296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t3-fashiony.ru/pic/style/pic/125889/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9234" y="1721767"/>
            <a:ext cx="1981103" cy="296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st3-fashiony.ru/pic/style/pic/125889/1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726702"/>
            <a:ext cx="1977810" cy="2962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84020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ОСІНЬ-ЗИМА 2015-2016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://st3-fashiony.ru/pic/style/pic/133027/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206422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st3-fashiony.ru/pic/style/pic/133027/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1773" y="1700808"/>
            <a:ext cx="2056500" cy="308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st3-fashiony.ru/pic/style/pic/133027/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8273" y="1700808"/>
            <a:ext cx="206422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st3-fashiony.ru/pic/style/pic/133027/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2502" y="1700808"/>
            <a:ext cx="2076450" cy="311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88366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Жан Поль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Готьє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4275889869"/>
              </p:ext>
            </p:extLst>
          </p:nvPr>
        </p:nvGraphicFramePr>
        <p:xfrm>
          <a:off x="395536" y="1268760"/>
          <a:ext cx="4824536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9458" name="Picture 2" descr="http://www.giyimvemoda.com/wp-content/uploads/2012/08/Jean-Paul-Gaultie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700808"/>
            <a:ext cx="3212517" cy="40324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13865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КОЛЕЦІЯ ВЕСНА-ЛІТО 2016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http://st-fashiony.ru/pic/style/pic/144894/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296" y="1830275"/>
            <a:ext cx="2065047" cy="309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st-fashiony.ru/pic/style/pic/144894/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0432" y="1833481"/>
            <a:ext cx="2065047" cy="309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st-fashiony.ru/pic/style/pic/144894/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5479" y="1844824"/>
            <a:ext cx="2064230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st-fashiony.ru/pic/style/pic/144894/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9709" y="1844824"/>
            <a:ext cx="206422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199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ВЕСНА-ЛІТО 2015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http://st3-fashiony.ru/pic/style/pic/132026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7" y="1690556"/>
            <a:ext cx="2095075" cy="313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st3-fashiony.ru/pic/style/pic/132026/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5" y="1690556"/>
            <a:ext cx="2088232" cy="312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st3-fashiony.ru/pic/style/pic/132026/1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2789" y="1684284"/>
            <a:ext cx="2088232" cy="312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st3-fashiony.ru/pic/style/pic/132026/1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5249" y="1684285"/>
            <a:ext cx="2088232" cy="312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199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Крістіан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Лакруа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036739681"/>
              </p:ext>
            </p:extLst>
          </p:nvPr>
        </p:nvGraphicFramePr>
        <p:xfrm>
          <a:off x="323528" y="1340768"/>
          <a:ext cx="499032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8434" name="Picture 2" descr="http://www.parfumnik.com/images/manufacturers/large/christian-lacroix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9169" y="1628800"/>
            <a:ext cx="3078663" cy="43924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7240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Haute Couture 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Осінь 2009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http://st3-fashiony.ru/pic/style/pic/1135/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6452" y="1789187"/>
            <a:ext cx="2168104" cy="324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st3-fashiony.ru/pic/style/pic/1135/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3901" y="1806205"/>
            <a:ext cx="2153726" cy="324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st3-fashiony.ru/pic/style/pic/1135/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1151" y="1789186"/>
            <a:ext cx="2173909" cy="324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st3-fashiony.ru/pic/style/pic/1135/2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484" y="1789186"/>
            <a:ext cx="2153726" cy="324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199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Ashley </a:t>
            </a:r>
            <a:r>
              <a:rPr lang="en-US" b="1" i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Isham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8" name="Picture 4" descr="http://st2-fashiony.ru/pic/style/pic/896/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26148"/>
            <a:ext cx="2012052" cy="302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st2-fashiony.ru/pic/style/pic/896/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3612" y="1736754"/>
            <a:ext cx="2012052" cy="302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st2-fashiony.ru/pic/style/pic/896/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5664" y="1736755"/>
            <a:ext cx="2012051" cy="302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st2-fashiony.ru/pic/style/pic/896/3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7715" y="1736754"/>
            <a:ext cx="2012051" cy="302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199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Офіційне становлення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2743177" y="1556792"/>
            <a:ext cx="3672408" cy="47815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i="1" dirty="0"/>
              <a:t>Але як </a:t>
            </a:r>
            <a:r>
              <a:rPr lang="ru-RU" sz="1600" i="1" dirty="0" err="1"/>
              <a:t>індустрія</a:t>
            </a:r>
            <a:r>
              <a:rPr lang="ru-RU" sz="1600" i="1" dirty="0"/>
              <a:t> мода </a:t>
            </a:r>
            <a:r>
              <a:rPr lang="ru-RU" sz="1600" i="1" dirty="0" err="1"/>
              <a:t>ще</a:t>
            </a:r>
            <a:r>
              <a:rPr lang="ru-RU" sz="1600" i="1" dirty="0"/>
              <a:t> не </a:t>
            </a:r>
            <a:r>
              <a:rPr lang="ru-RU" sz="1600" i="1" dirty="0" err="1"/>
              <a:t>існувала</a:t>
            </a:r>
            <a:r>
              <a:rPr lang="ru-RU" sz="1600" i="1" dirty="0"/>
              <a:t>, </a:t>
            </a:r>
            <a:r>
              <a:rPr lang="ru-RU" sz="1600" i="1" dirty="0" err="1"/>
              <a:t>оскільки</a:t>
            </a:r>
            <a:r>
              <a:rPr lang="ru-RU" sz="1600" i="1" dirty="0"/>
              <a:t> не </a:t>
            </a:r>
            <a:r>
              <a:rPr lang="ru-RU" sz="1600" i="1" dirty="0" err="1"/>
              <a:t>було</a:t>
            </a:r>
            <a:r>
              <a:rPr lang="ru-RU" sz="1600" i="1" dirty="0"/>
              <a:t> людей, </a:t>
            </a:r>
            <a:r>
              <a:rPr lang="ru-RU" sz="1600" i="1" dirty="0" err="1"/>
              <a:t>які</a:t>
            </a:r>
            <a:r>
              <a:rPr lang="ru-RU" sz="1600" i="1" dirty="0"/>
              <a:t> </a:t>
            </a:r>
            <a:r>
              <a:rPr lang="ru-RU" sz="1600" i="1" dirty="0" err="1"/>
              <a:t>визначали</a:t>
            </a:r>
            <a:r>
              <a:rPr lang="ru-RU" sz="1600" i="1" dirty="0"/>
              <a:t> б, </a:t>
            </a:r>
            <a:r>
              <a:rPr lang="ru-RU" sz="1600" i="1" dirty="0" err="1"/>
              <a:t>що</a:t>
            </a:r>
            <a:r>
              <a:rPr lang="ru-RU" sz="1600" i="1" dirty="0"/>
              <a:t> модно, а </a:t>
            </a:r>
            <a:r>
              <a:rPr lang="ru-RU" sz="1600" i="1" dirty="0" err="1"/>
              <a:t>що</a:t>
            </a:r>
            <a:r>
              <a:rPr lang="ru-RU" sz="1600" i="1" dirty="0"/>
              <a:t> </a:t>
            </a:r>
            <a:r>
              <a:rPr lang="ru-RU" sz="1600" i="1" dirty="0" err="1"/>
              <a:t>ні</a:t>
            </a:r>
            <a:r>
              <a:rPr lang="ru-RU" sz="1600" i="1" dirty="0"/>
              <a:t>. Не </a:t>
            </a:r>
            <a:r>
              <a:rPr lang="ru-RU" sz="1600" i="1" dirty="0" err="1"/>
              <a:t>було</a:t>
            </a:r>
            <a:r>
              <a:rPr lang="ru-RU" sz="1600" i="1" dirty="0"/>
              <a:t> </a:t>
            </a:r>
            <a:r>
              <a:rPr lang="ru-RU" sz="1600" i="1" dirty="0" err="1"/>
              <a:t>художників</a:t>
            </a:r>
            <a:r>
              <a:rPr lang="ru-RU" sz="1600" i="1" dirty="0"/>
              <a:t>, </a:t>
            </a:r>
            <a:r>
              <a:rPr lang="ru-RU" sz="1600" i="1" dirty="0" err="1"/>
              <a:t>які</a:t>
            </a:r>
            <a:r>
              <a:rPr lang="ru-RU" sz="1600" i="1" dirty="0"/>
              <a:t> </a:t>
            </a:r>
            <a:r>
              <a:rPr lang="ru-RU" sz="1600" i="1" dirty="0" err="1"/>
              <a:t>створювали</a:t>
            </a:r>
            <a:r>
              <a:rPr lang="ru-RU" sz="1600" i="1" dirty="0"/>
              <a:t> б </a:t>
            </a:r>
            <a:r>
              <a:rPr lang="ru-RU" sz="1600" i="1" dirty="0" err="1" smtClean="0"/>
              <a:t>ескізи</a:t>
            </a:r>
            <a:r>
              <a:rPr lang="ru-RU" sz="1600" i="1" dirty="0" smtClean="0"/>
              <a:t> </a:t>
            </a:r>
            <a:r>
              <a:rPr lang="ru-RU" sz="1600" i="1" dirty="0" err="1" smtClean="0"/>
              <a:t>нових</a:t>
            </a:r>
            <a:r>
              <a:rPr lang="ru-RU" sz="1600" i="1" dirty="0" smtClean="0"/>
              <a:t> </a:t>
            </a:r>
            <a:r>
              <a:rPr lang="ru-RU" sz="1600" i="1" dirty="0"/>
              <a:t>моделей. </a:t>
            </a:r>
            <a:r>
              <a:rPr lang="ru-RU" sz="1600" i="1" dirty="0" err="1"/>
              <a:t>Замовник</a:t>
            </a:r>
            <a:r>
              <a:rPr lang="ru-RU" sz="1600" i="1" dirty="0"/>
              <a:t> «на </a:t>
            </a:r>
            <a:r>
              <a:rPr lang="ru-RU" sz="1600" i="1" dirty="0" err="1"/>
              <a:t>пальцях</a:t>
            </a:r>
            <a:r>
              <a:rPr lang="ru-RU" sz="1600" i="1" dirty="0"/>
              <a:t>» </a:t>
            </a:r>
            <a:r>
              <a:rPr lang="ru-RU" sz="1600" i="1" dirty="0" err="1"/>
              <a:t>пояснював</a:t>
            </a:r>
            <a:r>
              <a:rPr lang="ru-RU" sz="1600" i="1" dirty="0"/>
              <a:t> </a:t>
            </a:r>
            <a:r>
              <a:rPr lang="ru-RU" sz="1600" i="1" dirty="0" err="1"/>
              <a:t>кравцеві</a:t>
            </a:r>
            <a:r>
              <a:rPr lang="ru-RU" sz="1600" i="1" dirty="0"/>
              <a:t>, </a:t>
            </a:r>
            <a:r>
              <a:rPr lang="ru-RU" sz="1600" i="1" dirty="0" err="1"/>
              <a:t>чого</a:t>
            </a:r>
            <a:r>
              <a:rPr lang="ru-RU" sz="1600" i="1" dirty="0"/>
              <a:t> </a:t>
            </a:r>
            <a:r>
              <a:rPr lang="ru-RU" sz="1600" i="1" dirty="0" err="1"/>
              <a:t>він</a:t>
            </a:r>
            <a:r>
              <a:rPr lang="ru-RU" sz="1600" i="1" dirty="0"/>
              <a:t> </a:t>
            </a:r>
            <a:r>
              <a:rPr lang="ru-RU" sz="1600" i="1" dirty="0" err="1"/>
              <a:t>хоче</a:t>
            </a:r>
            <a:r>
              <a:rPr lang="ru-RU" sz="1600" i="1" dirty="0"/>
              <a:t>, і </a:t>
            </a:r>
            <a:r>
              <a:rPr lang="ru-RU" sz="1600" i="1" dirty="0" err="1"/>
              <a:t>кравець</a:t>
            </a:r>
            <a:r>
              <a:rPr lang="ru-RU" sz="1600" i="1" dirty="0"/>
              <a:t> шив</a:t>
            </a:r>
            <a:r>
              <a:rPr lang="ru-RU" sz="1600" i="1" dirty="0" smtClean="0"/>
              <a:t>.</a:t>
            </a:r>
          </a:p>
          <a:p>
            <a:pPr marL="0" indent="0" algn="ctr">
              <a:buNone/>
            </a:pPr>
            <a:endParaRPr lang="ru-RU" sz="1600" i="1" dirty="0"/>
          </a:p>
          <a:p>
            <a:pPr marL="0" indent="0" algn="ctr">
              <a:buNone/>
            </a:pPr>
            <a:r>
              <a:rPr lang="ru-RU" sz="1600" i="1" dirty="0" err="1"/>
              <a:t>Офіційною</a:t>
            </a:r>
            <a:r>
              <a:rPr lang="ru-RU" sz="1600" i="1" dirty="0"/>
              <a:t> точкою, </a:t>
            </a:r>
            <a:r>
              <a:rPr lang="ru-RU" sz="1600" i="1" dirty="0" err="1"/>
              <a:t>від</a:t>
            </a:r>
            <a:r>
              <a:rPr lang="ru-RU" sz="1600" i="1" dirty="0"/>
              <a:t> </a:t>
            </a:r>
            <a:r>
              <a:rPr lang="ru-RU" sz="1600" i="1" dirty="0" err="1"/>
              <a:t>якої</a:t>
            </a:r>
            <a:r>
              <a:rPr lang="ru-RU" sz="1600" i="1" dirty="0"/>
              <a:t> мода </a:t>
            </a:r>
            <a:r>
              <a:rPr lang="ru-RU" sz="1600" i="1" dirty="0" err="1"/>
              <a:t>веде</a:t>
            </a:r>
            <a:r>
              <a:rPr lang="ru-RU" sz="1600" i="1" dirty="0"/>
              <a:t> </a:t>
            </a:r>
            <a:r>
              <a:rPr lang="ru-RU" sz="1600" i="1" dirty="0" err="1"/>
              <a:t>свій</a:t>
            </a:r>
            <a:r>
              <a:rPr lang="ru-RU" sz="1600" i="1" dirty="0"/>
              <a:t> </a:t>
            </a:r>
            <a:r>
              <a:rPr lang="ru-RU" sz="1600" i="1" dirty="0" err="1"/>
              <a:t>відлік</a:t>
            </a:r>
            <a:r>
              <a:rPr lang="ru-RU" sz="1600" i="1" dirty="0"/>
              <a:t>, </a:t>
            </a:r>
            <a:r>
              <a:rPr lang="ru-RU" sz="1600" i="1" dirty="0" err="1"/>
              <a:t>прийнято</a:t>
            </a:r>
            <a:r>
              <a:rPr lang="ru-RU" sz="1600" i="1" dirty="0"/>
              <a:t> </a:t>
            </a:r>
            <a:r>
              <a:rPr lang="ru-RU" sz="1600" i="1" dirty="0" err="1"/>
              <a:t>вважати</a:t>
            </a:r>
            <a:r>
              <a:rPr lang="ru-RU" sz="1600" i="1" dirty="0"/>
              <a:t> 1820-й </a:t>
            </a:r>
            <a:r>
              <a:rPr lang="ru-RU" sz="1600" i="1" dirty="0" err="1"/>
              <a:t>рік</a:t>
            </a:r>
            <a:r>
              <a:rPr lang="ru-RU" sz="1600" i="1" dirty="0"/>
              <a:t>. </a:t>
            </a:r>
            <a:r>
              <a:rPr lang="ru-RU" sz="1600" i="1" dirty="0" err="1"/>
              <a:t>Сталося</a:t>
            </a:r>
            <a:r>
              <a:rPr lang="ru-RU" sz="1600" i="1" dirty="0"/>
              <a:t> </a:t>
            </a:r>
            <a:r>
              <a:rPr lang="ru-RU" sz="1600" i="1" dirty="0" err="1"/>
              <a:t>це</a:t>
            </a:r>
            <a:r>
              <a:rPr lang="ru-RU" sz="1600" i="1" dirty="0"/>
              <a:t> в </a:t>
            </a:r>
            <a:r>
              <a:rPr lang="ru-RU" sz="1600" i="1" dirty="0" err="1"/>
              <a:t>Англії</a:t>
            </a:r>
            <a:r>
              <a:rPr lang="ru-RU" sz="1600" i="1" dirty="0"/>
              <a:t>. </a:t>
            </a:r>
            <a:r>
              <a:rPr lang="ru-RU" sz="1600" i="1" dirty="0" err="1"/>
              <a:t>Саме</a:t>
            </a:r>
            <a:r>
              <a:rPr lang="ru-RU" sz="1600" i="1" dirty="0"/>
              <a:t> </a:t>
            </a:r>
            <a:r>
              <a:rPr lang="ru-RU" sz="1600" i="1" dirty="0" err="1"/>
              <a:t>тоді</a:t>
            </a:r>
            <a:r>
              <a:rPr lang="ru-RU" sz="1600" i="1" dirty="0"/>
              <a:t> </a:t>
            </a:r>
            <a:r>
              <a:rPr lang="ru-RU" sz="1600" i="1" dirty="0" err="1"/>
              <a:t>швейна</a:t>
            </a:r>
            <a:r>
              <a:rPr lang="ru-RU" sz="1600" i="1" dirty="0"/>
              <a:t> </a:t>
            </a:r>
            <a:r>
              <a:rPr lang="ru-RU" sz="1600" i="1" dirty="0" err="1"/>
              <a:t>промисловість</a:t>
            </a:r>
            <a:r>
              <a:rPr lang="ru-RU" sz="1600" i="1" dirty="0"/>
              <a:t> стала </a:t>
            </a:r>
            <a:r>
              <a:rPr lang="ru-RU" sz="1600" i="1" dirty="0" err="1"/>
              <a:t>дуже</a:t>
            </a:r>
            <a:r>
              <a:rPr lang="ru-RU" sz="1600" i="1" dirty="0"/>
              <a:t> </a:t>
            </a:r>
            <a:r>
              <a:rPr lang="ru-RU" sz="1600" i="1" dirty="0" err="1"/>
              <a:t>швидко</a:t>
            </a:r>
            <a:r>
              <a:rPr lang="ru-RU" sz="1600" i="1" dirty="0"/>
              <a:t> </a:t>
            </a:r>
            <a:r>
              <a:rPr lang="ru-RU" sz="1600" i="1" dirty="0" err="1"/>
              <a:t>набирати</a:t>
            </a:r>
            <a:r>
              <a:rPr lang="ru-RU" sz="1600" i="1" dirty="0"/>
              <a:t> </a:t>
            </a:r>
            <a:r>
              <a:rPr lang="ru-RU" sz="1600" i="1" dirty="0" err="1"/>
              <a:t>обертів</a:t>
            </a:r>
            <a:r>
              <a:rPr lang="ru-RU" sz="1600" i="1" dirty="0"/>
              <a:t>, і </a:t>
            </a:r>
            <a:r>
              <a:rPr lang="ru-RU" sz="1600" i="1" dirty="0" err="1"/>
              <a:t>з'явилася</a:t>
            </a:r>
            <a:r>
              <a:rPr lang="ru-RU" sz="1600" i="1" dirty="0"/>
              <a:t> </a:t>
            </a:r>
            <a:r>
              <a:rPr lang="ru-RU" sz="1600" i="1" dirty="0" err="1"/>
              <a:t>професія</a:t>
            </a:r>
            <a:r>
              <a:rPr lang="ru-RU" sz="1600" i="1" dirty="0"/>
              <a:t> художника, </a:t>
            </a:r>
            <a:r>
              <a:rPr lang="ru-RU" sz="1600" i="1" dirty="0" err="1"/>
              <a:t>який</a:t>
            </a:r>
            <a:r>
              <a:rPr lang="ru-RU" sz="1600" i="1" dirty="0"/>
              <a:t> </a:t>
            </a:r>
            <a:r>
              <a:rPr lang="ru-RU" sz="1600" i="1" dirty="0" err="1"/>
              <a:t>розробляє</a:t>
            </a:r>
            <a:r>
              <a:rPr lang="ru-RU" sz="1600" i="1" dirty="0"/>
              <a:t> </a:t>
            </a:r>
            <a:r>
              <a:rPr lang="ru-RU" sz="1600" i="1" dirty="0" err="1"/>
              <a:t>фасони</a:t>
            </a:r>
            <a:r>
              <a:rPr lang="ru-RU" sz="1600" i="1" dirty="0"/>
              <a:t> </a:t>
            </a:r>
            <a:r>
              <a:rPr lang="ru-RU" sz="1600" i="1" dirty="0" err="1"/>
              <a:t>одягу</a:t>
            </a:r>
            <a:r>
              <a:rPr lang="ru-RU" sz="1600" i="1" dirty="0"/>
              <a:t>. Так </a:t>
            </a:r>
            <a:r>
              <a:rPr lang="ru-RU" sz="1600" i="1" dirty="0" err="1"/>
              <a:t>з'явилися</a:t>
            </a:r>
            <a:r>
              <a:rPr lang="ru-RU" sz="1600" i="1" dirty="0"/>
              <a:t> </a:t>
            </a:r>
            <a:r>
              <a:rPr lang="ru-RU" sz="1600" i="1" dirty="0" err="1"/>
              <a:t>перші</a:t>
            </a:r>
            <a:r>
              <a:rPr lang="ru-RU" sz="1600" i="1" dirty="0"/>
              <a:t> </a:t>
            </a:r>
            <a:r>
              <a:rPr lang="ru-RU" sz="1600" i="1" dirty="0" err="1"/>
              <a:t>кутюр'є</a:t>
            </a:r>
            <a:r>
              <a:rPr lang="ru-RU" sz="1600" i="1" dirty="0"/>
              <a:t>.</a:t>
            </a:r>
          </a:p>
          <a:p>
            <a:pPr algn="ctr"/>
            <a:endParaRPr lang="ru-RU" dirty="0"/>
          </a:p>
        </p:txBody>
      </p:sp>
      <p:pic>
        <p:nvPicPr>
          <p:cNvPr id="5122" name="Picture 2" descr="http://s60.radikal.ru/i170/1109/5e/00bddca5f7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23"/>
          <a:stretch/>
        </p:blipFill>
        <p:spPr bwMode="auto">
          <a:xfrm>
            <a:off x="323528" y="1737689"/>
            <a:ext cx="2366377" cy="41017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s013.radikal.ru/i324/1109/70/3699dc7a0f2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53" t="3223"/>
          <a:stretch/>
        </p:blipFill>
        <p:spPr bwMode="auto">
          <a:xfrm>
            <a:off x="6516216" y="1737689"/>
            <a:ext cx="2320498" cy="41017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84547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uk-UA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Міучча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Прада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93814688"/>
              </p:ext>
            </p:extLst>
          </p:nvPr>
        </p:nvGraphicFramePr>
        <p:xfrm>
          <a:off x="323528" y="1628800"/>
          <a:ext cx="4990328" cy="4506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7410" name="Picture 2" descr="http://www.nymphenburg.com/phpthumbsup/w/912/h/684/aoe/1/src/assets/uploads/images/miuccia_prada_ret.5c963af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055" r="27335"/>
          <a:stretch/>
        </p:blipFill>
        <p:spPr bwMode="auto">
          <a:xfrm>
            <a:off x="5724128" y="1628800"/>
            <a:ext cx="2854761" cy="44045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7240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КОЛЕКЦІЯ ВЕСНА-ЛІТО 2015</a:t>
            </a:r>
            <a:endParaRPr lang="ru-RU" dirty="0"/>
          </a:p>
        </p:txBody>
      </p:sp>
      <p:pic>
        <p:nvPicPr>
          <p:cNvPr id="7170" name="Picture 2" descr="http://st2-fashiony.ru/pic/style/pic/126261/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201891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st2-fashiony.ru/pic/style/pic/126261/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6460" y="1700808"/>
            <a:ext cx="201891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st2-fashiony.ru/pic/style/pic/126261/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5376" y="1700808"/>
            <a:ext cx="201891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st2-fashiony.ru/pic/style/pic/126261/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0494" y="1700808"/>
            <a:ext cx="201891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199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ОСІНЬ-ЗИМА 2013-2014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 descr="http://st-fashiony.ru/pic/style/pic/88306/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7423"/>
            <a:ext cx="2017475" cy="3030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st-fashiony.ru/pic/style/pic/88306/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7027" y="1777424"/>
            <a:ext cx="2010470" cy="3019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st-fashiony.ru/pic/style/pic/88306/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7497" y="1764849"/>
            <a:ext cx="2010471" cy="3019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st-fashiony.ru/pic/style/pic/88306/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7968" y="1772816"/>
            <a:ext cx="2013539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199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Джорджіо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Армані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250321931"/>
              </p:ext>
            </p:extLst>
          </p:nvPr>
        </p:nvGraphicFramePr>
        <p:xfrm>
          <a:off x="323528" y="1628800"/>
          <a:ext cx="499032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6386" name="Picture 2" descr="http://cdni.condenast.co.uk/1280x1920/g_j/Giorgio-Armani-Vogue-14Nov14-Rex_b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8050" y="1628800"/>
            <a:ext cx="2947386" cy="44210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7240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ARMANI PRIVE HAUTE COUTURE </a:t>
            </a: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ВЕСНА-ЛІТО 2014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 descr="http://st-fashiony.ru/pic/style/pic/113287/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712" y="1769118"/>
            <a:ext cx="2055032" cy="3078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st-fashiony.ru/pic/style/pic/113287/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744" y="1769118"/>
            <a:ext cx="2055032" cy="3078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st-fashiony.ru/pic/style/pic/113287/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3775" y="1769117"/>
            <a:ext cx="2055033" cy="3078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st-fashiony.ru/pic/style/pic/113287/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768930"/>
            <a:ext cx="2055158" cy="3078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199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34400" cy="758952"/>
          </a:xfrm>
        </p:spPr>
        <p:txBody>
          <a:bodyPr>
            <a:noAutofit/>
          </a:bodyPr>
          <a:lstStyle/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EMPORIO ARMANI </a:t>
            </a: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ВЕСНА-ЛІТО 2011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 descr="http://st2-fashiony.ru/pic/style/pic/34094/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4919" y="1847848"/>
            <a:ext cx="2012775" cy="3019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st2-fashiony.ru/pic/style/pic/34094/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7694" y="1847849"/>
            <a:ext cx="2012774" cy="301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st2-fashiony.ru/pic/style/pic/34094/1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0468" y="1847848"/>
            <a:ext cx="2012775" cy="3019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st2-fashiony.ru/pic/style/pic/34094/2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3242" y="1847850"/>
            <a:ext cx="2012773" cy="301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199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uk-UA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uk-UA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єр</a:t>
            </a:r>
            <a:r>
              <a:rPr lang="uk-UA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Карден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193535973"/>
              </p:ext>
            </p:extLst>
          </p:nvPr>
        </p:nvGraphicFramePr>
        <p:xfrm>
          <a:off x="395536" y="1616230"/>
          <a:ext cx="4680520" cy="4566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362" name="Picture 2" descr="http://www.livestory.com.ua/images/pierre_cardin_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772816"/>
            <a:ext cx="3262782" cy="41044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7240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ВЕСНА-ЛІТО </a:t>
            </a:r>
            <a:r>
              <a:rPr lang="uk-UA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 descr="http://static.vogue.ru/cache_image/9fc/961/9fc96142eef9580e6d48a14588747f06_c824a5f7437677aa868972d4940444a7_94c3dc4c26d663c4e7aa9f39cf_bbc4130b7d335b379865ce790ee87ab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743" y="1785962"/>
            <a:ext cx="2007461" cy="301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static.vogue.ru/cache_image/18a/639/18a639cd90679bf5c579db3a32432885_e0b00e4981d529e2d1d37195e996dd01_f46263a73f8fbb3f840d560239_bbc4130b7d335b379865ce790ee87ab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8204" y="1785962"/>
            <a:ext cx="2007459" cy="301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static.vogue.ru/cache_image/52e/24a/52e24aa27c21132cc6f1ea7b80fe7f74_517493aef321f57e385e9469020a57b5_e297c5c8f262e352694fa49619_bbc4130b7d335b379865ce790ee87ab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5663" y="1782762"/>
            <a:ext cx="2009594" cy="3014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static.vogue.ru/cache_image/6fa/e4c/6fae4c41163e245167a6d7ae52acdec0_e44fc0b6411c34dc96dda42cd8cdbbb5_259a166c64d92863c1e1aae9d6_bbc4130b7d335b379865ce790ee87ab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782762"/>
            <a:ext cx="2009593" cy="3014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199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HAUTE COUTURE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2" name="Picture 4" descr="http://s1.intermoda.ru/p/h450/70/908a/8a9d2a3b3ea9da041a436f21cb07268c45f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165" y="1772816"/>
            <a:ext cx="2088232" cy="313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s1.intermoda.ru/p/h450/b6/6950/50f5d4121dca6bdb97c737111efd369dc2d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0397" y="1772816"/>
            <a:ext cx="2066043" cy="3099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://s1.intermoda.ru/p/h450/a1/3d00/002ae41059116b19618c6e49ff33d56c919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6440" y="1772816"/>
            <a:ext cx="2066043" cy="3099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http://s1.intermoda.ru/p/h450/02/6bb5/b55b78991d22e0e5e4fb41b26293d4019f5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2483" y="1772816"/>
            <a:ext cx="206422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199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Роберто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Каваллі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4196516009"/>
              </p:ext>
            </p:extLst>
          </p:nvPr>
        </p:nvGraphicFramePr>
        <p:xfrm>
          <a:off x="323528" y="1628800"/>
          <a:ext cx="499032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338" name="Picture 2" descr="https://wiki.wildberries.ru/img/2012/07/Roberto-Cavalli-jean-jacke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556792"/>
            <a:ext cx="3283565" cy="43204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7240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276600" y="620688"/>
            <a:ext cx="5867400" cy="1219200"/>
          </a:xfrm>
        </p:spPr>
        <p:txBody>
          <a:bodyPr/>
          <a:lstStyle/>
          <a:p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Перші модні будинки</a:t>
            </a:r>
            <a:endParaRPr lang="ru-RU" sz="32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http://moda.jofo.ru/data/userfiles/98/images/428700-vitryn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80" r="4980"/>
          <a:stretch>
            <a:fillRect/>
          </a:stretch>
        </p:blipFill>
        <p:spPr bwMode="auto">
          <a:xfrm>
            <a:off x="2987824" y="1700808"/>
            <a:ext cx="587995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</a:rPr>
              <a:t>Буквально через </a:t>
            </a:r>
            <a:r>
              <a:rPr lang="ru-RU" i="1" dirty="0" err="1" smtClean="0">
                <a:solidFill>
                  <a:schemeClr val="bg1"/>
                </a:solidFill>
              </a:rPr>
              <a:t>декілька</a:t>
            </a:r>
            <a:r>
              <a:rPr lang="ru-RU" i="1" dirty="0" smtClean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років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з'явилися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перші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модні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будинки</a:t>
            </a:r>
            <a:r>
              <a:rPr lang="ru-RU" i="1" dirty="0">
                <a:solidFill>
                  <a:schemeClr val="bg1"/>
                </a:solidFill>
              </a:rPr>
              <a:t>, </a:t>
            </a:r>
            <a:r>
              <a:rPr lang="ru-RU" i="1" dirty="0" err="1">
                <a:solidFill>
                  <a:schemeClr val="bg1"/>
                </a:solidFill>
              </a:rPr>
              <a:t>які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поступово</a:t>
            </a:r>
            <a:r>
              <a:rPr lang="ru-RU" i="1" dirty="0">
                <a:solidFill>
                  <a:schemeClr val="bg1"/>
                </a:solidFill>
              </a:rPr>
              <a:t> починали </a:t>
            </a:r>
            <a:r>
              <a:rPr lang="ru-RU" i="1" dirty="0" err="1">
                <a:solidFill>
                  <a:schemeClr val="bg1"/>
                </a:solidFill>
              </a:rPr>
              <a:t>конкурувати</a:t>
            </a:r>
            <a:r>
              <a:rPr lang="ru-RU" i="1" dirty="0">
                <a:solidFill>
                  <a:schemeClr val="bg1"/>
                </a:solidFill>
              </a:rPr>
              <a:t> один з одним. </a:t>
            </a:r>
            <a:r>
              <a:rPr lang="ru-RU" i="1" dirty="0" err="1">
                <a:solidFill>
                  <a:schemeClr val="bg1"/>
                </a:solidFill>
              </a:rPr>
              <a:t>Перші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лінії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одягу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випускалися</a:t>
            </a:r>
            <a:r>
              <a:rPr lang="ru-RU" i="1" dirty="0">
                <a:solidFill>
                  <a:schemeClr val="bg1"/>
                </a:solidFill>
              </a:rPr>
              <a:t> в </a:t>
            </a:r>
            <a:r>
              <a:rPr lang="ru-RU" i="1" dirty="0" err="1">
                <a:solidFill>
                  <a:schemeClr val="bg1"/>
                </a:solidFill>
              </a:rPr>
              <a:t>дуже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невеликій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кількості</a:t>
            </a:r>
            <a:r>
              <a:rPr lang="ru-RU" i="1" dirty="0">
                <a:solidFill>
                  <a:schemeClr val="bg1"/>
                </a:solidFill>
              </a:rPr>
              <a:t>, </a:t>
            </a:r>
            <a:r>
              <a:rPr lang="ru-RU" i="1" dirty="0" err="1">
                <a:solidFill>
                  <a:schemeClr val="bg1"/>
                </a:solidFill>
              </a:rPr>
              <a:t>оскільки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дозволити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собі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такий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одяг</a:t>
            </a:r>
            <a:r>
              <a:rPr lang="ru-RU" i="1" dirty="0">
                <a:solidFill>
                  <a:schemeClr val="bg1"/>
                </a:solidFill>
              </a:rPr>
              <a:t> могли </a:t>
            </a:r>
            <a:r>
              <a:rPr lang="ru-RU" i="1" dirty="0" err="1">
                <a:solidFill>
                  <a:schemeClr val="bg1"/>
                </a:solidFill>
              </a:rPr>
              <a:t>лише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дуже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забезпечені</a:t>
            </a:r>
            <a:r>
              <a:rPr lang="ru-RU" i="1" dirty="0">
                <a:solidFill>
                  <a:schemeClr val="bg1"/>
                </a:solidFill>
              </a:rPr>
              <a:t> люди</a:t>
            </a:r>
            <a:r>
              <a:rPr lang="ru-RU" i="1" dirty="0" smtClean="0">
                <a:solidFill>
                  <a:schemeClr val="tx1"/>
                </a:solidFill>
              </a:rPr>
              <a:t>.</a:t>
            </a:r>
            <a:endParaRPr lang="ru-RU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9584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ВЕСНА-ЛІТО 2016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st-fashiony.ru/pic/style/pic/140833/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658" y="1760754"/>
            <a:ext cx="2016206" cy="3024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t-fashiony.ru/pic/style/pic/140833/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2208" y="1760755"/>
            <a:ext cx="2024265" cy="303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t-fashiony.ru/pic/style/pic/140833/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1951" y="1760756"/>
            <a:ext cx="2024265" cy="3036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st-fashiony.ru/pic/style/pic/140833/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7" y="1760755"/>
            <a:ext cx="2016224" cy="302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199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</a:t>
            </a:r>
            <a:r>
              <a:rPr lang="uk-UA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НЬ-ЗИМА 2015-2016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://st2-fashiony.ru/pic/style/pic/133457/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546" y="1762710"/>
            <a:ext cx="2022961" cy="303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st2-fashiony.ru/pic/style/pic/133457/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508" y="1762710"/>
            <a:ext cx="2022961" cy="303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st2-fashiony.ru/pic/style/pic/133457/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9872" y="1762710"/>
            <a:ext cx="2022961" cy="303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st2-fashiony.ru/pic/style/pic/133457/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2833" y="1772816"/>
            <a:ext cx="201622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199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Доменіко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Дольче і 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Стефано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Габбана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877762473"/>
              </p:ext>
            </p:extLst>
          </p:nvPr>
        </p:nvGraphicFramePr>
        <p:xfrm>
          <a:off x="395536" y="1628800"/>
          <a:ext cx="4824536" cy="4608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314" name="Picture 2" descr="http://artmillano.ua/photos/image/stefano_gabbana_and_domenico_dolc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9401" y="1628799"/>
            <a:ext cx="3024336" cy="45365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7240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КРАСА В ДЕТАЛЯХ: DOLCE &amp; GABBANA ВЕСНА-ЛІТО 2016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http://st4-fashiony.ru/pic/style/pic/143023/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1644" y="1772816"/>
            <a:ext cx="2026196" cy="303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st4-fashiony.ru/pic/style/pic/143023/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7840" y="1772816"/>
            <a:ext cx="2026196" cy="303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st4-fashiony.ru/pic/style/pic/143023/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4036" y="1774049"/>
            <a:ext cx="2026196" cy="303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st4-fashiony.ru/pic/style/pic/143023/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772816"/>
            <a:ext cx="2026196" cy="303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199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DOLCE &amp; GABBANA HAUTE COUTURE </a:t>
            </a: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ОСІНЬ-ЗИМА 2015-2016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http://st4-fashiony.ru/pic/style/pic/138662/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509" y="1772816"/>
            <a:ext cx="2064228" cy="309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st4-fashiony.ru/pic/style/pic/138662/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3736" y="1772817"/>
            <a:ext cx="206422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st4-fashiony.ru/pic/style/pic/138662/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6003" y="1772816"/>
            <a:ext cx="206422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st4-fashiony.ru/pic/style/pic/138662/2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772816"/>
            <a:ext cx="206422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199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Карл Отто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Лагерфельд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54168461"/>
              </p:ext>
            </p:extLst>
          </p:nvPr>
        </p:nvGraphicFramePr>
        <p:xfrm>
          <a:off x="251520" y="1605381"/>
          <a:ext cx="499032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292" name="Picture 4" descr="http://www.laineygossip.com/Content/images/articles/karl%2016mar12%200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28800"/>
            <a:ext cx="3291794" cy="43204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7240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CHANEL 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КРУЇЗНА КОЛЕКЦІЯ 2016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http://st-fashiony.ru/pic/style/pic/136064/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2016224" cy="302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st-fashiony.ru/pic/style/pic/136064/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844824"/>
            <a:ext cx="2016224" cy="302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st-fashiony.ru/pic/style/pic/136064/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844824"/>
            <a:ext cx="2016224" cy="302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st-fashiony.ru/pic/style/pic/136064/2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844824"/>
            <a:ext cx="2016224" cy="302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199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FENDI 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ВЕСНА-ЛІТО 2015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http://st3-fashiony.ru/pic/style/pic/126193/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861" y="1796729"/>
            <a:ext cx="2049964" cy="307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st3-fashiony.ru/pic/style/pic/126193/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6825" y="1796729"/>
            <a:ext cx="2049964" cy="307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st3-fashiony.ru/pic/style/pic/126193/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96729"/>
            <a:ext cx="2049964" cy="307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st3-fashiony.ru/pic/style/pic/126193/2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1964" y="1796729"/>
            <a:ext cx="2049964" cy="307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199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Віра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Вонг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617164668"/>
              </p:ext>
            </p:extLst>
          </p:nvPr>
        </p:nvGraphicFramePr>
        <p:xfrm>
          <a:off x="301752" y="1527048"/>
          <a:ext cx="499032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266" name="Picture 2" descr="https://wiki.wildberries.ru/img/2012/07/hbz-designer-rider-vera-wang-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556792"/>
            <a:ext cx="3024336" cy="45365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7240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VERA WANG BRIDAL </a:t>
            </a: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ОСІНЬ-ЗИМА 2015/2016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http://st3-fashiony.ru/pic/style/pic/128258/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2016223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st3-fashiony.ru/pic/style/pic/128258/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772816"/>
            <a:ext cx="201622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st3-fashiony.ru/pic/style/pic/128258/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1" y="1772816"/>
            <a:ext cx="201622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st3-fashiony.ru/pic/style/pic/128258/1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6" y="1772816"/>
            <a:ext cx="201622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199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Остаточні зміни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628800"/>
            <a:ext cx="8503920" cy="4572000"/>
          </a:xfrm>
        </p:spPr>
        <p:txBody>
          <a:bodyPr/>
          <a:lstStyle/>
          <a:p>
            <a:pPr marL="273050" indent="-273050" algn="ctr"/>
            <a:r>
              <a:rPr lang="ru-RU" sz="1800" i="1" dirty="0"/>
              <a:t>З </a:t>
            </a:r>
            <a:r>
              <a:rPr lang="ru-RU" sz="1800" i="1" dirty="0" err="1" smtClean="0"/>
              <a:t>появою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модних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будинків</a:t>
            </a:r>
            <a:r>
              <a:rPr lang="ru-RU" sz="1800" i="1" dirty="0" smtClean="0"/>
              <a:t> </a:t>
            </a:r>
            <a:r>
              <a:rPr lang="ru-RU" sz="1800" i="1" dirty="0"/>
              <a:t>мода почала </a:t>
            </a:r>
            <a:r>
              <a:rPr lang="ru-RU" sz="1800" i="1" dirty="0" err="1"/>
              <a:t>змінюватися</a:t>
            </a:r>
            <a:r>
              <a:rPr lang="ru-RU" sz="1800" i="1" dirty="0"/>
              <a:t>. </a:t>
            </a:r>
            <a:r>
              <a:rPr lang="ru-RU" sz="1800" i="1" dirty="0" err="1"/>
              <a:t>Спочатку</a:t>
            </a:r>
            <a:r>
              <a:rPr lang="ru-RU" sz="1800" i="1" dirty="0"/>
              <a:t> </a:t>
            </a:r>
            <a:r>
              <a:rPr lang="ru-RU" sz="1800" i="1" dirty="0" err="1"/>
              <a:t>ці</a:t>
            </a:r>
            <a:r>
              <a:rPr lang="ru-RU" sz="1800" i="1" dirty="0"/>
              <a:t> </a:t>
            </a:r>
            <a:r>
              <a:rPr lang="ru-RU" sz="1800" i="1" dirty="0" err="1"/>
              <a:t>зміни</a:t>
            </a:r>
            <a:r>
              <a:rPr lang="ru-RU" sz="1800" i="1" dirty="0"/>
              <a:t> </a:t>
            </a:r>
            <a:r>
              <a:rPr lang="ru-RU" sz="1800" i="1" dirty="0" err="1"/>
              <a:t>відбувалися</a:t>
            </a:r>
            <a:r>
              <a:rPr lang="ru-RU" sz="1800" i="1" dirty="0"/>
              <a:t> </a:t>
            </a:r>
            <a:r>
              <a:rPr lang="ru-RU" sz="1800" i="1" dirty="0" err="1"/>
              <a:t>повільно</a:t>
            </a:r>
            <a:r>
              <a:rPr lang="ru-RU" sz="1800" i="1" dirty="0"/>
              <a:t> і </a:t>
            </a:r>
            <a:r>
              <a:rPr lang="ru-RU" sz="1800" i="1" dirty="0" err="1"/>
              <a:t>були</a:t>
            </a:r>
            <a:r>
              <a:rPr lang="ru-RU" sz="1800" i="1" dirty="0"/>
              <a:t> </a:t>
            </a:r>
            <a:r>
              <a:rPr lang="ru-RU" sz="1800" i="1" dirty="0" err="1"/>
              <a:t>незначними</a:t>
            </a:r>
            <a:r>
              <a:rPr lang="ru-RU" sz="1800" i="1" dirty="0"/>
              <a:t>, але з часом стали </a:t>
            </a:r>
            <a:r>
              <a:rPr lang="ru-RU" sz="1800" i="1" dirty="0" err="1"/>
              <a:t>набирати</a:t>
            </a:r>
            <a:r>
              <a:rPr lang="ru-RU" sz="1800" i="1" dirty="0"/>
              <a:t> </a:t>
            </a:r>
            <a:r>
              <a:rPr lang="ru-RU" sz="1800" i="1" dirty="0" err="1"/>
              <a:t>обертів</a:t>
            </a:r>
            <a:r>
              <a:rPr lang="ru-RU" sz="1800" i="1" dirty="0"/>
              <a:t>. </a:t>
            </a:r>
            <a:r>
              <a:rPr lang="ru-RU" sz="1800" i="1" dirty="0" err="1" smtClean="0"/>
              <a:t>Зі</a:t>
            </a:r>
            <a:r>
              <a:rPr lang="ru-RU" sz="1800" i="1" dirty="0" smtClean="0"/>
              <a:t> </a:t>
            </a:r>
            <a:r>
              <a:rPr lang="ru-RU" sz="1800" i="1" dirty="0" err="1"/>
              <a:t>здешевленням</a:t>
            </a:r>
            <a:r>
              <a:rPr lang="ru-RU" sz="1800" i="1" dirty="0"/>
              <a:t> </a:t>
            </a:r>
            <a:r>
              <a:rPr lang="ru-RU" sz="1800" i="1" dirty="0" err="1"/>
              <a:t>виробництва</a:t>
            </a:r>
            <a:r>
              <a:rPr lang="ru-RU" sz="1800" i="1" dirty="0"/>
              <a:t> тканин мода стала </a:t>
            </a:r>
            <a:r>
              <a:rPr lang="ru-RU" sz="1800" i="1" dirty="0" err="1"/>
              <a:t>стосуватися</a:t>
            </a:r>
            <a:r>
              <a:rPr lang="ru-RU" sz="1800" i="1" dirty="0"/>
              <a:t> абсолютно </a:t>
            </a:r>
            <a:r>
              <a:rPr lang="ru-RU" sz="1800" i="1" dirty="0" err="1"/>
              <a:t>всіх</a:t>
            </a:r>
            <a:r>
              <a:rPr lang="ru-RU" sz="1800" i="1" dirty="0"/>
              <a:t> </a:t>
            </a:r>
            <a:r>
              <a:rPr lang="ru-RU" sz="1800" i="1" dirty="0" err="1"/>
              <a:t>верств</a:t>
            </a:r>
            <a:r>
              <a:rPr lang="ru-RU" sz="1800" i="1" dirty="0"/>
              <a:t> </a:t>
            </a:r>
            <a:r>
              <a:rPr lang="ru-RU" sz="1800" i="1" dirty="0" err="1"/>
              <a:t>населення</a:t>
            </a:r>
            <a:r>
              <a:rPr lang="ru-RU" sz="1800" i="1" dirty="0"/>
              <a:t>. </a:t>
            </a:r>
            <a:r>
              <a:rPr lang="ru-RU" sz="1800" i="1" dirty="0" err="1"/>
              <a:t>Від</a:t>
            </a:r>
            <a:r>
              <a:rPr lang="ru-RU" sz="1800" i="1" dirty="0"/>
              <a:t> </a:t>
            </a:r>
            <a:r>
              <a:rPr lang="ru-RU" sz="1800" i="1" dirty="0" err="1"/>
              <a:t>модельєрів</a:t>
            </a:r>
            <a:r>
              <a:rPr lang="ru-RU" sz="1800" i="1" dirty="0"/>
              <a:t> </a:t>
            </a:r>
            <a:r>
              <a:rPr lang="ru-RU" sz="1800" i="1" dirty="0" err="1"/>
              <a:t>потрібно</a:t>
            </a:r>
            <a:r>
              <a:rPr lang="ru-RU" sz="1800" i="1" dirty="0"/>
              <a:t> усе </a:t>
            </a:r>
            <a:r>
              <a:rPr lang="ru-RU" sz="1800" i="1" dirty="0" err="1"/>
              <a:t>більше</a:t>
            </a:r>
            <a:r>
              <a:rPr lang="ru-RU" sz="1800" i="1" dirty="0"/>
              <a:t> </a:t>
            </a:r>
            <a:r>
              <a:rPr lang="ru-RU" sz="1800" i="1" dirty="0" err="1"/>
              <a:t>фантазії</a:t>
            </a:r>
            <a:r>
              <a:rPr lang="ru-RU" sz="1800" i="1" dirty="0"/>
              <a:t> і </a:t>
            </a:r>
            <a:r>
              <a:rPr lang="ru-RU" sz="1800" i="1" dirty="0" err="1"/>
              <a:t>вигадки</a:t>
            </a:r>
            <a:r>
              <a:rPr lang="ru-RU" sz="1800" i="1" dirty="0"/>
              <a:t>, </a:t>
            </a:r>
            <a:r>
              <a:rPr lang="ru-RU" sz="1800" i="1" dirty="0" err="1"/>
              <a:t>щоб</a:t>
            </a:r>
            <a:r>
              <a:rPr lang="ru-RU" sz="1800" i="1" dirty="0"/>
              <a:t> </a:t>
            </a:r>
            <a:r>
              <a:rPr lang="ru-RU" sz="1800" i="1" dirty="0" err="1"/>
              <a:t>здивувати</a:t>
            </a:r>
            <a:r>
              <a:rPr lang="ru-RU" sz="1800" i="1" dirty="0"/>
              <a:t> </a:t>
            </a:r>
            <a:r>
              <a:rPr lang="ru-RU" sz="1800" i="1" dirty="0" err="1"/>
              <a:t>розбещеного</a:t>
            </a:r>
            <a:r>
              <a:rPr lang="ru-RU" sz="1800" i="1" dirty="0"/>
              <a:t> </a:t>
            </a:r>
            <a:r>
              <a:rPr lang="ru-RU" sz="1800" i="1" dirty="0" err="1"/>
              <a:t>покупця</a:t>
            </a:r>
            <a:r>
              <a:rPr lang="ru-RU" sz="1800" i="1" dirty="0" smtClean="0"/>
              <a:t>.</a:t>
            </a:r>
          </a:p>
          <a:p>
            <a:pPr marL="273050" indent="-273050" algn="ctr"/>
            <a:endParaRPr lang="ru-RU" sz="1800" i="1" dirty="0"/>
          </a:p>
          <a:p>
            <a:pPr marL="273050" indent="-273050" algn="ctr"/>
            <a:r>
              <a:rPr lang="ru-RU" sz="1800" i="1" dirty="0"/>
              <a:t>На </a:t>
            </a:r>
            <a:r>
              <a:rPr lang="ru-RU" sz="1800" i="1" dirty="0" err="1"/>
              <a:t>даний</a:t>
            </a:r>
            <a:r>
              <a:rPr lang="ru-RU" sz="1800" i="1" dirty="0"/>
              <a:t> момент мода </a:t>
            </a:r>
            <a:r>
              <a:rPr lang="ru-RU" sz="1800" i="1" dirty="0" err="1"/>
              <a:t>змінюється</a:t>
            </a:r>
            <a:r>
              <a:rPr lang="ru-RU" sz="1800" i="1" dirty="0"/>
              <a:t> </a:t>
            </a:r>
            <a:r>
              <a:rPr lang="ru-RU" sz="1800" i="1" dirty="0" err="1"/>
              <a:t>настільки</a:t>
            </a:r>
            <a:r>
              <a:rPr lang="ru-RU" sz="1800" i="1" dirty="0"/>
              <a:t> </a:t>
            </a:r>
            <a:r>
              <a:rPr lang="ru-RU" sz="1800" i="1" dirty="0" err="1"/>
              <a:t>швидко</a:t>
            </a:r>
            <a:r>
              <a:rPr lang="ru-RU" sz="1800" i="1" dirty="0"/>
              <a:t>, </a:t>
            </a:r>
            <a:r>
              <a:rPr lang="ru-RU" sz="1800" i="1" dirty="0" err="1"/>
              <a:t>що</a:t>
            </a:r>
            <a:r>
              <a:rPr lang="ru-RU" sz="1800" i="1" dirty="0"/>
              <a:t> за один </a:t>
            </a:r>
            <a:r>
              <a:rPr lang="ru-RU" sz="1800" i="1" dirty="0" err="1"/>
              <a:t>тільки</a:t>
            </a:r>
            <a:r>
              <a:rPr lang="ru-RU" sz="1800" i="1" dirty="0"/>
              <a:t> сезон </a:t>
            </a:r>
            <a:r>
              <a:rPr lang="ru-RU" sz="1800" i="1" dirty="0" err="1"/>
              <a:t>змінюється</a:t>
            </a:r>
            <a:r>
              <a:rPr lang="ru-RU" sz="1800" i="1" dirty="0"/>
              <a:t> </a:t>
            </a:r>
            <a:r>
              <a:rPr lang="ru-RU" sz="1800" i="1" dirty="0" err="1"/>
              <a:t>близько</a:t>
            </a:r>
            <a:r>
              <a:rPr lang="ru-RU" sz="1800" i="1" dirty="0"/>
              <a:t> десятка </a:t>
            </a:r>
            <a:r>
              <a:rPr lang="ru-RU" sz="1800" i="1" dirty="0" err="1"/>
              <a:t>модних</a:t>
            </a:r>
            <a:r>
              <a:rPr lang="ru-RU" sz="1800" i="1" dirty="0"/>
              <a:t> </a:t>
            </a:r>
            <a:r>
              <a:rPr lang="ru-RU" sz="1800" i="1" dirty="0" err="1"/>
              <a:t>тенденцій</a:t>
            </a:r>
            <a:r>
              <a:rPr lang="ru-RU" sz="1800" i="1" dirty="0"/>
              <a:t>. До </a:t>
            </a:r>
            <a:r>
              <a:rPr lang="ru-RU" sz="1800" i="1" dirty="0" err="1"/>
              <a:t>модних</a:t>
            </a:r>
            <a:r>
              <a:rPr lang="ru-RU" sz="1800" i="1" dirty="0"/>
              <a:t> </a:t>
            </a:r>
            <a:r>
              <a:rPr lang="ru-RU" sz="1800" i="1" dirty="0" err="1"/>
              <a:t>товарів</a:t>
            </a:r>
            <a:r>
              <a:rPr lang="ru-RU" sz="1800" i="1" dirty="0"/>
              <a:t> зараз </a:t>
            </a:r>
            <a:r>
              <a:rPr lang="ru-RU" sz="1800" i="1" dirty="0" err="1"/>
              <a:t>відноситься</a:t>
            </a:r>
            <a:r>
              <a:rPr lang="ru-RU" sz="1800" i="1" dirty="0"/>
              <a:t> не </a:t>
            </a:r>
            <a:r>
              <a:rPr lang="ru-RU" sz="1800" i="1" dirty="0" err="1"/>
              <a:t>тільки</a:t>
            </a:r>
            <a:r>
              <a:rPr lang="ru-RU" sz="1800" i="1" dirty="0"/>
              <a:t> </a:t>
            </a:r>
            <a:r>
              <a:rPr lang="ru-RU" sz="1800" i="1" dirty="0" err="1"/>
              <a:t>одяг</a:t>
            </a:r>
            <a:r>
              <a:rPr lang="ru-RU" sz="1800" i="1" dirty="0"/>
              <a:t>. </a:t>
            </a:r>
            <a:r>
              <a:rPr lang="ru-RU" sz="1800" i="1" dirty="0" err="1"/>
              <a:t>Це</a:t>
            </a:r>
            <a:r>
              <a:rPr lang="ru-RU" sz="1800" i="1" dirty="0"/>
              <a:t> і </a:t>
            </a:r>
            <a:r>
              <a:rPr lang="ru-RU" sz="1800" i="1" dirty="0" err="1"/>
              <a:t>аксесуари</a:t>
            </a:r>
            <a:r>
              <a:rPr lang="ru-RU" sz="1800" i="1" dirty="0"/>
              <a:t>, </a:t>
            </a:r>
            <a:r>
              <a:rPr lang="ru-RU" sz="1800" i="1" dirty="0" err="1"/>
              <a:t>прикраси</a:t>
            </a:r>
            <a:r>
              <a:rPr lang="ru-RU" sz="1800" i="1" dirty="0"/>
              <a:t>, </a:t>
            </a:r>
            <a:r>
              <a:rPr lang="ru-RU" sz="1800" i="1" dirty="0" err="1"/>
              <a:t>парфумерія</a:t>
            </a:r>
            <a:r>
              <a:rPr lang="ru-RU" sz="1800" i="1" dirty="0"/>
              <a:t>, косметика.</a:t>
            </a:r>
          </a:p>
          <a:p>
            <a:pPr marL="273050" indent="-27305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30792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987552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VERA WANG 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ВЕСНА-ЛІТО 2014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 descr="http://st3-fashiony.ru/pic/style/pic/104434/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79407"/>
            <a:ext cx="1989745" cy="298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st3-fashiony.ru/pic/style/pic/104434/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1305" y="1879407"/>
            <a:ext cx="1995829" cy="2989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st3-fashiony.ru/pic/style/pic/104434/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6557" y="1879407"/>
            <a:ext cx="1989745" cy="298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st3-fashiony.ru/pic/style/pic/104434/2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43485" y="1879406"/>
            <a:ext cx="1989745" cy="298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199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Легенди модного світу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 descr="http://www.matrony.ru/wp-content/uploads/2015/12/norman-hartnell-designs-4-e1449589154267-1200x5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24944"/>
            <a:ext cx="6979235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4833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Легенди моди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23528" y="1556792"/>
            <a:ext cx="4038600" cy="46817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Не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можна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забувати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і про тих людей,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які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стали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першопрохідцями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по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багатьом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аспектам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моди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.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Воістину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великі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дизайнери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стали символами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своєї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епохи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і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сьогодні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мають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сотні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послідовників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по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всьому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світі</a:t>
            </a:r>
            <a:r>
              <a:rPr lang="ru-RU" sz="2400" i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4788024" y="1556792"/>
            <a:ext cx="4038600" cy="46817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i="1" dirty="0" err="1" smtClean="0">
                <a:solidFill>
                  <a:schemeClr val="accent3">
                    <a:lumMod val="50000"/>
                  </a:schemeClr>
                </a:solidFill>
              </a:rPr>
              <a:t>Їх</a:t>
            </a:r>
            <a:r>
              <a:rPr lang="ru-RU" sz="2400" i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біографії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повні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драм і загадок.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Хтось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з них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ще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зовсім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недавно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створював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ескізи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одягу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.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Тепер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їх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імена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назавжди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залишилися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в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світі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моди</a:t>
            </a:r>
            <a:r>
              <a:rPr lang="ru-RU" sz="2400" i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marL="0" indent="0" algn="ctr">
              <a:buNone/>
            </a:pPr>
            <a:r>
              <a:rPr lang="uk-UA" sz="2400" i="1" dirty="0">
                <a:solidFill>
                  <a:schemeClr val="accent3">
                    <a:lumMod val="50000"/>
                  </a:schemeClr>
                </a:solidFill>
              </a:rPr>
              <a:t>У</a:t>
            </a:r>
            <a:r>
              <a:rPr lang="uk-UA" sz="2400" i="1" dirty="0" smtClean="0">
                <a:solidFill>
                  <a:schemeClr val="accent3">
                    <a:lumMod val="50000"/>
                  </a:schemeClr>
                </a:solidFill>
              </a:rPr>
              <a:t>сі вони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мають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величезний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вплив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на нас не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тільки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за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життя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, але й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навіть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після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своєї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i="1" dirty="0" err="1">
                <a:solidFill>
                  <a:schemeClr val="accent3">
                    <a:lumMod val="50000"/>
                  </a:schemeClr>
                </a:solidFill>
              </a:rPr>
              <a:t>смерті</a:t>
            </a:r>
            <a:r>
              <a:rPr lang="ru-RU" sz="2400" i="1" dirty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31370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uk-UA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Коко 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Шанель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24326044"/>
              </p:ext>
            </p:extLst>
          </p:nvPr>
        </p:nvGraphicFramePr>
        <p:xfrm>
          <a:off x="323528" y="1268760"/>
          <a:ext cx="4896544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42" name="Picture 2" descr="http://st-im.kinopoisk.ru/im/kadr/1/8/2/kinopoisk.ru-Coco-Chanel-182220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39678" y="1556792"/>
            <a:ext cx="3135111" cy="45365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7240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ТВІДОВИЙ КОСТЮМ КОКО ШАНЕЛЬ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4" name="Picture 4" descr="http://vev.ru/uploads/images/00/01/43/2012/06/05/422440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323" y="1763201"/>
            <a:ext cx="2020186" cy="303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vev.ru/uploads/images/00/01/43/2012/06/05/13_jpg_13141772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0509" y="1772816"/>
            <a:ext cx="4032450" cy="302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vev.ru/uploads/images/00/01/43/2012/06/05/tumblr_llg5mvfyxb1qk8edno1_400_17061602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42959" y="1772817"/>
            <a:ext cx="217374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8465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МАЛЕНЬКА ЧОРНА СУКНЯ ШАНЕЛЬ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 descr="Коко Шанель: история легенд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087" y="2908428"/>
            <a:ext cx="255730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Коко Шанель: история легенд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720296"/>
            <a:ext cx="4145915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Коко Шанель: история легенд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356992"/>
            <a:ext cx="3024336" cy="2854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8465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Крістіан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Діор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10105359"/>
              </p:ext>
            </p:extLst>
          </p:nvPr>
        </p:nvGraphicFramePr>
        <p:xfrm>
          <a:off x="323528" y="1700808"/>
          <a:ext cx="499032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220" name="Picture 4" descr="http://lamcdn.net/lookatme.ru/post_image-image/7ZiEGXdYN79oM789M8uKdA-articl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628800"/>
            <a:ext cx="3185057" cy="41044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7240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«ТРАПЕЦІЇ» ІВ СЕН ЛОРАНА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 descr="кристиан диор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412776"/>
            <a:ext cx="3645687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8465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</a:t>
            </a:r>
            <a:r>
              <a:rPr lang="en-US" b="1" cap="all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 </a:t>
            </a:r>
            <a:r>
              <a:rPr lang="en-US" b="1" cap="all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LOOK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 descr="кристиан диор фот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43" r="5365"/>
          <a:stretch/>
        </p:blipFill>
        <p:spPr bwMode="auto">
          <a:xfrm>
            <a:off x="2993771" y="1619062"/>
            <a:ext cx="2551196" cy="3907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кристиан диор фот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30" r="5509"/>
          <a:stretch/>
        </p:blipFill>
        <p:spPr bwMode="auto">
          <a:xfrm>
            <a:off x="467544" y="1619062"/>
            <a:ext cx="2526227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История модного дома Dio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4967" y="1621528"/>
            <a:ext cx="3070315" cy="3905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8465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ПАЛЬТО «ДОКТОР ЖИВАГО»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 descr="кристиан диор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72456"/>
            <a:ext cx="3238500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кристиан диор фот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662844"/>
            <a:ext cx="3238500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28270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2400" cy="1524000"/>
          </a:xfrm>
        </p:spPr>
        <p:txBody>
          <a:bodyPr/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Особливості сучасної моди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 descr="http://wwww.go24.pro/media/articles/13/05/2015/%D0%BC%D0%BE%D0%B4%D0%B0%D0%BB%D0%B8%D1%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4264" y="2746658"/>
            <a:ext cx="6033549" cy="3528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6564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Гуччіо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Гуччі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4178441532"/>
              </p:ext>
            </p:extLst>
          </p:nvPr>
        </p:nvGraphicFramePr>
        <p:xfrm>
          <a:off x="301752" y="1527048"/>
          <a:ext cx="499032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194" name="Picture 2" descr="http://aromo.ru/upload/medialibrary/ab9/ab9f57c16776534ad3efbeae5efe3c6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556792"/>
            <a:ext cx="3240360" cy="43204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7240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СУМОК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4" name="Picture 4" descr="Женская сумка Гучч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921" y="1973551"/>
            <a:ext cx="3203466" cy="2617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Бренд Гучч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6507" y="1978236"/>
            <a:ext cx="5256584" cy="2628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8465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Джанні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Версаче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486758685"/>
              </p:ext>
            </p:extLst>
          </p:nvPr>
        </p:nvGraphicFramePr>
        <p:xfrm>
          <a:off x="301752" y="1527048"/>
          <a:ext cx="499032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170" name="Picture 2" descr="http://lichnosti.net/photos/765/mai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5" y="1628800"/>
            <a:ext cx="3248734" cy="41769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7240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ВЕРСАЧЕ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6" name="Picture 2" descr="http://st.stranamam.ru/data/cache/2013apr/10/32/7940302_83591nothumb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251" y="1700808"/>
            <a:ext cx="2843392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st.stranamam.ru/data/cache/2013apr/10/32/7940307_19712nothumb5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4643" y="1700808"/>
            <a:ext cx="2946788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http://st.stranamam.ru/data/cache/2013apr/10/34/7940332_85597nothumb5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1700" y="1700808"/>
            <a:ext cx="273999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8465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Луї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Віттон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2275829707"/>
              </p:ext>
            </p:extLst>
          </p:nvPr>
        </p:nvGraphicFramePr>
        <p:xfrm>
          <a:off x="301752" y="1527048"/>
          <a:ext cx="499032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146" name="Picture 2" descr="http://images.fashionmodeldirectory.com/images/designers/louis-vuitton_88-profil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33763" y="1635959"/>
            <a:ext cx="3207125" cy="43204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7240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КОЛЕКЦІЯ ЧЕМОДАНІВ 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0" name="Picture 2" descr="http://frenchparis.ru/wp-content/uploads/frenchparis/2013/02/%D0%9C%D1%83%D0%B7%D0%B5%D0%B9-%D1%80%D0%B5%D0%BA%D0%BB%D0%B0%D0%BC%D1%8B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9" y="1604386"/>
            <a:ext cx="2819386" cy="3665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kwame-vf.s3.amazonaws.com/wp-content/uploads/2010/10/Andree-Mielly_1910s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9244" y="1604386"/>
            <a:ext cx="2765047" cy="365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http://www.2luxury2.com/wp-content/uploads/Louis-Vuitton-Fashion-Photography-2014-book-781x10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1295" y="1614501"/>
            <a:ext cx="2787949" cy="365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8465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587950" cy="2413992"/>
          </a:xfrm>
        </p:spPr>
        <p:txBody>
          <a:bodyPr>
            <a:normAutofit/>
          </a:bodyPr>
          <a:lstStyle/>
          <a:p>
            <a:r>
              <a:rPr lang="ru-RU" sz="1900" b="0" cap="none" spc="0" dirty="0" smtClean="0"/>
              <a:t>З </a:t>
            </a:r>
            <a:r>
              <a:rPr lang="ru-RU" sz="1900" b="0" cap="none" spc="0" dirty="0" err="1" smtClean="0"/>
              <a:t>першого</a:t>
            </a:r>
            <a:r>
              <a:rPr lang="ru-RU" sz="1900" b="0" cap="none" spc="0" dirty="0" smtClean="0"/>
              <a:t> </a:t>
            </a:r>
            <a:r>
              <a:rPr lang="ru-RU" sz="1900" b="0" cap="none" spc="0" dirty="0" err="1" smtClean="0"/>
              <a:t>погляду</a:t>
            </a:r>
            <a:r>
              <a:rPr lang="ru-RU" sz="1900" b="0" cap="none" spc="0" dirty="0" smtClean="0"/>
              <a:t> </a:t>
            </a:r>
            <a:r>
              <a:rPr lang="ru-RU" sz="1900" b="0" cap="none" spc="0" dirty="0" err="1" smtClean="0"/>
              <a:t>важко</a:t>
            </a:r>
            <a:r>
              <a:rPr lang="ru-RU" sz="1900" b="0" cap="none" spc="0" dirty="0" smtClean="0"/>
              <a:t> </a:t>
            </a:r>
            <a:r>
              <a:rPr lang="ru-RU" sz="1900" b="0" cap="none" spc="0" dirty="0" err="1" smtClean="0"/>
              <a:t>оцінити</a:t>
            </a:r>
            <a:r>
              <a:rPr lang="ru-RU" sz="1900" b="0" cap="none" spc="0" dirty="0" smtClean="0"/>
              <a:t>, </a:t>
            </a:r>
            <a:r>
              <a:rPr lang="ru-RU" sz="1900" b="0" cap="none" spc="0" dirty="0" err="1" smtClean="0"/>
              <a:t>наскільки</a:t>
            </a:r>
            <a:r>
              <a:rPr lang="ru-RU" sz="1900" b="0" cap="none" spc="0" dirty="0" smtClean="0"/>
              <a:t> </a:t>
            </a:r>
            <a:r>
              <a:rPr lang="ru-RU" sz="1900" b="0" cap="none" spc="0" dirty="0" err="1" smtClean="0"/>
              <a:t>безмежний</a:t>
            </a:r>
            <a:r>
              <a:rPr lang="ru-RU" sz="1900" b="0" cap="none" spc="0" dirty="0" smtClean="0"/>
              <a:t> </a:t>
            </a:r>
            <a:r>
              <a:rPr lang="ru-RU" sz="1900" b="0" cap="none" spc="0" dirty="0" err="1" smtClean="0"/>
              <a:t>світ</a:t>
            </a:r>
            <a:r>
              <a:rPr lang="ru-RU" sz="1900" b="0" cap="none" spc="0" dirty="0" smtClean="0"/>
              <a:t> </a:t>
            </a:r>
            <a:r>
              <a:rPr lang="ru-RU" sz="1900" b="0" cap="none" spc="0" dirty="0" err="1" smtClean="0"/>
              <a:t>моди</a:t>
            </a:r>
            <a:r>
              <a:rPr lang="ru-RU" sz="1900" b="0" cap="none" spc="0" dirty="0" smtClean="0"/>
              <a:t>. </a:t>
            </a:r>
            <a:r>
              <a:rPr lang="ru-RU" sz="1900" b="0" cap="none" spc="0" dirty="0" err="1" smtClean="0"/>
              <a:t>Кожен</a:t>
            </a:r>
            <a:r>
              <a:rPr lang="ru-RU" sz="1900" b="0" cap="none" spc="0" dirty="0" smtClean="0"/>
              <a:t> сезон </a:t>
            </a:r>
            <a:r>
              <a:rPr lang="ru-RU" sz="1900" b="0" cap="none" spc="0" dirty="0" err="1" smtClean="0"/>
              <a:t>ескізи</a:t>
            </a:r>
            <a:r>
              <a:rPr lang="ru-RU" sz="1900" b="0" cap="none" spc="0" dirty="0" smtClean="0"/>
              <a:t> </a:t>
            </a:r>
            <a:r>
              <a:rPr lang="ru-RU" sz="1900" b="0" cap="none" spc="0" dirty="0" err="1" smtClean="0"/>
              <a:t>перетворюються</a:t>
            </a:r>
            <a:r>
              <a:rPr lang="ru-RU" sz="1900" b="0" cap="none" spc="0" dirty="0" smtClean="0"/>
              <a:t> в </a:t>
            </a:r>
            <a:r>
              <a:rPr lang="ru-RU" sz="1900" b="0" cap="none" spc="0" dirty="0" err="1" smtClean="0"/>
              <a:t>сотні</a:t>
            </a:r>
            <a:r>
              <a:rPr lang="ru-RU" sz="1900" b="0" cap="none" spc="0" dirty="0" smtClean="0"/>
              <a:t> моделей </a:t>
            </a:r>
            <a:r>
              <a:rPr lang="ru-RU" sz="1900" b="0" cap="none" spc="0" dirty="0" err="1" smtClean="0"/>
              <a:t>одягу</a:t>
            </a:r>
            <a:r>
              <a:rPr lang="ru-RU" sz="1900" b="0" cap="none" spc="0" dirty="0" smtClean="0"/>
              <a:t> і все </a:t>
            </a:r>
            <a:r>
              <a:rPr lang="ru-RU" sz="1900" b="0" cap="none" spc="0" dirty="0" err="1" smtClean="0"/>
              <a:t>це</a:t>
            </a:r>
            <a:r>
              <a:rPr lang="ru-RU" sz="1900" b="0" cap="none" spc="0" dirty="0" smtClean="0"/>
              <a:t> </a:t>
            </a:r>
            <a:r>
              <a:rPr lang="ru-RU" sz="1900" b="0" cap="none" spc="0" dirty="0" err="1" smtClean="0"/>
              <a:t>завдяки</a:t>
            </a:r>
            <a:r>
              <a:rPr lang="ru-RU" sz="1900" b="0" cap="none" spc="0" dirty="0" smtClean="0"/>
              <a:t> </a:t>
            </a:r>
            <a:r>
              <a:rPr lang="ru-RU" sz="1900" b="0" cap="none" spc="0" dirty="0" err="1" smtClean="0"/>
              <a:t>провідним</a:t>
            </a:r>
            <a:r>
              <a:rPr lang="ru-RU" sz="1900" b="0" cap="none" spc="0" dirty="0" smtClean="0"/>
              <a:t> дизайнерам </a:t>
            </a:r>
            <a:r>
              <a:rPr lang="ru-RU" sz="1900" b="0" cap="none" spc="0" dirty="0" err="1" smtClean="0"/>
              <a:t>модних</a:t>
            </a:r>
            <a:r>
              <a:rPr lang="ru-RU" sz="1900" b="0" cap="none" spc="0" dirty="0" smtClean="0"/>
              <a:t> </a:t>
            </a:r>
            <a:r>
              <a:rPr lang="ru-RU" sz="1900" b="0" cap="none" spc="0" dirty="0" err="1" smtClean="0"/>
              <a:t>будинків</a:t>
            </a:r>
            <a:r>
              <a:rPr lang="ru-RU" sz="1900" b="0" cap="none" spc="0" dirty="0" smtClean="0"/>
              <a:t>. </a:t>
            </a:r>
            <a:r>
              <a:rPr lang="ru-RU" sz="1900" b="0" cap="none" spc="0" dirty="0" err="1" smtClean="0"/>
              <a:t>Кожен</a:t>
            </a:r>
            <a:r>
              <a:rPr lang="ru-RU" sz="1900" b="0" cap="none" spc="0" dirty="0" smtClean="0"/>
              <a:t> з </a:t>
            </a:r>
            <a:r>
              <a:rPr lang="ru-RU" sz="1900" b="0" cap="none" spc="0" dirty="0" err="1" smtClean="0"/>
              <a:t>цих</a:t>
            </a:r>
            <a:r>
              <a:rPr lang="ru-RU" sz="1900" b="0" cap="none" spc="0" dirty="0" smtClean="0"/>
              <a:t> великих </a:t>
            </a:r>
            <a:r>
              <a:rPr lang="ru-RU" sz="1900" b="0" cap="none" spc="0" dirty="0" err="1" smtClean="0"/>
              <a:t>майстрів</a:t>
            </a:r>
            <a:r>
              <a:rPr lang="ru-RU" sz="1900" b="0" cap="none" spc="0" dirty="0" smtClean="0"/>
              <a:t> </a:t>
            </a:r>
            <a:r>
              <a:rPr lang="ru-RU" sz="1900" b="0" cap="none" spc="0" dirty="0" err="1" smtClean="0"/>
              <a:t>зумів</a:t>
            </a:r>
            <a:r>
              <a:rPr lang="ru-RU" sz="1900" b="0" cap="none" spc="0" dirty="0" smtClean="0"/>
              <a:t> стати символом </a:t>
            </a:r>
            <a:r>
              <a:rPr lang="ru-RU" sz="1900" b="0" cap="none" spc="0" dirty="0" err="1" smtClean="0"/>
              <a:t>цілої</a:t>
            </a:r>
            <a:r>
              <a:rPr lang="ru-RU" sz="1900" b="0" cap="none" spc="0" dirty="0" smtClean="0"/>
              <a:t> </a:t>
            </a:r>
            <a:r>
              <a:rPr lang="ru-RU" sz="1900" b="0" cap="none" spc="0" dirty="0" err="1" smtClean="0"/>
              <a:t>епохи</a:t>
            </a:r>
            <a:r>
              <a:rPr lang="ru-RU" sz="1900" b="0" cap="none" spc="0" dirty="0" smtClean="0"/>
              <a:t> в </a:t>
            </a:r>
            <a:r>
              <a:rPr lang="ru-RU" sz="1900" b="0" cap="none" spc="0" dirty="0" err="1" smtClean="0"/>
              <a:t>світі</a:t>
            </a:r>
            <a:r>
              <a:rPr lang="ru-RU" sz="1900" b="0" cap="none" spc="0" dirty="0" smtClean="0"/>
              <a:t> </a:t>
            </a:r>
            <a:r>
              <a:rPr lang="ru-RU" sz="1900" b="0" cap="none" spc="0" dirty="0" err="1" smtClean="0"/>
              <a:t>моди</a:t>
            </a:r>
            <a:r>
              <a:rPr lang="ru-RU" sz="1900" b="0" cap="none" spc="0" dirty="0" smtClean="0"/>
              <a:t>. </a:t>
            </a:r>
            <a:r>
              <a:rPr lang="ru-RU" sz="1900" b="0" cap="none" spc="0" dirty="0" err="1" smtClean="0"/>
              <a:t>Невичерпний</a:t>
            </a:r>
            <a:r>
              <a:rPr lang="ru-RU" sz="1900" b="0" cap="none" spc="0" dirty="0" smtClean="0"/>
              <a:t> талант і </a:t>
            </a:r>
            <a:r>
              <a:rPr lang="ru-RU" sz="1900" b="0" cap="none" spc="0" dirty="0" err="1" smtClean="0"/>
              <a:t>здатність</a:t>
            </a:r>
            <a:r>
              <a:rPr lang="ru-RU" sz="1900" b="0" cap="none" spc="0" dirty="0" smtClean="0"/>
              <a:t> </a:t>
            </a:r>
            <a:r>
              <a:rPr lang="ru-RU" sz="1900" b="0" cap="none" spc="0" dirty="0" err="1" smtClean="0"/>
              <a:t>передбачати</a:t>
            </a:r>
            <a:r>
              <a:rPr lang="ru-RU" sz="1900" b="0" cap="none" spc="0" dirty="0" smtClean="0"/>
              <a:t> </a:t>
            </a:r>
            <a:r>
              <a:rPr lang="ru-RU" sz="1900" b="0" cap="none" spc="0" dirty="0" err="1" smtClean="0"/>
              <a:t>майбутні</a:t>
            </a:r>
            <a:r>
              <a:rPr lang="ru-RU" sz="1900" b="0" cap="none" spc="0" dirty="0" smtClean="0"/>
              <a:t> </a:t>
            </a:r>
            <a:r>
              <a:rPr lang="ru-RU" sz="1900" b="0" cap="none" spc="0" dirty="0" err="1" smtClean="0"/>
              <a:t>тенденції</a:t>
            </a:r>
            <a:r>
              <a:rPr lang="ru-RU" sz="1900" b="0" cap="none" spc="0" dirty="0" smtClean="0"/>
              <a:t> – ось </a:t>
            </a:r>
            <a:r>
              <a:rPr lang="ru-RU" sz="1900" b="0" cap="none" spc="0" dirty="0" err="1" smtClean="0"/>
              <a:t>ті</a:t>
            </a:r>
            <a:r>
              <a:rPr lang="ru-RU" sz="1900" b="0" cap="none" spc="0" dirty="0" smtClean="0"/>
              <a:t> </a:t>
            </a:r>
            <a:r>
              <a:rPr lang="ru-RU" sz="1900" b="0" cap="none" spc="0" dirty="0" err="1" smtClean="0"/>
              <a:t>якості</a:t>
            </a:r>
            <a:r>
              <a:rPr lang="ru-RU" sz="1900" b="0" cap="none" spc="0" dirty="0" smtClean="0"/>
              <a:t>, </a:t>
            </a:r>
            <a:r>
              <a:rPr lang="ru-RU" sz="1900" b="0" cap="none" spc="0" dirty="0" err="1" smtClean="0"/>
              <a:t>якими</a:t>
            </a:r>
            <a:r>
              <a:rPr lang="ru-RU" sz="1900" b="0" cap="none" spc="0" dirty="0" smtClean="0"/>
              <a:t> </a:t>
            </a:r>
            <a:r>
              <a:rPr lang="ru-RU" sz="1900" b="0" cap="none" spc="0" dirty="0" err="1" smtClean="0"/>
              <a:t>відрізняються</a:t>
            </a:r>
            <a:r>
              <a:rPr lang="ru-RU" sz="1900" b="0" cap="none" spc="0" dirty="0" smtClean="0"/>
              <a:t> </a:t>
            </a:r>
            <a:r>
              <a:rPr lang="ru-RU" sz="1900" b="0" cap="none" spc="0" dirty="0" err="1" smtClean="0"/>
              <a:t>великі</a:t>
            </a:r>
            <a:r>
              <a:rPr lang="ru-RU" sz="1900" b="0" cap="none" spc="0" dirty="0" smtClean="0"/>
              <a:t> </a:t>
            </a:r>
            <a:r>
              <a:rPr lang="ru-RU" sz="1900" b="0" cap="none" spc="0" dirty="0" err="1" smtClean="0"/>
              <a:t>від</a:t>
            </a:r>
            <a:r>
              <a:rPr lang="ru-RU" sz="1900" b="0" cap="none" spc="0" dirty="0" smtClean="0"/>
              <a:t> </a:t>
            </a:r>
            <a:r>
              <a:rPr lang="ru-RU" sz="1900" b="0" cap="none" spc="0" dirty="0" err="1" smtClean="0"/>
              <a:t>пересічних</a:t>
            </a:r>
            <a:r>
              <a:rPr lang="ru-RU" sz="1900" b="0" cap="none" spc="0" dirty="0" smtClean="0"/>
              <a:t>.</a:t>
            </a:r>
            <a:r>
              <a:rPr lang="ru-RU" b="0" spc="0" dirty="0"/>
              <a:t> </a:t>
            </a:r>
            <a:endParaRPr lang="ru-RU" spc="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Висновок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0128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використаних джерел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uk-UA" b="1" dirty="0" err="1" smtClean="0">
                <a:solidFill>
                  <a:schemeClr val="accent1">
                    <a:lumMod val="50000"/>
                  </a:schemeClr>
                </a:solidFill>
              </a:rPr>
              <a:t>Інтернет-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</a:rPr>
              <a:t> ресурси</a:t>
            </a:r>
          </a:p>
          <a:p>
            <a:pPr marL="0" indent="0" algn="ctr">
              <a:buNone/>
            </a:pPr>
            <a:endParaRPr lang="uk-UA" sz="1700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US" i="1" dirty="0">
                <a:solidFill>
                  <a:schemeClr val="accent3">
                    <a:lumMod val="50000"/>
                  </a:schemeClr>
                </a:solidFill>
                <a:hlinkClick r:id="rId2"/>
              </a:rPr>
              <a:t>http://</a:t>
            </a:r>
            <a:r>
              <a:rPr lang="en-US" i="1" dirty="0" smtClean="0">
                <a:solidFill>
                  <a:schemeClr val="accent3">
                    <a:lumMod val="50000"/>
                  </a:schemeClr>
                </a:solidFill>
                <a:hlinkClick r:id="rId2"/>
              </a:rPr>
              <a:t>moda.jofo.ru/428700.html</a:t>
            </a:r>
            <a:endParaRPr lang="uk-UA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US" i="1" dirty="0">
                <a:solidFill>
                  <a:schemeClr val="accent3">
                    <a:lumMod val="50000"/>
                  </a:schemeClr>
                </a:solidFill>
                <a:hlinkClick r:id="rId3"/>
              </a:rPr>
              <a:t>http://</a:t>
            </a:r>
            <a:r>
              <a:rPr lang="en-US" i="1" dirty="0" smtClean="0">
                <a:solidFill>
                  <a:schemeClr val="accent3">
                    <a:lumMod val="50000"/>
                  </a:schemeClr>
                </a:solidFill>
                <a:hlinkClick r:id="rId3"/>
              </a:rPr>
              <a:t>www.kakprosto.ru/kak-890612-kak-zarodilas-moda</a:t>
            </a:r>
            <a:endParaRPr lang="uk-UA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fashionweek.ua/brand</a:t>
            </a:r>
            <a:endParaRPr lang="uk-UA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modney.pp.ua/moda/4833-suchasna-moda.html</a:t>
            </a:r>
            <a:endParaRPr lang="uk-UA" dirty="0" smtClean="0"/>
          </a:p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ikiev.ua/ua/history-fashion-design</a:t>
            </a:r>
            <a:endParaRPr lang="uk-UA" dirty="0" smtClean="0"/>
          </a:p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megasite.in.ua/130732-zarodzhennya-i-rozvitok-modi.html</a:t>
            </a:r>
            <a:endParaRPr lang="uk-UA" dirty="0" smtClean="0"/>
          </a:p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www.dorozhkina.com/designer.html</a:t>
            </a:r>
            <a:endParaRPr lang="uk-UA" dirty="0" smtClean="0"/>
          </a:p>
          <a:p>
            <a:r>
              <a:rPr lang="en-US" dirty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beauty.lviv.ua/index/kolekcija_oksani_mukhi_na_lviv_fashion_week_vesna_lito_2013/0-475</a:t>
            </a:r>
            <a:endParaRPr lang="uk-UA" dirty="0" smtClean="0"/>
          </a:p>
          <a:p>
            <a:r>
              <a:rPr lang="en-US" dirty="0">
                <a:hlinkClick r:id="rId10"/>
              </a:rPr>
              <a:t>http://www.newsmarket.com.ua/2012/10/kolektsiya-oksani-muhi-zakrivala-osinniy-lviv-fashin-week</a:t>
            </a:r>
            <a:r>
              <a:rPr lang="en-US" dirty="0" smtClean="0">
                <a:hlinkClick r:id="rId10"/>
              </a:rPr>
              <a:t>/</a:t>
            </a:r>
            <a:endParaRPr lang="uk-UA" dirty="0" smtClean="0"/>
          </a:p>
          <a:p>
            <a:r>
              <a:rPr lang="en-US" dirty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natalka.pp.ua/vidomi-modelyeri-svitu-biografiyi-imena-osobistosti</a:t>
            </a:r>
            <a:endParaRPr lang="uk-UA" dirty="0" smtClean="0"/>
          </a:p>
          <a:p>
            <a:r>
              <a:rPr lang="en-US" dirty="0">
                <a:hlinkClick r:id="rId12"/>
              </a:rPr>
              <a:t>http://</a:t>
            </a:r>
            <a:r>
              <a:rPr lang="en-US" dirty="0" smtClean="0">
                <a:hlinkClick r:id="rId12"/>
              </a:rPr>
              <a:t>molomo.com.ua/inquiry/famous_designers.html</a:t>
            </a:r>
            <a:endParaRPr lang="uk-UA" dirty="0" smtClean="0"/>
          </a:p>
          <a:p>
            <a:r>
              <a:rPr lang="en-US" dirty="0">
                <a:hlinkClick r:id="rId13"/>
              </a:rPr>
              <a:t>http://</a:t>
            </a:r>
            <a:r>
              <a:rPr lang="en-US" dirty="0" smtClean="0">
                <a:hlinkClick r:id="rId13"/>
              </a:rPr>
              <a:t>svitfactiv.com/index.php/istoriji/1329-fakti-z-zhittya-zasnovnika-brendu-gucci-guchchio-guchchi</a:t>
            </a:r>
            <a:endParaRPr lang="uk-UA" dirty="0"/>
          </a:p>
          <a:p>
            <a:r>
              <a:rPr lang="en-US" dirty="0" smtClean="0">
                <a:hlinkClick r:id="rId14"/>
              </a:rPr>
              <a:t>http</a:t>
            </a:r>
            <a:r>
              <a:rPr lang="en-US" dirty="0">
                <a:hlinkClick r:id="rId14"/>
              </a:rPr>
              <a:t>://</a:t>
            </a:r>
            <a:r>
              <a:rPr lang="en-US" dirty="0" smtClean="0">
                <a:hlinkClick r:id="rId14"/>
              </a:rPr>
              <a:t>fashiony.ru/page.php?id_n=133027</a:t>
            </a:r>
            <a:endParaRPr lang="uk-UA" dirty="0" smtClean="0"/>
          </a:p>
          <a:p>
            <a:r>
              <a:rPr lang="en-US" dirty="0">
                <a:hlinkClick r:id="rId15"/>
              </a:rPr>
              <a:t>http://</a:t>
            </a:r>
            <a:r>
              <a:rPr lang="en-US" dirty="0" smtClean="0">
                <a:hlinkClick r:id="rId15"/>
              </a:rPr>
              <a:t>www.intermoda.ru/cit/per-karden-predstavil-pervuju-za-17-let-kollekciju-haute-couture.html</a:t>
            </a:r>
            <a:endParaRPr lang="uk-UA" dirty="0" smtClean="0"/>
          </a:p>
          <a:p>
            <a:endParaRPr lang="uk-UA" dirty="0" smtClean="0"/>
          </a:p>
          <a:p>
            <a:pPr marL="0" indent="0">
              <a:buNone/>
            </a:pPr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6558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Другая 19">
      <a:dk1>
        <a:sysClr val="windowText" lastClr="000000"/>
      </a:dk1>
      <a:lt1>
        <a:sysClr val="window" lastClr="FFFFFF"/>
      </a:lt1>
      <a:dk2>
        <a:srgbClr val="2F5897"/>
      </a:dk2>
      <a:lt2>
        <a:srgbClr val="EFF2F5"/>
      </a:lt2>
      <a:accent1>
        <a:srgbClr val="A75B5B"/>
      </a:accent1>
      <a:accent2>
        <a:srgbClr val="EFF2F5"/>
      </a:accent2>
      <a:accent3>
        <a:srgbClr val="C69494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865</TotalTime>
  <Words>4320</Words>
  <Application>Microsoft Office PowerPoint</Application>
  <PresentationFormat>Экран (4:3)</PresentationFormat>
  <Paragraphs>306</Paragraphs>
  <Slides>97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97</vt:i4>
      </vt:variant>
    </vt:vector>
  </HeadingPairs>
  <TitlesOfParts>
    <vt:vector size="98" baseType="lpstr">
      <vt:lpstr>Официальная</vt:lpstr>
      <vt:lpstr>Мода та модельєри </vt:lpstr>
      <vt:lpstr>Вступ </vt:lpstr>
      <vt:lpstr>Історична довідка</vt:lpstr>
      <vt:lpstr>Зародження моди</vt:lpstr>
      <vt:lpstr>Мода не тільки в одязі</vt:lpstr>
      <vt:lpstr>Офіційне становлення</vt:lpstr>
      <vt:lpstr>Перші модні будинки</vt:lpstr>
      <vt:lpstr>Остаточні зміни</vt:lpstr>
      <vt:lpstr>Особливості сучасної моди</vt:lpstr>
      <vt:lpstr>Сучасна мода</vt:lpstr>
      <vt:lpstr>Мода ХХІ століття</vt:lpstr>
      <vt:lpstr>Хто такі «модельєри»?</vt:lpstr>
      <vt:lpstr>Модельєр</vt:lpstr>
      <vt:lpstr>Відомі українські модельєри</vt:lpstr>
      <vt:lpstr>Відомі українські модельєри</vt:lpstr>
      <vt:lpstr>Відомі українські модельєри</vt:lpstr>
      <vt:lpstr>Лілія Пустовіт</vt:lpstr>
      <vt:lpstr>Колекція одягу POUSTOVIT SS16</vt:lpstr>
      <vt:lpstr>КОЛЕКЦІя LP BY POUSTOVIT ОСІНЬ-ЗИМА 15-16</vt:lpstr>
      <vt:lpstr>Андре Тан</vt:lpstr>
      <vt:lpstr>КОЛЕКЦІя ANDRE TAN ВЕСНА-ЛІТО 2015</vt:lpstr>
      <vt:lpstr>КОЛЕКЦІЯ ANDRE TAN S/S 2015</vt:lpstr>
      <vt:lpstr>Ірина Коровай</vt:lpstr>
      <vt:lpstr>КОЛЕКЦІя KARAVAY ОСІНЬ-ЗИМА 2015-16</vt:lpstr>
      <vt:lpstr>КОЛЕКЦІЯ KARAVAY AW15-16</vt:lpstr>
      <vt:lpstr>Ольга Громова</vt:lpstr>
      <vt:lpstr>КОЛЕКЦІЯ ВЕСНА-ЛІТО 2009</vt:lpstr>
      <vt:lpstr>КОЛЕКЦІЯ «ФАТАЛЬНІ СТРАТЕГІЇ»</vt:lpstr>
      <vt:lpstr>Вікторія Гресь</vt:lpstr>
      <vt:lpstr>КОЛЕКЦІЯ VICTORIA GRES AW15-16</vt:lpstr>
      <vt:lpstr>КОЛЕКЦІЯ VICTORIA GRES S/S 2015</vt:lpstr>
      <vt:lpstr>Роксолана Богуцька</vt:lpstr>
      <vt:lpstr>ROKSOLANA BOGUTSKA F/W 2014-15.  LVIV FASHION WEEK</vt:lpstr>
      <vt:lpstr>ROKSOLANA BOGUTSKA F/W 2013-14.  LVIV FASHION WEEK</vt:lpstr>
      <vt:lpstr>Оксана Караванська </vt:lpstr>
      <vt:lpstr>КОЛЕКЦІЯ Vyshyvanka Couture </vt:lpstr>
      <vt:lpstr>КОЛЕКЦІЯ ОСІНЬ-ЗИМА 2012-2013 </vt:lpstr>
      <vt:lpstr>Михайло Воронін</vt:lpstr>
      <vt:lpstr>КОЛЕКЦІЯ VORONIN S/S 2013</vt:lpstr>
      <vt:lpstr>КОЛЕКЦІЯ VORONIN FW 2011/2012</vt:lpstr>
      <vt:lpstr>Оксана Муха</vt:lpstr>
      <vt:lpstr>КОЛЕКЦІЯ ВЕСНА-ЛІТО 2013</vt:lpstr>
      <vt:lpstr>КОЛЕКЦІЯ «ПОДИХ ВІТРУ» 2012</vt:lpstr>
      <vt:lpstr>Діана Дорожкіна</vt:lpstr>
      <vt:lpstr>КОЛЕКЦІЯ «ЛІТНІЙ ВІТЕР»</vt:lpstr>
      <vt:lpstr>КОЛЕКЦІЯ «ЗИМОВА РОЗКІШ»</vt:lpstr>
      <vt:lpstr>Відомі зарубіжні модельєри</vt:lpstr>
      <vt:lpstr>Відомі зарубіжні модельєри</vt:lpstr>
      <vt:lpstr>Відомі зарубіжні модельєри</vt:lpstr>
      <vt:lpstr>Легенди модного світу</vt:lpstr>
      <vt:lpstr>Ральф Лорен</vt:lpstr>
      <vt:lpstr>КОЛЕКЦІЯ ВЕСНА-ЛІТО 2015</vt:lpstr>
      <vt:lpstr>КОЛЕКЦІЯ ОСІНЬ-ЗИМА 2015-2016</vt:lpstr>
      <vt:lpstr>Жан Поль Готьє</vt:lpstr>
      <vt:lpstr>КОЛЕЦІЯ ВЕСНА-ЛІТО 2016</vt:lpstr>
      <vt:lpstr>КОЛЕКЦІЯ ВЕСНА-ЛІТО 2015</vt:lpstr>
      <vt:lpstr>Крістіан Лакруа</vt:lpstr>
      <vt:lpstr>КОЛЕКЦІЯ Haute Couture Осінь 2009</vt:lpstr>
      <vt:lpstr>КОЛЕКЦІЯ Ashley Isham</vt:lpstr>
      <vt:lpstr>Міучча Прада</vt:lpstr>
      <vt:lpstr>КОЛЕКЦІЯ ВЕСНА-ЛІТО 2015</vt:lpstr>
      <vt:lpstr>КОЛЕКЦІЯ ОСІНЬ-ЗИМА 2013-2014</vt:lpstr>
      <vt:lpstr>Джорджіо Армані</vt:lpstr>
      <vt:lpstr>КОЛЕКЦІЯ ARMANI PRIVE HAUTE COUTURE ВЕСНА-ЛІТО 2014</vt:lpstr>
      <vt:lpstr>КОЛЕКЦІЯ EMPORIO ARMANI ВЕСНА-ЛІТО 2011</vt:lpstr>
      <vt:lpstr>П’єр Карден</vt:lpstr>
      <vt:lpstr>КОЛЕКЦІЯ ВЕСНА-ЛІТО 2013</vt:lpstr>
      <vt:lpstr>КОЛЕКЦІЯ HAUTE COUTURE</vt:lpstr>
      <vt:lpstr>Роберто Каваллі</vt:lpstr>
      <vt:lpstr>КОЛЕКЦІЯ ВЕСНА-ЛІТО 2016</vt:lpstr>
      <vt:lpstr>КОЛЕКЦІЯ ОСІНЬ-ЗИМА 2015-2016</vt:lpstr>
      <vt:lpstr>Доменіко Дольче і Стефано Габбана</vt:lpstr>
      <vt:lpstr>КОЛЕКЦІЯ КРАСА В ДЕТАЛЯХ: DOLCE &amp; GABBANA ВЕСНА-ЛІТО 2016</vt:lpstr>
      <vt:lpstr>КОЛЕКЦІЯ DOLCE &amp; GABBANA HAUTE COUTURE ОСІНЬ-ЗИМА 2015-2016</vt:lpstr>
      <vt:lpstr>Карл Отто Лагерфельд</vt:lpstr>
      <vt:lpstr>CHANEL КРУЇЗНА КОЛЕКЦІЯ 2016</vt:lpstr>
      <vt:lpstr>КОЛЕКЦІЯ  FENDI ВЕСНА-ЛІТО 2015</vt:lpstr>
      <vt:lpstr>Віра Вонг</vt:lpstr>
      <vt:lpstr>КОЛЕКЦІЯ VERA WANG BRIDAL ОСІНЬ-ЗИМА 2015/2016</vt:lpstr>
      <vt:lpstr>КОЛЕКЦІЯ VERA WANG ВЕСНА-ЛІТО 2014</vt:lpstr>
      <vt:lpstr>Легенди модного світу </vt:lpstr>
      <vt:lpstr>Легенди моди</vt:lpstr>
      <vt:lpstr>Коко Шанель</vt:lpstr>
      <vt:lpstr>ТВІДОВИЙ КОСТЮМ КОКО ШАНЕЛЬ</vt:lpstr>
      <vt:lpstr>МАЛЕНЬКА ЧОРНА СУКНЯ ШАНЕЛЬ</vt:lpstr>
      <vt:lpstr>Крістіан Діор</vt:lpstr>
      <vt:lpstr>КОЛЕКЦІЯ «ТРАПЕЦІЇ» ІВ СЕН ЛОРАНА</vt:lpstr>
      <vt:lpstr>КОЛЕКЦІЯ NEW LOOK</vt:lpstr>
      <vt:lpstr>ПАЛЬТО «ДОКТОР ЖИВАГО»</vt:lpstr>
      <vt:lpstr>Гуччіо Гуччі</vt:lpstr>
      <vt:lpstr>КОЛЕКЦІЯ СУМОК</vt:lpstr>
      <vt:lpstr>Джанні Версаче</vt:lpstr>
      <vt:lpstr>КОЛЕКЦІЯ ВЕРСАЧЕ</vt:lpstr>
      <vt:lpstr>Луї Віттон</vt:lpstr>
      <vt:lpstr>КОЛЕКЦІЯ ЧЕМОДАНІВ </vt:lpstr>
      <vt:lpstr>Висновок</vt:lpstr>
      <vt:lpstr>Список використаних джерел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Відомі модельєри </dc:title>
  <dc:creator>Ternova LO</dc:creator>
  <cp:lastModifiedBy>Ternova LO</cp:lastModifiedBy>
  <cp:revision>81</cp:revision>
  <dcterms:created xsi:type="dcterms:W3CDTF">2016-02-02T10:19:32Z</dcterms:created>
  <dcterms:modified xsi:type="dcterms:W3CDTF">2016-02-09T17:59:39Z</dcterms:modified>
</cp:coreProperties>
</file>