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1"/>
  <p:clrMru>
    <a:srgbClr val="CDD4E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89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0954E99-E8FA-4B4C-BC0C-504936A4BE86}" type="datetimeFigureOut">
              <a:rPr lang="ru-RU"/>
              <a:pPr>
                <a:defRPr/>
              </a:pPr>
              <a:t>14.02.2016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8612A40-6A1C-464E-834A-B0C877044B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5CAA953-0013-4E4C-A08E-BC1175DE359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69143B9-5ED7-4D44-84E4-9BABA18439D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DD55758-E5D2-4883-92CA-76D3EB6CD99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FBE38DA-48A5-4A1B-9402-F4BF039E973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4A0324D-8A99-4102-8C33-9E0CBD1C566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560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BD07E4-3D88-4F8E-B764-CCBD079F2D7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BC1EF27-2016-4123-80FC-1EED993D5BB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969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4D2DF15-DA78-4094-90E1-6F77D3A36AA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174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F380872-8F5F-417D-AB2A-5E4ACB058B5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448E1C-4C5D-48DC-9124-2425D28BE27C}" type="datetimeFigureOut">
              <a:rPr lang="ru-RU"/>
              <a:pPr>
                <a:defRPr/>
              </a:pPr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11290F-FA5F-40A7-A350-FB4347AEED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19185-0F9C-4D71-9D3B-BDE16A96CDE2}" type="datetimeFigureOut">
              <a:rPr lang="ru-RU"/>
              <a:pPr>
                <a:defRPr/>
              </a:pPr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6BA8D-1474-490C-8DA9-4DE60D88C3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96E0AD-F6C1-409B-981E-A120CC684173}" type="datetimeFigureOut">
              <a:rPr lang="ru-RU"/>
              <a:pPr>
                <a:defRPr/>
              </a:pPr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B6C221-7840-4C7A-829D-68EEB246D3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BC5E53-F685-46FF-8AB6-B646439C9A02}" type="datetimeFigureOut">
              <a:rPr lang="ru-RU"/>
              <a:pPr>
                <a:defRPr/>
              </a:pPr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E6F0C1-2A97-4D10-AD12-49D62A4403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9CDB87-28D0-4FFD-9B61-099C943D4E60}" type="datetimeFigureOut">
              <a:rPr lang="ru-RU"/>
              <a:pPr>
                <a:defRPr/>
              </a:pPr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03F73-DAEF-494C-A8A3-491C453A80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73B56D-C59E-4B87-ADE4-96F093320B90}" type="datetimeFigureOut">
              <a:rPr lang="ru-RU"/>
              <a:pPr>
                <a:defRPr/>
              </a:pPr>
              <a:t>14.02.2016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B8A1EF-B7EE-44DC-A1E0-0172C3B65C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ACB04-240E-45E5-B1C9-3C6E918DA6E7}" type="datetimeFigureOut">
              <a:rPr lang="ru-RU"/>
              <a:pPr>
                <a:defRPr/>
              </a:pPr>
              <a:t>14.02.2016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E2D379-803E-41E0-AFEC-AA7D7EB9CA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119D-847B-4058-B5B5-4D4BC122D717}" type="datetimeFigureOut">
              <a:rPr lang="ru-RU"/>
              <a:pPr>
                <a:defRPr/>
              </a:pPr>
              <a:t>14.02.2016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607C6-2E11-4624-8E86-9CAB14CE0D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A0E919-AD24-4760-BEB6-9FD0012F166C}" type="datetimeFigureOut">
              <a:rPr lang="ru-RU"/>
              <a:pPr>
                <a:defRPr/>
              </a:pPr>
              <a:t>14.02.2016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66AD68-7691-4ECC-8C76-B0699C4041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E1321-AEC3-47AA-8DC7-8C1A240C22AC}" type="datetimeFigureOut">
              <a:rPr lang="ru-RU"/>
              <a:pPr>
                <a:defRPr/>
              </a:pPr>
              <a:t>14.02.2016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9909EB-863A-4460-8071-9DB82A7BA6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DB8695-BBA2-4293-8122-397FEBFD9DA8}" type="datetimeFigureOut">
              <a:rPr lang="ru-RU"/>
              <a:pPr>
                <a:defRPr/>
              </a:pPr>
              <a:t>14.02.2016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5D82F-3E59-44F7-B354-1F3E0FE7DE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B0F0"/>
            </a:gs>
            <a:gs pos="50000">
              <a:srgbClr val="CDD4E3"/>
            </a:gs>
            <a:gs pos="100000">
              <a:srgbClr val="00B05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6528D68-759C-406B-9512-8D2FC3C8EEAE}" type="datetimeFigureOut">
              <a:rPr lang="ru-RU"/>
              <a:pPr>
                <a:defRPr/>
              </a:pPr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D045F2E-5FF4-4D83-97C1-55AA2713C8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Ternona%20LO\Desktop\Music\&#1040;&#1091;&#1076;&#1080;&#1086;.wma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86;&#1090;&#1082;&#1088;&#1099;&#1090;&#1086;&#1077;%20&#1079;&#1072;&#1085;&#1103;&#1090;&#1080;&#1077;%20&#1082;%20&#1072;&#1090;&#1090;&#1077;&#1089;&#1090;&#1072;&#1094;&#1080;&#1080;\&#1087;&#1088;&#1077;&#1079;&#1077;&#1085;&#1090;&#1072;&#1094;&#1080;&#1103;%20&#1082;%20&#1079;&#1072;&#1085;&#1103;&#1090;&#1080;&#1102;\18.%20&#1042;&#1089;&#1077;%20&#1087;&#1088;&#1086;&#1096;&#1083;&#1086;-.mp3" TargetMode="External"/><Relationship Id="rId6" Type="http://schemas.openxmlformats.org/officeDocument/2006/relationships/image" Target="../media/image14.png"/><Relationship Id="rId5" Type="http://schemas.openxmlformats.org/officeDocument/2006/relationships/image" Target="../media/image5.png"/><Relationship Id="rId4" Type="http://schemas.openxmlformats.org/officeDocument/2006/relationships/image" Target="../media/image13.jpeg"/><Relationship Id="rId9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WordArt 4"/>
          <p:cNvSpPr>
            <a:spLocks noChangeArrowheads="1" noChangeShapeType="1" noTextEdit="1"/>
          </p:cNvSpPr>
          <p:nvPr/>
        </p:nvSpPr>
        <p:spPr bwMode="auto">
          <a:xfrm>
            <a:off x="395288" y="1412875"/>
            <a:ext cx="8208962" cy="165576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uk-UA" sz="3600" b="1" i="1" kern="10" dirty="0" smtClean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18900000" scaled="1"/>
                </a:gradFill>
                <a:latin typeface="Times New Roman"/>
                <a:cs typeface="Times New Roman"/>
              </a:rPr>
              <a:t>Зорова релаксація</a:t>
            </a:r>
            <a:endParaRPr lang="ru-RU" sz="3600" b="1" i="1" kern="10" dirty="0">
              <a:ln w="19050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18900000" scaled="1"/>
              </a:gradFill>
              <a:latin typeface="Times New Roman"/>
              <a:cs typeface="Times New Roman"/>
            </a:endParaRPr>
          </a:p>
        </p:txBody>
      </p:sp>
      <p:sp>
        <p:nvSpPr>
          <p:cNvPr id="14338" name="WordArt 5"/>
          <p:cNvSpPr>
            <a:spLocks noChangeArrowheads="1" noChangeShapeType="1" noTextEdit="1"/>
          </p:cNvSpPr>
          <p:nvPr/>
        </p:nvSpPr>
        <p:spPr bwMode="auto">
          <a:xfrm>
            <a:off x="2700338" y="3357563"/>
            <a:ext cx="4176712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50000">
                      <a:srgbClr val="000000"/>
                    </a:gs>
                    <a:gs pos="100000">
                      <a:srgbClr val="FFFF00"/>
                    </a:gs>
                  </a:gsLst>
                  <a:lin ang="18900000" scaled="1"/>
                </a:gradFill>
                <a:latin typeface="Times New Roman"/>
                <a:cs typeface="Times New Roman"/>
              </a:rPr>
              <a:t>«</a:t>
            </a:r>
            <a:r>
              <a:rPr lang="ru-RU" sz="3600" b="1" i="1" kern="1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50000">
                      <a:srgbClr val="000000"/>
                    </a:gs>
                    <a:gs pos="100000">
                      <a:srgbClr val="FFFF00"/>
                    </a:gs>
                  </a:gsLst>
                  <a:lin ang="18900000" scaled="1"/>
                </a:gradFill>
                <a:latin typeface="Times New Roman"/>
                <a:cs typeface="Times New Roman"/>
              </a:rPr>
              <a:t>Пчілка</a:t>
            </a:r>
            <a:r>
              <a:rPr lang="ru-RU" sz="3600" b="1" i="1" kern="1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50000">
                      <a:srgbClr val="000000"/>
                    </a:gs>
                    <a:gs pos="100000">
                      <a:srgbClr val="FFFF00"/>
                    </a:gs>
                  </a:gsLst>
                  <a:lin ang="18900000" scaled="1"/>
                </a:gradFill>
                <a:latin typeface="Times New Roman"/>
                <a:cs typeface="Times New Roman"/>
              </a:rPr>
              <a:t>"</a:t>
            </a:r>
            <a:endParaRPr lang="ru-RU" sz="3600" b="1" i="1" kern="1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50000">
                    <a:srgbClr val="000000"/>
                  </a:gs>
                  <a:gs pos="100000">
                    <a:srgbClr val="FFFF00"/>
                  </a:gs>
                </a:gsLst>
                <a:lin ang="18900000" scaled="1"/>
              </a:gradFill>
              <a:latin typeface="Times New Roman"/>
              <a:cs typeface="Times New Roman"/>
            </a:endParaRPr>
          </a:p>
        </p:txBody>
      </p:sp>
      <p:pic>
        <p:nvPicPr>
          <p:cNvPr id="26633" name="Picture 9" descr="пчёлк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945601" flipH="1">
            <a:off x="5603194" y="3961279"/>
            <a:ext cx="2879725" cy="286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4" name="Picture 10" descr="роза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4797425"/>
            <a:ext cx="1944688" cy="220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Аудио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286776" y="92867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7037E-6 C -0.04184 0.00602 -0.08211 0.00695 -0.12326 0.01667 C -0.14774 0.01574 -0.17187 0.01528 -0.19652 0.01366 C -0.21128 0.0125 -0.24045 0.00811 -0.24045 0.00857 C -0.24774 0.00463 -0.25243 0.0044 -0.25763 -0.00254 C -0.2618 -0.00764 -0.26423 -0.01551 -0.26927 -0.01875 C -0.27847 -0.02546 -0.28975 -0.03588 -0.29982 -0.04051 C -0.30729 -0.04398 -0.31423 -0.04629 -0.32118 -0.05139 C -0.3269 -0.05949 -0.3309 -0.05949 -0.33854 -0.0625 C -0.34218 -0.06412 -0.35017 -0.06782 -0.35017 -0.06782 C -0.39791 -0.06597 -0.44687 -0.06481 -0.49392 -0.05139 C -0.50121 -0.05185 -0.50815 -0.05254 -0.5151 -0.05416 C -0.53194 -0.05764 -0.54583 -0.07037 -0.56302 -0.07037 " pathEditMode="relative" rAng="0" ptsTypes="ffffffffffffA">
                                      <p:cBhvr>
                                        <p:cTn id="15" dur="2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2" y="-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999"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0_8e784_7e912315_X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3" descr="улей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57838" y="2565400"/>
            <a:ext cx="3586162" cy="374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7" name="Picture 11" descr="пчёлк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0040676" flipH="1">
            <a:off x="3851275" y="4508500"/>
            <a:ext cx="2886075" cy="28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9" name="Picture 13" descr="пчёлка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06813" flipH="1">
            <a:off x="0" y="2565400"/>
            <a:ext cx="1030288" cy="102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1" name="Picture 15" descr="пчёлк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06813" flipH="1">
            <a:off x="2484438" y="3357563"/>
            <a:ext cx="2089150" cy="207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2" name="Picture 16" descr="пчёлка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06813" flipH="1">
            <a:off x="1258888" y="2420938"/>
            <a:ext cx="1584325" cy="157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3" name="Picture 17" descr="пчёлка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206813" flipH="1">
            <a:off x="6156325" y="4149725"/>
            <a:ext cx="1728788" cy="172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7037E-6 C -0.01459 0.00255 -0.02917 0.0037 -0.04393 0.00486 C -0.05382 0.01273 -0.06181 0.0213 -0.07066 0.03079 C -0.0724 0.03982 -0.07639 0.04769 -0.07813 0.05695 C -0.08004 0.0669 -0.08056 0.07639 -0.08299 0.08611 C -0.08594 0.09815 -0.09948 0.11296 -0.1073 0.12037 C -0.11563 0.12824 -0.1316 0.12986 -0.1415 0.13658 C -0.16129 0.13472 -0.1625 0.13611 -0.17553 0.11875 C -0.17691 0.1169 -0.17917 0.11736 -0.18056 0.11551 " pathEditMode="relative" ptsTypes="ffffffffA">
                                      <p:cBhvr>
                                        <p:cTn id="12" dur="20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11111E-6 C -0.00365 0.00162 -0.00365 0.00277 -0.00729 1.11111E-6 C -0.0099 -0.00185 -0.01458 -0.00648 -0.01458 -0.00648 C -0.01545 -0.0081 -0.01649 -0.00949 -0.01701 -0.01135 C -0.01806 -0.01435 -0.01944 -0.02107 -0.01944 -0.02107 C -0.01823 -0.05394 -0.00903 -0.09838 -0.02309 -0.12662 C -0.02448 -0.13218 -0.02569 -0.13658 -0.02812 -0.14144 C -0.03281 -0.1669 -0.0474 -0.18473 -0.06337 -0.19838 C -0.07014 -0.20417 -0.08906 -0.20394 -0.09635 -0.20486 C -0.12135 -0.2132 -0.14878 -0.21111 -0.17431 -0.21297 C -0.18628 -0.21482 -0.1809 -0.21459 -0.19028 -0.21459 " pathEditMode="relative" ptsTypes="ffffffffffA">
                                      <p:cBhvr>
                                        <p:cTn id="19" dur="2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33333E-6 C -0.0033 -0.01343 -0.01458 -0.0213 -0.02187 -0.03102 C -0.02222 -0.03264 -0.02257 -0.03426 -0.02309 -0.03588 C -0.02378 -0.03773 -0.025 -0.03889 -0.02552 -0.04074 C -0.02621 -0.04282 -0.02778 -0.05393 -0.02795 -0.05532 C -0.02708 -0.09421 -0.01701 -0.16435 -0.05364 -0.1838 C -0.06111 -0.18773 -0.06128 -0.18704 -0.06944 -0.18866 C -0.07066 -0.18912 -0.07187 -0.19028 -0.07309 -0.19028 C -0.12934 -0.19028 -0.11493 -0.1919 -0.14635 -0.18218 C -0.1533 -0.18009 -0.15955 -0.18079 -0.16458 -0.17407 " pathEditMode="relative" ptsTypes="fffffffffA">
                                      <p:cBhvr>
                                        <p:cTn id="26" dur="20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000"/>
                            </p:stCondLst>
                            <p:childTnLst>
                              <p:par>
                                <p:cTn id="2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96296E-6 C -0.00347 -0.00949 -0.0033 -0.03102 -0.00608 -0.03565 C -0.00833 -0.03935 -0.01615 -0.04121 -0.01945 -0.04236 C -0.02604 -0.04097 -0.03247 -0.03912 -0.03906 -0.03727 C -0.04375 -0.0331 -0.04774 -0.02847 -0.05243 -0.02431 C -0.0559 -0.01713 -0.06163 -0.0125 -0.06458 -0.00486 C -0.06632 -2.96296E-6 -0.06493 0.00185 -0.06945 0.00486 C -0.07344 0.00764 -0.08056 0.00972 -0.08542 0.01134 C -0.09184 0.01088 -0.09844 0.01065 -0.10486 0.00972 C -0.1132 0.00856 -0.11979 0.00301 -0.12691 -0.00162 C -0.1349 -0.00695 -0.14254 -0.00949 -0.15 -0.01621 C -0.15677 -0.02222 -0.16476 -0.02755 -0.17205 -0.03241 C -0.17465 -0.03403 -0.18056 -0.03565 -0.18056 -0.03565 " pathEditMode="relative" ptsTypes="ffffffffffffA">
                                      <p:cBhvr>
                                        <p:cTn id="33" dur="2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0"/>
                            </p:stCondLst>
                            <p:childTnLst>
                              <p:par>
                                <p:cTn id="4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0_8e784_7e912315_X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4" descr="пчёлк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644000">
            <a:off x="2771775" y="3860800"/>
            <a:ext cx="3711575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59259E-6 L 0.00173 -0.56343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73 -0.56343 L 0.00173 -0.00695 " pathEditMode="relative" ptsTypes="AA">
                                      <p:cBhvr>
                                        <p:cTn id="9" dur="3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11111E-6 -5.55556E-6 L -6.11111E-6 -0.55649 " pathEditMode="relative" ptsTypes="AA">
                                      <p:cBhvr>
                                        <p:cTn id="12" dur="3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0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73 -0.56343 L 0.00173 -0.00695 " pathEditMode="relative" ptsTypes="AA">
                                      <p:cBhvr>
                                        <p:cTn id="15" dur="3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0_8e784_7e912315_X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4" descr="пчёлк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644000">
            <a:off x="0" y="1484313"/>
            <a:ext cx="3711575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5" descr="пчёлк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9956000" flipH="1">
            <a:off x="5432425" y="1484313"/>
            <a:ext cx="3711575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7.40741E-7 L 0.67726 0.01065 " pathEditMode="relative" ptsTypes="AA">
                                      <p:cBhvr>
                                        <p:cTn id="6" dur="3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7037E-7 L -0.67726 -0.01042 " pathEditMode="relative" ptsTypes="AA">
                                      <p:cBhvr>
                                        <p:cTn id="13" dur="3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7037E-6 L 0.66146 -3.7037E-6 " pathEditMode="relative" ptsTypes="AA">
                                      <p:cBhvr>
                                        <p:cTn id="20" dur="3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0"/>
                            </p:stCondLst>
                            <p:childTnLst>
                              <p:par>
                                <p:cTn id="2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7037E-6 L -0.66927 -0.01064 " pathEditMode="relative" ptsTypes="AA">
                                      <p:cBhvr>
                                        <p:cTn id="27" dur="3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0_8e784_7e912315_X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 descr="пчёлк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644000">
            <a:off x="2843213" y="620713"/>
            <a:ext cx="3711575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983 -0.07384 C 0.08264 -0.07384 0.1908 0.0625 0.1908 0.23056 C 0.1908 0.39838 0.08264 0.53473 -0.04983 0.53473 C -0.18212 0.53473 -0.28958 0.39838 -0.28958 0.23056 C -0.28958 0.0625 -0.18212 -0.07384 -0.04983 -0.07384 Z " pathEditMode="relative" rAng="0" ptsTypes="fffff">
                                      <p:cBhvr>
                                        <p:cTn id="6" dur="3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982 -0.07384 C 0.07969 -0.07384 0.18542 0.0625 0.18542 0.23056 C 0.18542 0.39815 0.07969 0.53473 -0.04982 0.53473 C -0.17934 0.53473 -0.28402 0.39815 -0.28402 0.23056 C -0.28402 0.0625 -0.17934 -0.07384 -0.04982 -0.07384 Z " pathEditMode="relative" rAng="0" ptsTypes="fffff">
                                      <p:cBhvr>
                                        <p:cTn id="9" dur="3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3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983 -0.07384 C 0.07778 -0.07384 0.18247 0.06019 0.18247 0.22524 C 0.18247 0.39005 0.07778 0.52454 -0.04983 0.52454 C -0.1783 0.52454 -0.28212 0.39005 -0.28212 0.22524 C -0.28212 0.06019 -0.1783 -0.07384 -0.04983 -0.07384 Z " pathEditMode="relative" rAng="0" ptsTypes="fffff">
                                      <p:cBhvr>
                                        <p:cTn id="12" dur="3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0_8e784_7e912315_X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 descr="пчёлк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9956000" flipH="1">
            <a:off x="2843213" y="620713"/>
            <a:ext cx="3711575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983 -0.07384 C 0.08264 -0.07384 0.1908 0.0625 0.1908 0.23056 C 0.1908 0.39838 0.08264 0.53473 -0.04983 0.53473 C -0.18212 0.53473 -0.28958 0.39838 -0.28958 0.23056 C -0.28958 0.0625 -0.18212 -0.07384 -0.04983 -0.07384 Z " pathEditMode="relative" rAng="0" ptsTypes="fffff">
                                      <p:cBhvr>
                                        <p:cTn id="6" dur="3000" spd="-100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983 -0.07384 C 0.07969 -0.07384 0.18542 0.0625 0.18542 0.23056 C 0.18542 0.39815 0.07969 0.53472 -0.04983 0.53472 C -0.17934 0.53472 -0.28403 0.39815 -0.28403 0.23056 C -0.28403 0.0625 -0.17934 -0.07384 -0.04983 -0.07384 Z " pathEditMode="relative" rAng="0" ptsTypes="fffff">
                                      <p:cBhvr>
                                        <p:cTn id="9" dur="3000" spd="-100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3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982 -0.07384 C 0.07795 -0.07384 0.18282 0.06158 0.18282 0.22848 C 0.18282 0.39514 0.07795 0.53125 -0.04982 0.53125 C -0.17847 0.53125 -0.28229 0.39514 -0.28229 0.22848 C -0.28229 0.06158 -0.17847 -0.07384 -0.04982 -0.07384 Z " pathEditMode="relative" rAng="0" ptsTypes="fffff">
                                      <p:cBhvr>
                                        <p:cTn id="12" dur="3000" spd="-100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0_8e784_7e912315_X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3" descr="улей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57838" y="2565400"/>
            <a:ext cx="3586162" cy="374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18. Все прошло-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-541338" y="6858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5" descr="пчёлка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1559324">
            <a:off x="3563938" y="3559175"/>
            <a:ext cx="3313112" cy="329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6" descr="пчёлка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-206813">
            <a:off x="0" y="2708275"/>
            <a:ext cx="1030288" cy="102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7" descr="пчёлка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206813">
            <a:off x="2195513" y="2205038"/>
            <a:ext cx="2089150" cy="207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Picture 8" descr="пчёлка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-206813">
            <a:off x="1692275" y="1628775"/>
            <a:ext cx="1584325" cy="157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7.03704E-6 C 0.00798 -0.00718 0.00139 -0.00232 0.01823 -0.00487 C 0.02378 -0.00579 0.02986 -0.00788 0.03524 -0.00973 C 0.04236 -0.01228 0.04722 -0.01714 0.05364 -0.02107 C 0.05833 -0.02385 0.06163 -0.02362 0.0658 -0.02755 C 0.07378 -0.03519 0.06528 -0.03056 0.07309 -0.03403 C 0.07812 -0.04075 0.07968 -0.047 0.08281 -0.0551 C 0.08576 -0.06297 0.09028 -0.06991 0.09271 -0.07802 C 0.09705 -0.09237 0.09288 -0.08334 0.09757 -0.0926 C 0.09774 -0.09376 0.09948 -0.10857 0.1 -0.11042 C 0.10034 -0.11228 0.10573 -0.12084 0.10607 -0.12177 C 0.10764 -0.12593 0.10694 -0.13218 0.10972 -0.13496 C 0.12048 -0.14538 0.13385 -0.14653 0.14635 -0.14792 C 0.15729 -0.147 0.16736 -0.14653 0.17795 -0.14306 C 0.18159 -0.13982 0.18593 -0.13751 0.18906 -0.13334 C 0.19028 -0.13172 0.19132 -0.12987 0.19271 -0.12848 C 0.19392 -0.12709 0.19635 -0.12501 0.19635 -0.12501 " pathEditMode="relative" ptsTypes="ffffffffffffffffA">
                                      <p:cBhvr>
                                        <p:cTn id="9" dur="3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11111E-6 C 0.01042 0.00115 0.02031 0.00347 0.03056 0.00486 C 0.03629 0.0074 0.03767 0.01504 0.04271 0.01944 C 0.0507 0.05138 0.04358 0.07199 0.02083 0.07962 C 0.01823 0.08194 0.01476 0.08217 0.01215 0.08449 C 0.00608 0.09004 0.00295 0.09976 -0.00121 0.1074 C 0.00104 0.12291 0.00642 0.12546 0.01702 0.13009 C 0.0217 0.13217 0.03177 0.13333 0.03177 0.13333 C 0.03889 0.13958 0.04618 0.14467 0.05486 0.14467 " pathEditMode="relative" ptsTypes="ffffffffA">
                                      <p:cBhvr>
                                        <p:cTn id="16" dur="3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85185E-6 C 0.00868 0.00116 0.0118 0.00069 0.0184 0.00648 C 0.03125 0.03217 0.00625 0.06319 -0.00365 0.08287 C -0.00677 0.09977 -0.00417 0.09236 -0.01094 0.10579 C -0.01233 0.10856 -0.0125 0.11227 -0.01337 0.11551 C -0.01372 0.11713 -0.01458 0.12037 -0.01458 0.12037 C -0.01493 0.12685 -0.0158 0.13333 -0.0158 0.13981 C -0.0158 0.15185 -0.0125 0.18958 -0.00365 0.2 C 0.00052 0.20486 0.00642 0.20879 0.01111 0.21296 C 0.01684 0.21805 0.02135 0.22361 0.02812 0.22592 C 0.06319 0.25092 0.11875 0.23704 0.14878 0.2375 C 0.17257 0.23912 0.16649 0.23171 0.17326 0.24074 " pathEditMode="relative" ptsTypes="fffffffffffA">
                                      <p:cBhvr>
                                        <p:cTn id="23" dur="3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8">
                <p:cTn id="2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60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0_8e784_7e912315_X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Picture 5" descr="улей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57838" y="2565400"/>
            <a:ext cx="3586162" cy="374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6" descr="perm_b_3381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971294">
            <a:off x="900113" y="188913"/>
            <a:ext cx="4959350" cy="576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Прямоугольник 2"/>
          <p:cNvSpPr>
            <a:spLocks noChangeArrowheads="1"/>
          </p:cNvSpPr>
          <p:nvPr/>
        </p:nvSpPr>
        <p:spPr bwMode="auto">
          <a:xfrm>
            <a:off x="571500" y="357188"/>
            <a:ext cx="23002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00"/>
                </a:solidFill>
                <a:latin typeface="Times New Roman" pitchFamily="18" charset="0"/>
              </a:rPr>
              <a:t>Интернет –ресурсы:</a:t>
            </a:r>
          </a:p>
        </p:txBody>
      </p:sp>
      <p:sp>
        <p:nvSpPr>
          <p:cNvPr id="30722" name="Прямоугольник 3"/>
          <p:cNvSpPr>
            <a:spLocks noChangeArrowheads="1"/>
          </p:cNvSpPr>
          <p:nvPr/>
        </p:nvSpPr>
        <p:spPr bwMode="auto">
          <a:xfrm>
            <a:off x="357188" y="1000125"/>
            <a:ext cx="7072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b="1">
                <a:latin typeface="Calibri" pitchFamily="34" charset="0"/>
                <a:hlinkClick r:id="rId3"/>
              </a:rPr>
              <a:t>http://images.yandex.ru</a:t>
            </a:r>
            <a:r>
              <a:rPr lang="ru-RU" b="1">
                <a:solidFill>
                  <a:srgbClr val="000000"/>
                </a:solidFill>
                <a:latin typeface="Calibri" pitchFamily="34" charset="0"/>
              </a:rPr>
              <a:t> – фон, картинки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25</Words>
  <Application>Microsoft Office PowerPoint</Application>
  <PresentationFormat>Экран (4:3)</PresentationFormat>
  <Paragraphs>13</Paragraphs>
  <Slides>9</Slides>
  <Notes>9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Ternova LO</cp:lastModifiedBy>
  <cp:revision>17</cp:revision>
  <dcterms:created xsi:type="dcterms:W3CDTF">2012-09-29T15:06:48Z</dcterms:created>
  <dcterms:modified xsi:type="dcterms:W3CDTF">2016-02-14T14:49:58Z</dcterms:modified>
</cp:coreProperties>
</file>