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F06D5-FE9F-4A14-809D-15E1679C6557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80E9F-AFD4-4B4A-9B6C-77696C598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264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80E9F-AFD4-4B4A-9B6C-77696C59886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985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80E9F-AFD4-4B4A-9B6C-77696C59886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95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11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28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726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821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1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37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97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877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363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837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3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1CD40-409F-4F46-870C-0D3495EBEA8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CF88A-8017-45AE-8FBD-424FFBE7A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0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&#1084;&#1110;&#1081;%20&#1092;&#1080;&#1083;&#1100;&#1084;8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&#1084;&#1110;&#1081;%20&#1092;&#1080;&#1083;&#1100;&#1084;10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&#1084;&#1110;&#1081;%20&#1092;&#1080;&#1083;&#1100;&#1084;7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&#1084;&#1110;&#1081;%20&#1092;&#1110;&#1083;&#1100;&#1084;%2013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509120"/>
            <a:ext cx="7941464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Комедія в 4 діях</a:t>
            </a:r>
          </a:p>
          <a:p>
            <a:pPr algn="ctr"/>
            <a:r>
              <a:rPr lang="uk-UA" sz="32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 ІІ</a:t>
            </a:r>
            <a:endParaRPr lang="ru-RU" sz="32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47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User\Pictures\ucrainianDrama_PHOTOS\vlcsnap-001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89"/>
            <a:ext cx="6096000" cy="443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437113"/>
            <a:ext cx="86615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ru-RU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Ідіть</a:t>
            </a:r>
            <a:r>
              <a:rPr lang="ru-RU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куме, </a:t>
            </a:r>
            <a:r>
              <a:rPr lang="ru-RU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розпряжіть</a:t>
            </a:r>
            <a:r>
              <a:rPr lang="ru-RU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коней. </a:t>
            </a:r>
            <a:r>
              <a:rPr lang="ru-RU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 тут </a:t>
            </a:r>
            <a:r>
              <a:rPr lang="ru-RU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посидю</a:t>
            </a:r>
            <a:r>
              <a:rPr lang="ru-RU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одходить од грошей не хочеться, так би й держався за мішок…</a:t>
            </a:r>
            <a:endParaRPr lang="ru-RU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229200"/>
            <a:ext cx="111601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49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User\Pictures\ucrainianDrama_PHOTOS\vlcsnap-0014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369"/>
            <a:ext cx="7014978" cy="436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396641"/>
            <a:ext cx="75608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Отепер Пузир нехай скаже: голяк масті, чирва світить! Ще поміряємось – хто голяк. Він думає, що дуже розумний. Ні, братику, потягайся ще зі мною. Хе-хе-хе!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7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08"/>
            <a:ext cx="9144000" cy="686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C:\Users\User\Pictures\ucrainianDrama_PHOTOS\vlcsnap-0014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533"/>
            <a:ext cx="6307040" cy="384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005064"/>
            <a:ext cx="85175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</a:t>
            </a:r>
            <a:r>
              <a:rPr lang="uk-UA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мені моє, та поки глуха північ, я собі піду.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Куме, де ви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дінете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таку силу грошей? Нехай у мене будуть на схові.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</a:t>
            </a:r>
            <a:r>
              <a:rPr lang="uk-UA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Ні, так не буде! Я знайду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де своє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сховать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а ви ховайте своє.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6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 descr="C:\Users\User\Pictures\ucrainianDrama_PHOTOS\vlcsnap-0015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800" y="44624"/>
            <a:ext cx="664840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717031"/>
            <a:ext cx="81574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Стривайте, куме, гляньте…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 що?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це не гроші, це чистісінька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Як?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Чиста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тільки на трьох пачках спереду і ззаду наклеєні гроші.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000" y="3861048"/>
            <a:ext cx="111601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74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C:\Users\User\Pictures\ucrainianDrama_PHOTOS\vlcsnap-0016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660" y="44555"/>
            <a:ext cx="60960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573015"/>
            <a:ext cx="83015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 </a:t>
            </a:r>
            <a:r>
              <a:rPr lang="uk-UA" sz="2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  <a:r>
              <a:rPr lang="uk-UA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!.. Обманив!.. Куме, він же гроші давав, я сам бачив! Сама </a:t>
            </a:r>
            <a:r>
              <a:rPr lang="uk-UA" sz="2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  <a:r>
              <a:rPr lang="uk-UA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 Чистісінька </a:t>
            </a:r>
            <a:r>
              <a:rPr lang="uk-UA" sz="2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  <a:r>
              <a:rPr lang="uk-UA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!.. </a:t>
            </a:r>
            <a:r>
              <a:rPr lang="uk-UA" sz="2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Ха-ха-ха</a:t>
            </a:r>
            <a:r>
              <a:rPr lang="uk-UA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 Сто тисяч! </a:t>
            </a:r>
            <a:r>
              <a:rPr lang="uk-UA" sz="2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Ха-ха-ха</a:t>
            </a:r>
            <a:r>
              <a:rPr lang="uk-UA" sz="2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uk-UA" sz="2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Pictures\ucrainianDrama_PHOTOS\vlcsnap-001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2507"/>
            <a:ext cx="6768752" cy="405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178695"/>
            <a:ext cx="87849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Параска.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Що тут таке? Боже мій милостивий, кажіть, куме, куди він побіг?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Савка.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Сором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признаться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Гляньте: Оце добро ми купили за п'ять тисяч.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Параска.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Як? Бач, яке нещастя скоїлось; </a:t>
            </a:r>
            <a:r>
              <a:rPr lang="uk-UA" sz="2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ула моя душа, що з ним не добре діється.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57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Pictures\ucrainianDrama_PHOTOS\vlcsnap-0017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7" y="116632"/>
            <a:ext cx="6757546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896632"/>
            <a:ext cx="87849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Копач.</a:t>
            </a:r>
            <a:r>
              <a:rPr lang="uk-UA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можіть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-бо! 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Параска. 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 з ним, скажіть.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Копач.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Стривайте, я розкажу, а ви тим часом тріть груди… серце наче ворушиться… Та й перелякав же мене 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икодимович…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44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User\Pictures\ucrainianDrama_PHOTOS\vlcsnap-0017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60960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526582"/>
            <a:ext cx="84455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Копач.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Не журіться! Щастя маєте, що я ліг в клуні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спать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задрімав. Тільки що оце сниться, аж щось мене по носі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чирк-чирк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 я рукою лапнув вгору, піймав за ногу, нога гойднулась,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задригала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вирвалась, та як захарчить. Я схопився, дивлюся – і в очах потемніло! На перекладині висить Никодимович.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7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82"/>
            <a:ext cx="9144000" cy="6868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ser\Pictures\ucrainianDrama_PHOTOS\vlcsnap-001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38"/>
            <a:ext cx="6096000" cy="398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077072"/>
            <a:ext cx="8445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Обікрали… Ограбили… Пропала земля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Смоквинова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 Нащо мене зняли з вірьовки? Краще смерть, ніж така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потеря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75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8597678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використаних джерел:</a:t>
            </a:r>
          </a:p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Література: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84784"/>
            <a:ext cx="859767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1.Голабутська Г. Життєві і творчі обрії Карпенка-Карого/  Г. </a:t>
            </a:r>
            <a:r>
              <a:rPr lang="uk-UA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Голабутська</a:t>
            </a:r>
            <a:r>
              <a:rPr lang="uk-UA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  </a:t>
            </a:r>
            <a:r>
              <a:rPr lang="uk-UA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Дивослово</a:t>
            </a:r>
            <a:r>
              <a:rPr lang="uk-UA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1995. – № 12- С.44-45.</a:t>
            </a:r>
          </a:p>
          <a:p>
            <a:r>
              <a:rPr lang="uk-UA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2.Голик О. «Один із батьків новочасного українського театру»/  О. Голик // Українська мова й література в середніх школах, гімназіях, ліцеях та колегіумах. — 2011.- № 10.- С.22-29. </a:t>
            </a:r>
          </a:p>
          <a:p>
            <a:r>
              <a:rPr lang="uk-UA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3.Карпенко-Карий Іван «Сто тисяч»: Драматичні твори / І. Карпенко-Карий. - Х. : Фоліо, 2007. – 352 с.</a:t>
            </a:r>
            <a:endParaRPr lang="uk-UA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005064"/>
            <a:ext cx="84969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Інтернет-ресурси:</a:t>
            </a:r>
          </a:p>
          <a:p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драматичний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театр "</a:t>
            </a:r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Гомін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 "Сто </a:t>
            </a:r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"(</a:t>
            </a:r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Карпенко-Карий)</a:t>
            </a:r>
            <a:r>
              <a:rPr lang="en-US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https</a:t>
            </a:r>
            <a:r>
              <a:rPr lang="en-US" sz="200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www.youtube.com</a:t>
            </a:r>
            <a:endParaRPr lang="uk-UA" sz="20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Фільм-вистава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«Сто </a:t>
            </a:r>
            <a:r>
              <a:rPr lang="ru-RU" sz="2000" dirty="0" err="1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http://www.ex.ua</a:t>
            </a:r>
          </a:p>
        </p:txBody>
      </p:sp>
    </p:spTree>
    <p:extLst>
      <p:ext uri="{BB962C8B-B14F-4D97-AF65-F5344CB8AC3E}">
        <p14:creationId xmlns:p14="http://schemas.microsoft.com/office/powerpoint/2010/main" val="20026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User\Pictures\ucrainianDrama_PHOTOS\vlcsnap-001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54" y="1588"/>
            <a:ext cx="7477892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149080"/>
            <a:ext cx="85175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endParaRPr lang="uk-UA" sz="24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en-US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(Сонний, бурмоче). Став рибний! Риба все линина… лини, карасі. Кругом усе моє. Не дам, не дам… (схоплюється, оглядається кругом) Спав… Снилось. Що кум гроші однімав. Аж упрів, так боровся, не давав.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8611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ser\Pictures\ucrainianDrama_PHOTOS\vlcsnap-001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601"/>
            <a:ext cx="60960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428999"/>
            <a:ext cx="85175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Ну-ну розказуй: як приймали, чим частували? Чи уподобались дівчата?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Роман.</a:t>
            </a:r>
            <a:r>
              <a:rPr lang="uk-UA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них були гості: пани якісь, офіцери.</a:t>
            </a:r>
          </a:p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Хе-хе-хе! І ти рядом з панами, з офіцерами? Он куди Калитка заліз!.. Що то гроші!</a:t>
            </a:r>
          </a:p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Роман.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мене у горниці і не кликали, я на кухні обідав.</a:t>
            </a:r>
            <a:endParaRPr lang="ru-RU" sz="2400" b="1" cap="none" spc="0" dirty="0" smtClean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11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User\Pictures\ucrainianDrama_PHOTOS\vlcsnap-001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2448"/>
            <a:ext cx="6552728" cy="431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365104"/>
            <a:ext cx="85895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</a:t>
            </a:r>
            <a:r>
              <a:rPr lang="uk-UA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 гарно… Хазяйського сина і в хату не закликали! Мужва репана! Давно лизали панам руки. А тепер морду пиндючит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ь перед своїм братом! Ах ти ж Пузир з горохом!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31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User\Pictures\ucrainianDrama_PHOTOS\vlcsnap-001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600056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247222"/>
            <a:ext cx="83015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Герасим. 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Ой Пузирі! Глядіть, щоб ви не полопались, а, замість вас, Калитку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розіпре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грошвою… Отоді я вам покажу, як </a:t>
            </a:r>
            <a:r>
              <a:rPr lang="uk-UA" sz="2400" b="1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хазяйнувать</a:t>
            </a:r>
            <a:r>
              <a:rPr lang="uk-UA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як їв борщ та кашу, так і їстиму, як мазав чоботи дьогтем, так і мазатиму, зате всю землю навкруги скуплю! </a:t>
            </a:r>
            <a:endParaRPr lang="ru-RU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680" y="5737225"/>
            <a:ext cx="111601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User\Pictures\ucrainianDrama_PHOTOS\vlcsnap-001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11" y="21870"/>
            <a:ext cx="7014978" cy="448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653136"/>
            <a:ext cx="84455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Фактор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Гершко</a:t>
            </a:r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радить Калитці, як заволодіти землею </a:t>
            </a:r>
            <a:r>
              <a:rPr lang="uk-UA" sz="2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Смоквинова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46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User\Pictures\ucrainianDrama_PHOTOS\vlcsnap-001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38"/>
            <a:ext cx="6384032" cy="369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789039"/>
            <a:ext cx="8445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Савка розповідає Калитці, як він перехвилювався, поки купував за фальшиві гроші гербову марку та розмінював їх у казначействі.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89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User\Pictures\ucrainianDrama_PHOTOS\vlcsnap-00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6632"/>
            <a:ext cx="6792416" cy="412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245074"/>
            <a:ext cx="83015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endParaRPr lang="uk-UA" sz="2400" b="1" cap="none" spc="0" dirty="0" smtClean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радощах Герасим влаштовує заручини Романа з Мотрею.</a:t>
            </a:r>
            <a:endParaRPr lang="uk-UA" sz="2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1321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7434" y="116632"/>
            <a:ext cx="34494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 четверта</a:t>
            </a:r>
            <a:endParaRPr lang="uk-UA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User\Pictures\ucrainianDrama_PHOTOS\Український_драматичний_театр_Гомін_Сто_тисяч(Іван_Карпенко-Карий).wmv_00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3" b="13010"/>
          <a:stretch/>
        </p:blipFill>
        <p:spPr bwMode="auto">
          <a:xfrm>
            <a:off x="395536" y="764704"/>
            <a:ext cx="8208912" cy="56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7" y="4813994"/>
            <a:ext cx="82089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endParaRPr lang="uk-UA" sz="24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Гершко</a:t>
            </a:r>
            <a:r>
              <a:rPr lang="uk-UA" sz="2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просить Романа передати батькові, щоб той завтра був у </a:t>
            </a:r>
            <a:r>
              <a:rPr lang="uk-UA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2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моквинова</a:t>
            </a:r>
            <a:r>
              <a:rPr lang="uk-UA" sz="2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грішми, бо Жолудь може перекупити землю.</a:t>
            </a:r>
            <a:endParaRPr lang="uk-UA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894" y="6146819"/>
            <a:ext cx="631106" cy="63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3862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766</Words>
  <Application>Microsoft Office PowerPoint</Application>
  <PresentationFormat>Экран (4:3)</PresentationFormat>
  <Paragraphs>48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2016-02-03T17:21:02Z</dcterms:created>
  <dcterms:modified xsi:type="dcterms:W3CDTF">2016-02-14T15:27:09Z</dcterms:modified>
</cp:coreProperties>
</file>