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57" r:id="rId5"/>
    <p:sldId id="258" r:id="rId6"/>
    <p:sldId id="259" r:id="rId7"/>
    <p:sldId id="264" r:id="rId8"/>
    <p:sldId id="260" r:id="rId9"/>
    <p:sldId id="265" r:id="rId10"/>
    <p:sldId id="261" r:id="rId11"/>
    <p:sldId id="273" r:id="rId12"/>
    <p:sldId id="270" r:id="rId13"/>
    <p:sldId id="272" r:id="rId14"/>
    <p:sldId id="271" r:id="rId15"/>
    <p:sldId id="275" r:id="rId16"/>
    <p:sldId id="274" r:id="rId17"/>
    <p:sldId id="277" r:id="rId18"/>
    <p:sldId id="278" r:id="rId19"/>
    <p:sldId id="266" r:id="rId20"/>
    <p:sldId id="262" r:id="rId21"/>
    <p:sldId id="276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76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93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2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05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4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298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0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42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82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63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860DF-A87B-48DB-827B-C65CEF67286E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C2337-F886-4517-A495-CB164AD05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26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hyperlink" Target="&#1084;&#1110;&#1081;%20&#1092;&#1080;&#1083;&#1100;&#1084;9.wm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hyperlink" Target="&#1084;&#1110;&#1081;%20&#1092;&#1080;&#1083;&#1100;&#1084;3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44624"/>
            <a:ext cx="8856984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І. Карпенко-Карий 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«Сто тисяч»</a:t>
            </a:r>
          </a:p>
          <a:p>
            <a:pPr algn="ctr"/>
            <a:r>
              <a:rPr lang="uk-UA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Проблематика п</a:t>
            </a:r>
            <a:r>
              <a:rPr lang="en-US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єси</a:t>
            </a:r>
            <a:endParaRPr lang="uk-UA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i1275.photobucket.com/albums/y444/EnglishCaddy/drama-312318_1280_zpsc82eo2g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84164"/>
            <a:ext cx="2772000" cy="250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89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3419872" y="404663"/>
            <a:ext cx="2052228" cy="187220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Легкі гроші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3528" y="1844824"/>
            <a:ext cx="2880320" cy="201622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Савка</a:t>
            </a:r>
          </a:p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«гроші важливіші, </a:t>
            </a:r>
          </a:p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ніж душа»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891545" y="2008812"/>
            <a:ext cx="2928927" cy="185223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Калитка</a:t>
            </a:r>
          </a:p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«гроші важливіші, ніж сім'я, друзі, навіть життя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348000" y="4149082"/>
            <a:ext cx="2448000" cy="1728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Копач</a:t>
            </a:r>
          </a:p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«чесно шукає легкі гроші»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472100" y="1196752"/>
            <a:ext cx="1692188" cy="8120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907704" y="1196752"/>
            <a:ext cx="1512168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2000" y="2276870"/>
            <a:ext cx="0" cy="18722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54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116633"/>
            <a:ext cx="88569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Гроші, якщо тільки вони керують людиною, - це основна причина всіх людських вад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13906"/>
            <a:ext cx="4535487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16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7504" y="188640"/>
            <a:ext cx="8589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добра і зла</a:t>
            </a:r>
            <a:endParaRPr lang="uk-UA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9" t="6309" r="8912" b="27642"/>
          <a:stretch/>
        </p:blipFill>
        <p:spPr bwMode="auto">
          <a:xfrm>
            <a:off x="1691680" y="1459871"/>
            <a:ext cx="5961978" cy="393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0660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7504" y="188640"/>
            <a:ext cx="8589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Заповніть таблицю</a:t>
            </a:r>
            <a:endParaRPr lang="uk-UA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784894"/>
              </p:ext>
            </p:extLst>
          </p:nvPr>
        </p:nvGraphicFramePr>
        <p:xfrm>
          <a:off x="1524000" y="1397000"/>
          <a:ext cx="6096000" cy="4284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48000"/>
                <a:gridCol w="3048000"/>
              </a:tblGrid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Герої, які уособлюють</a:t>
                      </a:r>
                      <a:r>
                        <a:rPr lang="uk-UA" sz="2000" baseline="0" dirty="0" smtClean="0"/>
                        <a:t> сили добра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Дійові</a:t>
                      </a:r>
                      <a:r>
                        <a:rPr lang="uk-UA" sz="2000" baseline="0" dirty="0" smtClean="0"/>
                        <a:t> особи, які  уособлюють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uk-UA" sz="2000" baseline="0" dirty="0" smtClean="0"/>
                        <a:t>сили  зла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6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3165475"/>
            <a:ext cx="8842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98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971600" y="764704"/>
            <a:ext cx="2160240" cy="122413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402482" y="758039"/>
            <a:ext cx="2160000" cy="12241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9" y="2924944"/>
            <a:ext cx="194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1262586" y="2125209"/>
            <a:ext cx="1545218" cy="9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Мотря</a:t>
            </a:r>
            <a:endParaRPr lang="ru-RU" sz="2000" dirty="0"/>
          </a:p>
        </p:txBody>
      </p:sp>
      <p:sp>
        <p:nvSpPr>
          <p:cNvPr id="14" name="Овал 13"/>
          <p:cNvSpPr/>
          <p:nvPr/>
        </p:nvSpPr>
        <p:spPr>
          <a:xfrm>
            <a:off x="1262586" y="3429000"/>
            <a:ext cx="1512168" cy="9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Параска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1295636" y="4631923"/>
            <a:ext cx="1512168" cy="9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Роман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5292080" y="2657237"/>
            <a:ext cx="1872208" cy="12758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Калитка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861469" y="2165036"/>
            <a:ext cx="1800200" cy="9844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Н</a:t>
            </a:r>
            <a:r>
              <a:rPr lang="uk-UA" dirty="0" smtClean="0"/>
              <a:t>евідомий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948263" y="3429000"/>
            <a:ext cx="1713405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Савка</a:t>
            </a:r>
            <a:endParaRPr lang="ru-RU" dirty="0"/>
          </a:p>
        </p:txBody>
      </p:sp>
      <p:pic>
        <p:nvPicPr>
          <p:cNvPr id="2055" name="Picture 7" descr="https://openclipart.org/image/2400px/svg_to_png/171507/treasur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3" b="7700"/>
          <a:stretch/>
        </p:blipFill>
        <p:spPr bwMode="auto">
          <a:xfrm>
            <a:off x="5940152" y="3872632"/>
            <a:ext cx="1569056" cy="203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56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9" y="2924944"/>
            <a:ext cx="194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0648"/>
            <a:ext cx="84455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 відбулась еволюція поглядів дійових осіб п'єси?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Pictures\ucrainianDrama_PHOTOS\vlcsnap-001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24025"/>
            <a:ext cx="60960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315" y="5133974"/>
            <a:ext cx="9747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29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9" y="2924944"/>
            <a:ext cx="194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4624"/>
            <a:ext cx="91085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Втрата духовних цінностей людиною, засліпленою прагненням до наживи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253" y="2285706"/>
            <a:ext cx="41814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6770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9" y="2924944"/>
            <a:ext cx="194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4624"/>
            <a:ext cx="9108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питання</a:t>
            </a:r>
            <a:endParaRPr lang="uk-UA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916833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бездуховність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ероїв твору І. Карпенка-Карого?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animaciatop.ru/pictures/smailiki/thumb/smailiki-8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87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9" y="2924944"/>
            <a:ext cx="194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4624"/>
            <a:ext cx="91085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Кому з героїв твору належать</a:t>
            </a:r>
          </a:p>
          <a:p>
            <a:pPr algn="ctr"/>
            <a:r>
              <a:rPr lang="uk-UA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ижченаведені фрази?</a:t>
            </a:r>
            <a:endParaRPr lang="uk-UA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56792"/>
            <a:ext cx="8640960" cy="50931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uk-UA" sz="2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«Робітники та собаки надворі повинні буть»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«Обіцянка-цяцянка, а дурневі радість»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uk-UA" sz="2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«Бери і в свого і в чужого»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uk-UA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«Лупи та дай»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uk-UA" sz="2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«Ні світ ні зоря, а вже й </a:t>
            </a:r>
            <a:r>
              <a:rPr lang="uk-UA" sz="2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жереш</a:t>
            </a:r>
            <a:r>
              <a:rPr lang="uk-UA" sz="2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 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всякого своя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комерція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У нас фабрика на весь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світ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другой такой нема; ми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продайом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тисячу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п’ятдесят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рублей»</a:t>
            </a:r>
            <a:endParaRPr lang="uk-UA" sz="2400" b="1" cap="none" spc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uk-UA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48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556792"/>
            <a:ext cx="55446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Матеріальний добробут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Чисте сумління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 власної гідності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Кар’єра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Гроші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Мудрість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endParaRPr lang="uk-UA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6632"/>
            <a:ext cx="86970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Розташуйте життєві цінності за порядком значимості для вас</a:t>
            </a:r>
            <a:endParaRPr lang="uk-UA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1" name="Picture 5" descr="http://img-fotki.yandex.ru/get/4613/134841010.1/0_5c4fe_4205dd29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04864"/>
            <a:ext cx="273630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7124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44624"/>
            <a:ext cx="88569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332656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«Комедію нам дайте, комедію, що бичує страшною сатирою всіх і сміхом через сльози сміється над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пороками</a:t>
            </a: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заставля</a:t>
            </a: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людей, мимо їх волі, соромитися своїх лихих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чинків»(І. Карпенко-Карий)</a:t>
            </a:r>
            <a:endParaRPr lang="uk-UA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488" y="3748976"/>
            <a:ext cx="288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171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24061"/>
            <a:ext cx="3667531" cy="35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2532" y="188640"/>
            <a:ext cx="59323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Гармонія духовного </a:t>
            </a:r>
          </a:p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матеріального</a:t>
            </a:r>
            <a:endParaRPr lang="uk-UA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4860031" y="4024809"/>
            <a:ext cx="121925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духовність</a:t>
            </a:r>
            <a:endParaRPr lang="uk-UA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5414158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Кожного разу, коли тобі чого-небудь дуже хочеться, спинись і поміркуй: чи добре те, чого тобі хочеться.   							</a:t>
            </a:r>
            <a:endParaRPr lang="uk-UA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2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0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0389" y="2564904"/>
            <a:ext cx="7128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 пройде, немов вода,</a:t>
            </a:r>
          </a:p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відцвіте, немов вишнева гілка...</a:t>
            </a:r>
          </a:p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житті одна помилка - не біда,</a:t>
            </a:r>
          </a:p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біда, коли усе життя - помилка.</a:t>
            </a:r>
          </a:p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			Ліна Костенко</a:t>
            </a:r>
            <a:endParaRPr lang="uk-UA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playcast.ru/uploads/2015/05/23/1370769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5" y="7307"/>
            <a:ext cx="4140000" cy="278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4/04/27/8387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-113786"/>
            <a:ext cx="3540978" cy="30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33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4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88640"/>
            <a:ext cx="9036496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використаних джерел:</a:t>
            </a: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Література:</a:t>
            </a:r>
          </a:p>
          <a:p>
            <a:pPr algn="just"/>
            <a:endParaRPr lang="uk-UA" sz="2000" b="1" dirty="0" smtClean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3356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28800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1.Голабутська Г. Життєві і творчі обрії Карпенка-Карого/  Г.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Голабутська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// 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Дивослово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1995. – № 12- С.44-45.</a:t>
            </a:r>
          </a:p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2.Голик О. «Один із батьків новочасного українського театру»/  О. Голик // Українська мова й література в середніх школах, гімназіях, ліцеях та колегіумах. — 2011.- № 10.- С.22-29. </a:t>
            </a:r>
          </a:p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3.Карпенко-Карий Іван «Сто тисяч»: Драматичні твори / І. Карпенко-Карий. - Х. : Фоліо, 2007. – 352 с.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731494"/>
            <a:ext cx="864096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Інтернет-ресурси:</a:t>
            </a:r>
          </a:p>
          <a:p>
            <a:r>
              <a:rPr lang="ru-RU" sz="200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драматичний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театр "</a:t>
            </a:r>
            <a:r>
              <a:rPr lang="ru-RU" sz="2000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Гомін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"Сто </a:t>
            </a:r>
            <a:r>
              <a:rPr lang="ru-RU" sz="2000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"(</a:t>
            </a:r>
            <a:r>
              <a:rPr lang="ru-RU" sz="2000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Карпенко-Карий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</a:t>
            </a:r>
            <a:r>
              <a:rPr lang="en-US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uk-UA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Фільм-вистава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«Сто </a:t>
            </a:r>
            <a:r>
              <a:rPr lang="ru-RU" sz="2000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http://www.ex.ua</a:t>
            </a:r>
          </a:p>
          <a:p>
            <a:endParaRPr lang="uk-UA" sz="20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78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88640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влади грошей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312" y="1268760"/>
            <a:ext cx="5868000" cy="391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229200"/>
            <a:ext cx="871296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«Гроші або керують своїм власником, або служать йому».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(Горацій)</a:t>
            </a:r>
          </a:p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</a:t>
            </a:r>
            <a:endParaRPr lang="uk-UA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59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Інформаційне ґроно </a:t>
            </a:r>
          </a:p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«Вплив грошей на героїв п'єси»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967335"/>
            <a:ext cx="2376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Гроші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555776" y="2348880"/>
            <a:ext cx="201622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55776" y="2967335"/>
            <a:ext cx="2088232" cy="4616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627784" y="3429001"/>
            <a:ext cx="1800200" cy="1440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699792" y="3429000"/>
            <a:ext cx="1872208" cy="3240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3"/>
          </p:cNvCxnSpPr>
          <p:nvPr/>
        </p:nvCxnSpPr>
        <p:spPr>
          <a:xfrm>
            <a:off x="2699792" y="3429000"/>
            <a:ext cx="1944216" cy="7616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627784" y="1947904"/>
            <a:ext cx="190821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644008" y="3504810"/>
            <a:ext cx="2132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невага до науки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2780928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деспотизм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89142" y="3892406"/>
            <a:ext cx="3035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 за розрахунком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72000" y="2204864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жорстокість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27984" y="4581128"/>
            <a:ext cx="21602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злість і грубість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499992" y="1747848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деградація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627784" y="3429001"/>
            <a:ext cx="1728192" cy="20882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355976" y="5413867"/>
            <a:ext cx="4680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шахрайство, кримінальний злочин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2591780" y="3429000"/>
            <a:ext cx="1800200" cy="27325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24" name="Прямоугольник 1023"/>
          <p:cNvSpPr/>
          <p:nvPr/>
        </p:nvSpPr>
        <p:spPr>
          <a:xfrm>
            <a:off x="4426997" y="5949280"/>
            <a:ext cx="40435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«краще смерть, ніж така </a:t>
            </a:r>
            <a:r>
              <a:rPr lang="uk-UA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потеря</a:t>
            </a:r>
            <a:r>
              <a:rPr lang="uk-UA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511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95" y="-699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1256" y="260648"/>
            <a:ext cx="61466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Гроші у житті Калитки</a:t>
            </a:r>
            <a:endParaRPr lang="uk-UA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8" t="-1782" r="4118" b="7425"/>
          <a:stretch/>
        </p:blipFill>
        <p:spPr bwMode="auto">
          <a:xfrm>
            <a:off x="3459949" y="1300093"/>
            <a:ext cx="2048155" cy="157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395536" y="1246211"/>
            <a:ext cx="2160240" cy="1584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03848" y="3717032"/>
            <a:ext cx="2592288" cy="147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Стяжання</a:t>
            </a:r>
            <a:r>
              <a:rPr lang="uk-UA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uk-UA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стяжання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72200" y="1340768"/>
            <a:ext cx="2232248" cy="154800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Багатство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2555776" y="1926938"/>
            <a:ext cx="864096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508104" y="1988752"/>
            <a:ext cx="864096" cy="288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355976" y="2888776"/>
            <a:ext cx="308621" cy="828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32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16632"/>
            <a:ext cx="77768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Проблемне питання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556792"/>
            <a:ext cx="73437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en-US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язок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грошей і </a:t>
            </a:r>
            <a:r>
              <a:rPr lang="ru-RU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1268" y="3939128"/>
            <a:ext cx="794146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Ілюструйте відповідь прикладами з п'єси «Сто тисяч» І. Карпенка-Карого</a:t>
            </a:r>
            <a:endParaRPr lang="uk-UA" sz="32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361" y="4491164"/>
            <a:ext cx="1518639" cy="235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281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88" y="0"/>
            <a:ext cx="915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260648"/>
            <a:ext cx="6717328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uk-UA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«Коли гроші говорять – правда мовчить»</a:t>
            </a:r>
          </a:p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«Хоч у голові пусто, аби грошей густо»</a:t>
            </a:r>
          </a:p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uk-UA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«Від багача не </a:t>
            </a:r>
            <a:r>
              <a:rPr lang="uk-UA" sz="4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жди</a:t>
            </a:r>
            <a:r>
              <a:rPr lang="uk-UA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калача»</a:t>
            </a:r>
          </a:p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«Багатий не любить давати»</a:t>
            </a:r>
          </a:p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uk-UA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«Совісті менше, а грошей більше»</a:t>
            </a:r>
            <a:endParaRPr lang="uk-UA" sz="4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9"/>
            <a:ext cx="2268000" cy="238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7622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" y="-48822"/>
            <a:ext cx="9144000" cy="690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85895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питання</a:t>
            </a:r>
            <a:endParaRPr lang="ru-RU" sz="48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12776"/>
            <a:ext cx="85175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 гроші чи їх відсутність вплинули на Савку?</a:t>
            </a:r>
            <a:endParaRPr lang="uk-UA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105835"/>
            <a:ext cx="8445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Ілюструйте відповідь прикладами з п'єси </a:t>
            </a:r>
          </a:p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«Сто тисяч» І. Карпенка-Карого</a:t>
            </a:r>
            <a:endParaRPr lang="uk-UA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05064"/>
            <a:ext cx="174877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81128"/>
            <a:ext cx="9747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61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26" y="0"/>
            <a:ext cx="9155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3"/>
            <a:ext cx="87849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Тільки б розжитися грошима</a:t>
            </a:r>
            <a:endParaRPr lang="uk-UA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195736" y="848789"/>
            <a:ext cx="3672408" cy="1728192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Дає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запродажню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воли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31664" y="2576981"/>
            <a:ext cx="3672408" cy="2016224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Ладен продати душу дияволові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4788024" y="2564904"/>
            <a:ext cx="3888432" cy="1872208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Переступає закон </a:t>
            </a:r>
          </a:p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(участь у шахрайстві)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366880" y="4581128"/>
            <a:ext cx="4176464" cy="2088232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Замахується на чуже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житття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(Калитки)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6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589</Words>
  <Application>Microsoft Office PowerPoint</Application>
  <PresentationFormat>Экран (4:3)</PresentationFormat>
  <Paragraphs>106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49</cp:revision>
  <dcterms:created xsi:type="dcterms:W3CDTF">2016-02-07T14:34:49Z</dcterms:created>
  <dcterms:modified xsi:type="dcterms:W3CDTF">2016-02-14T16:31:24Z</dcterms:modified>
</cp:coreProperties>
</file>