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917CD6-5692-4194-96AC-CE9B3D46B24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AE13B7-2D9C-4007-9C5C-9A737BBCB6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ua/images/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660" y="1340768"/>
            <a:ext cx="7125113" cy="924475"/>
          </a:xfrm>
        </p:spPr>
        <p:txBody>
          <a:bodyPr/>
          <a:lstStyle/>
          <a:p>
            <a:r>
              <a:rPr lang="ru-RU" sz="2400" dirty="0" err="1">
                <a:solidFill>
                  <a:schemeClr val="tx1"/>
                </a:solidFill>
              </a:rPr>
              <a:t>Узагальнення</a:t>
            </a:r>
            <a:r>
              <a:rPr lang="ru-RU" sz="2400" dirty="0">
                <a:solidFill>
                  <a:schemeClr val="tx1"/>
                </a:solidFill>
              </a:rPr>
              <a:t> та контроль </a:t>
            </a:r>
            <a:r>
              <a:rPr lang="ru-RU" sz="2400" dirty="0" err="1">
                <a:solidFill>
                  <a:schemeClr val="tx1"/>
                </a:solidFill>
              </a:rPr>
              <a:t>знань</a:t>
            </a:r>
            <a:r>
              <a:rPr lang="ru-RU" sz="2400" dirty="0">
                <a:solidFill>
                  <a:schemeClr val="tx1"/>
                </a:solidFill>
              </a:rPr>
              <a:t> з теми.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Мета: </a:t>
            </a:r>
            <a:r>
              <a:rPr lang="ru-RU" sz="2000" dirty="0" err="1">
                <a:solidFill>
                  <a:schemeClr val="tx1"/>
                </a:solidFill>
              </a:rPr>
              <a:t>узагальнити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систематизувати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закріпити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знання</a:t>
            </a:r>
            <a:r>
              <a:rPr lang="ru-RU" sz="2000" dirty="0">
                <a:solidFill>
                  <a:schemeClr val="tx1"/>
                </a:solidFill>
              </a:rPr>
              <a:t> з теми «</a:t>
            </a:r>
            <a:r>
              <a:rPr lang="ru-RU" sz="2000" dirty="0" err="1">
                <a:solidFill>
                  <a:schemeClr val="tx1"/>
                </a:solidFill>
              </a:rPr>
              <a:t>Різноманітність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рослин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229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МАТУСІВСЬКИЙ </a:t>
            </a:r>
            <a:r>
              <a:rPr lang="ru-RU" sz="1400" dirty="0"/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/>
              <a:t>ШПОЛЯНСЬКОЇ РАЙОННОЇ РАДИ</a:t>
            </a:r>
          </a:p>
          <a:p>
            <a:pPr algn="ctr"/>
            <a:r>
              <a:rPr lang="ru-RU" sz="1400" dirty="0"/>
              <a:t>ЧЕРКАСЬКОЇ ОБЛАСТІ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38204" y="4588355"/>
            <a:ext cx="1890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Коваль </a:t>
            </a:r>
            <a:r>
              <a:rPr lang="ru-RU" sz="1600" dirty="0"/>
              <a:t>Л.О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r>
              <a:rPr lang="uk-UA" sz="1600" dirty="0" smtClean="0"/>
              <a:t>Вчитель біології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873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33"/>
            <a:ext cx="7125113" cy="725906"/>
          </a:xfrm>
        </p:spPr>
        <p:txBody>
          <a:bodyPr/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життєвою</a:t>
            </a:r>
            <a:r>
              <a:rPr lang="ru-RU" sz="2000" dirty="0"/>
              <a:t> формою </a:t>
            </a:r>
            <a:r>
              <a:rPr lang="ru-RU" sz="2000" dirty="0" err="1"/>
              <a:t>рослин</a:t>
            </a:r>
            <a:r>
              <a:rPr lang="ru-RU" sz="2000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665044"/>
          </a:xfrm>
        </p:spPr>
        <p:txBody>
          <a:bodyPr/>
          <a:lstStyle/>
          <a:p>
            <a:r>
              <a:rPr lang="ru-RU" sz="2000" dirty="0"/>
              <a:t>Як </a:t>
            </a:r>
            <a:r>
              <a:rPr lang="ru-RU" sz="2000" dirty="0" err="1"/>
              <a:t>рослини</a:t>
            </a:r>
            <a:r>
              <a:rPr lang="ru-RU" sz="2000" dirty="0"/>
              <a:t> </a:t>
            </a:r>
            <a:r>
              <a:rPr lang="ru-RU" sz="2000" dirty="0" err="1"/>
              <a:t>пристосовуються</a:t>
            </a:r>
            <a:r>
              <a:rPr lang="ru-RU" sz="2000" dirty="0"/>
              <a:t> до </a:t>
            </a:r>
            <a:r>
              <a:rPr lang="ru-RU" sz="2000" dirty="0" err="1"/>
              <a:t>життя</a:t>
            </a:r>
            <a:r>
              <a:rPr lang="ru-RU" sz="2000" dirty="0"/>
              <a:t> в </a:t>
            </a:r>
            <a:r>
              <a:rPr lang="ru-RU" sz="2000" dirty="0" err="1"/>
              <a:t>холодних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05232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Як </a:t>
            </a:r>
            <a:r>
              <a:rPr lang="ru-RU" sz="2000" dirty="0" err="1"/>
              <a:t>рослини</a:t>
            </a:r>
            <a:r>
              <a:rPr lang="ru-RU" sz="2000" dirty="0"/>
              <a:t> </a:t>
            </a:r>
            <a:r>
              <a:rPr lang="ru-RU" sz="2000" dirty="0" err="1"/>
              <a:t>пристосовуються</a:t>
            </a:r>
            <a:r>
              <a:rPr lang="ru-RU" sz="2000" dirty="0"/>
              <a:t> до </a:t>
            </a:r>
            <a:r>
              <a:rPr lang="ru-RU" sz="2000" dirty="0" err="1"/>
              <a:t>життя</a:t>
            </a:r>
            <a:r>
              <a:rPr lang="ru-RU" sz="2000" dirty="0"/>
              <a:t> в </a:t>
            </a:r>
            <a:r>
              <a:rPr lang="ru-RU" sz="2000" dirty="0" err="1"/>
              <a:t>спекотних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773855" cy="5805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49999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125"/>
            <a:ext cx="8856984" cy="666572"/>
          </a:xfrm>
        </p:spPr>
        <p:txBody>
          <a:bodyPr/>
          <a:lstStyle/>
          <a:p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беруть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участь у </a:t>
            </a:r>
            <a:r>
              <a:rPr lang="ru-RU" sz="2000" dirty="0" err="1"/>
              <a:t>формуванні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копалин</a:t>
            </a:r>
            <a:r>
              <a:rPr lang="ru-RU" sz="2000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6712"/>
            <a:ext cx="9144001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r>
              <a:rPr lang="ru-RU" sz="2000" dirty="0"/>
              <a:t>Як люди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4" y="862067"/>
            <a:ext cx="9144000" cy="59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r>
              <a:rPr lang="ru-RU" sz="2000" dirty="0"/>
              <a:t>Список </a:t>
            </a:r>
            <a:r>
              <a:rPr lang="ru-RU" sz="2000" dirty="0" err="1"/>
              <a:t>використаних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та </a:t>
            </a:r>
            <a:r>
              <a:rPr lang="ru-RU" sz="2000" dirty="0" err="1"/>
              <a:t>інтернет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yandex.ua/images/search</a:t>
            </a:r>
            <a:endParaRPr lang="uk-UA" dirty="0" smtClean="0"/>
          </a:p>
          <a:p>
            <a:r>
              <a:rPr lang="uk-UA" dirty="0" smtClean="0"/>
              <a:t>презентації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65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7125112" cy="14127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 </a:t>
            </a:r>
            <a:r>
              <a:rPr lang="ru-RU" sz="2000" dirty="0" err="1"/>
              <a:t>ознаки</a:t>
            </a:r>
            <a:r>
              <a:rPr lang="ru-RU" sz="2000" dirty="0"/>
              <a:t> </a:t>
            </a:r>
            <a:r>
              <a:rPr lang="ru-RU" sz="2000" dirty="0" err="1"/>
              <a:t>водоростей</a:t>
            </a:r>
            <a:r>
              <a:rPr lang="ru-RU" sz="2000" dirty="0"/>
              <a:t>?</a:t>
            </a:r>
            <a:endParaRPr lang="en-US" sz="2000" dirty="0"/>
          </a:p>
          <a:p>
            <a:pPr marL="0" indent="0">
              <a:buNone/>
            </a:pPr>
            <a:r>
              <a:rPr lang="uk-UA" sz="2000" dirty="0"/>
              <a:t>Яке значення для людини мають водорості?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97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0490"/>
            <a:ext cx="55801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належать до </a:t>
            </a:r>
            <a:r>
              <a:rPr lang="ru-RU" sz="2000" dirty="0" err="1"/>
              <a:t>мохів</a:t>
            </a:r>
            <a:r>
              <a:rPr lang="ru-RU" sz="2000" dirty="0" smtClean="0"/>
              <a:t>?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479" y="472154"/>
            <a:ext cx="3755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 </a:t>
            </a:r>
            <a:r>
              <a:rPr lang="ru-RU" sz="2000" dirty="0" err="1"/>
              <a:t>ростуть</a:t>
            </a:r>
            <a:r>
              <a:rPr lang="ru-RU" sz="2000" dirty="0"/>
              <a:t> </a:t>
            </a:r>
            <a:r>
              <a:rPr lang="ru-RU" sz="2000" dirty="0" err="1"/>
              <a:t>мохи</a:t>
            </a:r>
            <a:r>
              <a:rPr lang="ru-RU" sz="2000" dirty="0"/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264"/>
            <a:ext cx="9144000" cy="59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ru-RU" sz="2000" dirty="0"/>
              <a:t>Яке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мохи</a:t>
            </a:r>
            <a:r>
              <a:rPr lang="ru-RU" sz="2000" dirty="0"/>
              <a:t> для </a:t>
            </a:r>
            <a:r>
              <a:rPr lang="ru-RU" sz="2000" dirty="0" err="1"/>
              <a:t>людини</a:t>
            </a:r>
            <a:r>
              <a:rPr lang="ru-RU" sz="2000" dirty="0"/>
              <a:t>?</a:t>
            </a:r>
            <a:br>
              <a:rPr lang="ru-RU" sz="2000" dirty="0"/>
            </a:b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мохи</a:t>
            </a:r>
            <a:r>
              <a:rPr lang="ru-RU" sz="2000" dirty="0"/>
              <a:t> </a:t>
            </a:r>
            <a:r>
              <a:rPr lang="ru-RU" sz="2000" dirty="0" err="1"/>
              <a:t>утворюють</a:t>
            </a:r>
            <a:r>
              <a:rPr lang="ru-RU" sz="2000" dirty="0"/>
              <a:t> </a:t>
            </a:r>
            <a:r>
              <a:rPr lang="ru-RU" sz="2000" dirty="0" err="1"/>
              <a:t>найбільші</a:t>
            </a:r>
            <a:r>
              <a:rPr lang="ru-RU" sz="2000" dirty="0"/>
              <a:t> </a:t>
            </a:r>
            <a:r>
              <a:rPr lang="ru-RU" sz="2000" dirty="0" err="1"/>
              <a:t>поклади</a:t>
            </a:r>
            <a:r>
              <a:rPr lang="ru-RU" sz="2000" dirty="0"/>
              <a:t> торфу?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" y="908719"/>
            <a:ext cx="9140212" cy="59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" y="6216"/>
            <a:ext cx="9135454" cy="924475"/>
          </a:xfrm>
        </p:spPr>
        <p:txBody>
          <a:bodyPr/>
          <a:lstStyle/>
          <a:p>
            <a:r>
              <a:rPr lang="ru-RU" sz="2000" dirty="0"/>
              <a:t>Чим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розмноження</a:t>
            </a:r>
            <a:r>
              <a:rPr lang="ru-RU" sz="2000" dirty="0"/>
              <a:t> в </a:t>
            </a:r>
            <a:r>
              <a:rPr lang="ru-RU" sz="2000" dirty="0" err="1"/>
              <a:t>папоротей</a:t>
            </a:r>
            <a:r>
              <a:rPr lang="ru-RU" sz="2000" dirty="0"/>
              <a:t> і </a:t>
            </a:r>
            <a:r>
              <a:rPr lang="ru-RU" sz="2000" dirty="0" err="1"/>
              <a:t>мохів</a:t>
            </a:r>
            <a:r>
              <a:rPr lang="ru-RU" sz="2000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" y="836712"/>
            <a:ext cx="9135454" cy="601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32"/>
            <a:ext cx="7125113" cy="924475"/>
          </a:xfrm>
        </p:spPr>
        <p:txBody>
          <a:bodyPr/>
          <a:lstStyle/>
          <a:p>
            <a:pPr algn="ctr"/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належать до </a:t>
            </a:r>
            <a:r>
              <a:rPr lang="ru-RU" sz="2000" dirty="0" err="1"/>
              <a:t>голонасінних</a:t>
            </a:r>
            <a:r>
              <a:rPr lang="ru-RU" sz="20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9"/>
            <a:ext cx="7125112" cy="12241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Яке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хвойні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для </a:t>
            </a:r>
            <a:r>
              <a:rPr lang="ru-RU" sz="2000" dirty="0" err="1"/>
              <a:t>людини</a:t>
            </a:r>
            <a:r>
              <a:rPr lang="ru-RU" sz="2000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914400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125"/>
            <a:ext cx="7125113" cy="738580"/>
          </a:xfrm>
        </p:spPr>
        <p:txBody>
          <a:bodyPr/>
          <a:lstStyle/>
          <a:p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належать до </a:t>
            </a:r>
            <a:r>
              <a:rPr lang="ru-RU" sz="2000" dirty="0" err="1"/>
              <a:t>покритонасінних</a:t>
            </a:r>
            <a:r>
              <a:rPr lang="ru-RU" sz="2000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1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670"/>
            <a:ext cx="7125113" cy="924475"/>
          </a:xfrm>
        </p:spPr>
        <p:txBody>
          <a:bodyPr/>
          <a:lstStyle/>
          <a:p>
            <a:r>
              <a:rPr lang="ru-RU" sz="2000" dirty="0"/>
              <a:t>Яке </a:t>
            </a:r>
            <a:r>
              <a:rPr lang="ru-RU" sz="2000" dirty="0" err="1"/>
              <a:t>значення</a:t>
            </a:r>
            <a:r>
              <a:rPr lang="ru-RU" sz="2000" dirty="0"/>
              <a:t> для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злаки?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9144000" cy="59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579"/>
            <a:ext cx="7125113" cy="819134"/>
          </a:xfrm>
        </p:spPr>
        <p:txBody>
          <a:bodyPr/>
          <a:lstStyle/>
          <a:p>
            <a:r>
              <a:rPr lang="ru-RU" sz="2000" dirty="0"/>
              <a:t>Яке </a:t>
            </a:r>
            <a:r>
              <a:rPr lang="ru-RU" sz="2000" dirty="0" err="1"/>
              <a:t>значення</a:t>
            </a:r>
            <a:r>
              <a:rPr lang="ru-RU" sz="2000" dirty="0"/>
              <a:t> для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ягідні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156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Узагальнення та контроль знань з теми. Мета: узагальнити, систематизувати і закріпити знання з теми «Різноманітність рослин» </vt:lpstr>
      <vt:lpstr>Презентация PowerPoint</vt:lpstr>
      <vt:lpstr>Презентация PowerPoint</vt:lpstr>
      <vt:lpstr>Яке значення мають мохи для людини? Які мохи утворюють найбільші поклади торфу? </vt:lpstr>
      <vt:lpstr>Чим відрізняється процес розмноження в папоротей і мохів?</vt:lpstr>
      <vt:lpstr>Які рослини належать до голонасінних?</vt:lpstr>
      <vt:lpstr>Які рослини належать до покритонасінних?</vt:lpstr>
      <vt:lpstr>Яке значення для сільського господарства мають злаки?</vt:lpstr>
      <vt:lpstr>Яке значення для людини мають ягідні культури?</vt:lpstr>
      <vt:lpstr>Що називають життєвою формою рослин?</vt:lpstr>
      <vt:lpstr>Як рослини пристосовуються до життя в холодних умовах?</vt:lpstr>
      <vt:lpstr>Чи беруть рослини участь у формуванні корисних копалин?</vt:lpstr>
      <vt:lpstr>Як люди використовують рослини?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Узагальнення та контроль знань з теми. Мета: узагальнити, систематизувати і закріпити знання з теми «Різноманітність рослин»</dc:title>
  <dc:creator>Matusiv</dc:creator>
  <cp:lastModifiedBy>Matusiv</cp:lastModifiedBy>
  <cp:revision>11</cp:revision>
  <dcterms:created xsi:type="dcterms:W3CDTF">2015-02-09T17:46:25Z</dcterms:created>
  <dcterms:modified xsi:type="dcterms:W3CDTF">2015-02-16T17:43:31Z</dcterms:modified>
</cp:coreProperties>
</file>