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9" r:id="rId5"/>
    <p:sldId id="268" r:id="rId6"/>
    <p:sldId id="270" r:id="rId7"/>
    <p:sldId id="272" r:id="rId8"/>
    <p:sldId id="267" r:id="rId9"/>
    <p:sldId id="280" r:id="rId10"/>
    <p:sldId id="273" r:id="rId11"/>
    <p:sldId id="274" r:id="rId12"/>
    <p:sldId id="276" r:id="rId13"/>
    <p:sldId id="275" r:id="rId14"/>
    <p:sldId id="277" r:id="rId15"/>
    <p:sldId id="261" r:id="rId16"/>
    <p:sldId id="278" r:id="rId17"/>
    <p:sldId id="271" r:id="rId18"/>
    <p:sldId id="259" r:id="rId19"/>
    <p:sldId id="257" r:id="rId20"/>
    <p:sldId id="279" r:id="rId21"/>
    <p:sldId id="258" r:id="rId22"/>
    <p:sldId id="262" r:id="rId23"/>
    <p:sldId id="281" r:id="rId24"/>
    <p:sldId id="26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792088"/>
          </a:xfrm>
        </p:spPr>
        <p:txBody>
          <a:bodyPr/>
          <a:lstStyle/>
          <a:p>
            <a:r>
              <a:rPr lang="uk-UA" dirty="0" smtClean="0"/>
              <a:t>Відкриття Антарктиди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445224"/>
            <a:ext cx="77724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Ярова Наталія Федорівна, вчитель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географії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Мельниківського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навчально-виховного комплексу 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Канівської районної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   Черкаської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області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9220" name="Picture 4" descr="C:\Users\Админ\Downloads\крижана кра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259190" cy="38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\Downloads\Омельчен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076556" cy="418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60124" y="548680"/>
            <a:ext cx="52043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допоміжному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загоні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першому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етапі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супроводжував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Скотта на шляху до полюса, і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повернувся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узбережжя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і наш земляк – Антон Омельченко.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Відтоді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одна з бухт в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Антарктиді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називається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ім'ям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Омельченко. </a:t>
            </a:r>
          </a:p>
        </p:txBody>
      </p:sp>
      <p:pic>
        <p:nvPicPr>
          <p:cNvPr id="9" name="Picture 4" descr="C:\Users\Админ\Downloads\imgpreview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994" y="3965000"/>
            <a:ext cx="3522882" cy="254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7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дмин\Downloads\найважливіші експедиці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5" y="424109"/>
            <a:ext cx="8594291" cy="620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Админ\Downloads\антарктичний чове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93839"/>
            <a:ext cx="3659204" cy="211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513700"/>
            <a:ext cx="7772400" cy="6451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Сучасні дослідження</a:t>
            </a:r>
            <a:endParaRPr lang="ru-RU" dirty="0"/>
          </a:p>
        </p:txBody>
      </p:sp>
      <p:pic>
        <p:nvPicPr>
          <p:cNvPr id="7" name="Picture 6" descr="C:\Users\Админ\Downloads\в полоні антарктид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2" r="-4771"/>
          <a:stretch/>
        </p:blipFill>
        <p:spPr bwMode="auto">
          <a:xfrm>
            <a:off x="416540" y="2977867"/>
            <a:ext cx="4939058" cy="358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Админ\Downloads\antarktida-0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r="31224"/>
          <a:stretch/>
        </p:blipFill>
        <p:spPr bwMode="auto">
          <a:xfrm>
            <a:off x="5341956" y="2871895"/>
            <a:ext cx="3334500" cy="358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394567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Всебічне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систематичне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Антарктиди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почалося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середини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ХХ ст.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Тоді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різними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країнами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світу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укладена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міжнародна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угода, яка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визначала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свободу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наукових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досліджень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будь-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районах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Антарктиди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материка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мирних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цілях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50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4317" y="54868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Відтоді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різні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світу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стали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організовувати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там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наукові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станції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працюють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вчені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:\Users\Админ\Downloads\україна а антарктид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60" y="1844824"/>
            <a:ext cx="3908693" cy="244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Админ\Downloads\imgpreview (2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r="8094"/>
          <a:stretch/>
        </p:blipFill>
        <p:spPr bwMode="auto">
          <a:xfrm>
            <a:off x="438929" y="2861091"/>
            <a:ext cx="3982565" cy="252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Админ\Downloads\вернадськог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25" y="4163369"/>
            <a:ext cx="4190228" cy="243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338206"/>
            <a:ext cx="3797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Українська науково-дослідна 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станція «Академік Вернадський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929" y="2060848"/>
            <a:ext cx="43532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Нині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Антарктиди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на 38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станціях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працюють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науковці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 17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країн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світу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2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ownloads\піввіку в Антарктид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02" y="404664"/>
            <a:ext cx="4454203" cy="26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Админ\Downloads\imgpreview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8" y="3212976"/>
            <a:ext cx="4485052" cy="23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Админ\Downloads\imgpreview (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1" y="260648"/>
            <a:ext cx="3227735" cy="26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Админ\Downloads\bf672a9da87c9706f51c019a623_pre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40" y="3237762"/>
            <a:ext cx="3567576" cy="23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3872" y="581920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їм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прийшли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санно-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тракторний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транспорт,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морські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судна,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авіація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штучні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супутники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Землі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68144" y="2348880"/>
            <a:ext cx="3026420" cy="3459831"/>
          </a:xfrm>
        </p:spPr>
        <p:txBody>
          <a:bodyPr>
            <a:noAutofit/>
          </a:bodyPr>
          <a:lstStyle/>
          <a:p>
            <a:pPr algn="l"/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Світ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дізнавався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гігантські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льодовики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високі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гірські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хребти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корисні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копалини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особливості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клімату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органічного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світу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материка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C:\Users\Админ\Downloads\станція Белінсгауз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8096"/>
            <a:ext cx="5040560" cy="33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Админ\Downloads\експедиція в суху долин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1" y="3501008"/>
            <a:ext cx="4625910" cy="30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8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4971" y="3645024"/>
            <a:ext cx="4671526" cy="91440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наукових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досліджень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важливі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оскільки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Антарктида через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циркуляцію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атмосфери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вод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Світового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океану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впливає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природу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всієї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використовують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прогнозів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погоди,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радіозв’язку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прокладання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морських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авіаційних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шляхів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материками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C:\Users\Админ\Downloads\дослідни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39248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Админ\Downloads\antarktida-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r="4355"/>
          <a:stretch/>
        </p:blipFill>
        <p:spPr bwMode="auto">
          <a:xfrm>
            <a:off x="464679" y="2060848"/>
            <a:ext cx="4007795" cy="350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9948" y="809559"/>
            <a:ext cx="4603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Антарктиди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триває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0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12968" cy="816706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Географічне положення Антарктиди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622183" y="1196752"/>
            <a:ext cx="3324399" cy="2749656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70000"/>
              </a:lnSpc>
            </a:pPr>
            <a:r>
              <a:rPr lang="ru-RU" sz="7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7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нтарктиду</a:t>
            </a:r>
            <a:r>
              <a:rPr lang="ru-RU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7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називають</a:t>
            </a: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материком на краю </a:t>
            </a:r>
            <a:r>
              <a:rPr lang="ru-RU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світу</a:t>
            </a:r>
            <a:r>
              <a:rPr lang="ru-RU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вона </a:t>
            </a:r>
            <a:r>
              <a:rPr lang="ru-RU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віддалена</a:t>
            </a:r>
            <a:r>
              <a:rPr lang="ru-RU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населеного</a:t>
            </a:r>
            <a:r>
              <a:rPr lang="ru-RU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суходолу. </a:t>
            </a:r>
            <a:endParaRPr lang="ru-RU" sz="7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</a:pPr>
            <a:endParaRPr lang="ru-RU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Антарктида </a:t>
            </a:r>
            <a:r>
              <a:rPr lang="ru-RU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лежить</a:t>
            </a:r>
            <a:r>
              <a:rPr lang="ru-RU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довкола</a:t>
            </a:r>
            <a:r>
              <a:rPr lang="ru-RU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Південного</a:t>
            </a:r>
            <a:r>
              <a:rPr lang="ru-RU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полюса, </a:t>
            </a:r>
            <a:r>
              <a:rPr lang="ru-RU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майже</a:t>
            </a:r>
            <a:r>
              <a:rPr lang="ru-RU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повністю</a:t>
            </a:r>
            <a:r>
              <a:rPr lang="ru-RU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розміщуючись</a:t>
            </a:r>
            <a:r>
              <a:rPr lang="ru-RU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Південним</a:t>
            </a:r>
            <a:r>
              <a:rPr lang="ru-RU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полярним</a:t>
            </a:r>
            <a:r>
              <a:rPr lang="ru-RU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колом.</a:t>
            </a:r>
            <a:endParaRPr lang="ru-RU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</a:pPr>
            <a:endParaRPr lang="ru-RU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C:\Users\Админ\Downloads\кар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502702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0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4005" y="2276872"/>
            <a:ext cx="35212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Вона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вкрита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потужним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крижаним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покривом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Крига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скриває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форму та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розміри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материка.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материку є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лише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один великий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півострів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Антарктичний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Админ\Downloads\полярна шап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91324"/>
            <a:ext cx="4752445" cy="475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459723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Антарктида –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унікальний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материк, не схожий на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жодний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континент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Землі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</a:p>
        </p:txBody>
      </p:sp>
    </p:spTree>
    <p:extLst>
      <p:ext uri="{BB962C8B-B14F-4D97-AF65-F5344CB8AC3E}">
        <p14:creationId xmlns:p14="http://schemas.microsoft.com/office/powerpoint/2010/main" val="27399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768" y="5517232"/>
            <a:ext cx="8748464" cy="914400"/>
          </a:xfrm>
        </p:spPr>
        <p:txBody>
          <a:bodyPr>
            <a:normAutofit/>
          </a:bodyPr>
          <a:lstStyle/>
          <a:p>
            <a:pPr algn="l"/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береги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являють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здебільшого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високі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стрімкі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крижані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урвища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Админ\Downloads\шельфовий льодов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469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7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7424" y="404664"/>
            <a:ext cx="7772400" cy="936104"/>
          </a:xfrm>
        </p:spPr>
        <p:txBody>
          <a:bodyPr/>
          <a:lstStyle/>
          <a:p>
            <a:pPr algn="ctr"/>
            <a:r>
              <a:rPr lang="uk-UA" dirty="0" smtClean="0"/>
              <a:t>Античні часи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9715" y="1268760"/>
            <a:ext cx="4824536" cy="2232248"/>
          </a:xfrm>
        </p:spPr>
        <p:txBody>
          <a:bodyPr>
            <a:normAutofit/>
          </a:bodyPr>
          <a:lstStyle/>
          <a:p>
            <a:pPr algn="l"/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 стародавні греки припускали існування у високих широтах Південної півкулі великого материка.</a:t>
            </a:r>
          </a:p>
          <a:p>
            <a:pPr algn="l"/>
            <a:endParaRPr lang="uk-UA" sz="1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300 років до відкриття Антарктиди її можна було побачити на стародавніх географічних картах.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Админ\Downloads\греки 350 р.до н.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240360" cy="387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Админ\Downloads\ot_4джон Девіс 18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4408"/>
            <a:ext cx="3816424" cy="310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Админ\Downloads\кто готов распилить Антарктид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2917"/>
            <a:ext cx="5003503" cy="45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76470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Всі точки  берегової лінії материка спрямовані </a:t>
            </a:r>
          </a:p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північ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 descr="C:\Users\Админ\Downloads\0002-002-Antarktida-kontinent-raspolozhennyj-na-samom-juge-Zeml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082" y="1631500"/>
            <a:ext cx="4794918" cy="47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93615"/>
            <a:ext cx="3312368" cy="1832200"/>
          </a:xfrm>
        </p:spPr>
        <p:txBody>
          <a:bodyPr/>
          <a:lstStyle/>
          <a:p>
            <a:pPr algn="l"/>
            <a:endParaRPr 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uk-UA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Закат</a:t>
            </a:r>
            <a:r>
              <a:rPr 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світанок тут буває один раз на рік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Админ\Downloads\неймовірна красот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1" t="19764" r="6741" b="4736"/>
          <a:stretch/>
        </p:blipFill>
        <p:spPr bwMode="auto">
          <a:xfrm>
            <a:off x="323528" y="370694"/>
            <a:ext cx="46159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48064" y="764704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На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широті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полярного кола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полярна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ніч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триває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одну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добу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а з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просуванням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 полюса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тривалість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збільшується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На самому ж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полюсі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півроку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(180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діб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триває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ніч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півроку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день. 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8" name="Picture 7" descr="C:\Users\Админ\Downloads\зака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73028"/>
            <a:ext cx="4631166" cy="34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9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284984"/>
            <a:ext cx="47897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Береги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Антарктиди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омивають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води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південних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частин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Тихого,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Атлантичного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Індійського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океанів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Разом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умовно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називають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Південним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океаном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берегів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Антарктиди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утворює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низку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морів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Уедделла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Беллінсгаузена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Росса, Амундсена. 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Админ\Downloads\навколоматерикова в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2825"/>
            <a:ext cx="4248472" cy="275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\Downloads\між крижинам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270" y="3806500"/>
            <a:ext cx="3413324" cy="246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дмин\Downloads\корабель біля матери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39" y="287714"/>
            <a:ext cx="3989966" cy="270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3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992888" cy="7920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Дай відповіді на питання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484784"/>
            <a:ext cx="7772400" cy="4752528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Антарктида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відкрита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…</a:t>
            </a:r>
            <a:b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1640р.</a:t>
            </a:r>
            <a:b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1492р.</a:t>
            </a:r>
            <a:b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1820р.</a:t>
            </a:r>
          </a:p>
          <a:p>
            <a:pPr algn="l"/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Відкрили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Антарктиду моряки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експедиції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керівництвом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b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Д. Кука</a:t>
            </a:r>
            <a:b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В.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Берінга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Ф.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Беллінсгаузена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М.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Лазарєва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Першою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досягла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Південного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полюса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експедиція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l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18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Р.Амундсена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 Скотта.</a:t>
            </a:r>
          </a:p>
          <a:p>
            <a:pPr algn="l"/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Південний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океан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утворюють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частини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таких </a:t>
            </a: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океанів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…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900" y="738493"/>
            <a:ext cx="7772400" cy="5040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8064896" cy="5760640"/>
          </a:xfrm>
        </p:spPr>
        <p:txBody>
          <a:bodyPr>
            <a:normAutofit fontScale="3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altLang="ru-RU" sz="45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8600" dirty="0">
                <a:solidFill>
                  <a:schemeClr val="tx1"/>
                </a:solidFill>
              </a:rPr>
              <a:t>Список </a:t>
            </a:r>
            <a:r>
              <a:rPr lang="ru-RU" sz="8600" dirty="0" err="1">
                <a:solidFill>
                  <a:schemeClr val="tx1"/>
                </a:solidFill>
              </a:rPr>
              <a:t>використаних</a:t>
            </a:r>
            <a:r>
              <a:rPr lang="ru-RU" sz="8600" dirty="0">
                <a:solidFill>
                  <a:schemeClr val="tx1"/>
                </a:solidFill>
              </a:rPr>
              <a:t> </a:t>
            </a:r>
            <a:r>
              <a:rPr lang="ru-RU" sz="8600" dirty="0" err="1">
                <a:solidFill>
                  <a:schemeClr val="tx1"/>
                </a:solidFill>
              </a:rPr>
              <a:t>джерел</a:t>
            </a:r>
            <a:r>
              <a:rPr lang="ru-RU" sz="8600" dirty="0">
                <a:solidFill>
                  <a:schemeClr val="tx1"/>
                </a:solidFill>
              </a:rPr>
              <a:t>:</a:t>
            </a:r>
            <a:br>
              <a:rPr lang="ru-RU" sz="8600" dirty="0">
                <a:solidFill>
                  <a:schemeClr val="tx1"/>
                </a:solidFill>
              </a:rPr>
            </a:br>
            <a:endParaRPr lang="uk-UA" altLang="ru-RU" sz="8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uk-UA" altLang="ru-RU" sz="4500" b="1" dirty="0" smtClean="0">
              <a:solidFill>
                <a:srgbClr val="000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uk-UA" altLang="ru-RU" sz="45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Література:</a:t>
            </a:r>
            <a:endParaRPr lang="uk-UA" altLang="ru-RU" sz="4500" b="1" dirty="0">
              <a:solidFill>
                <a:srgbClr val="000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  <a:defRPr/>
            </a:pPr>
            <a:endParaRPr lang="uk-UA" altLang="ru-RU" sz="4500" b="1" dirty="0" smtClean="0">
              <a:solidFill>
                <a:srgbClr val="000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uk-UA" altLang="ru-RU" sz="45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altLang="ru-RU" sz="45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Бойко В.М. , </a:t>
            </a:r>
            <a:r>
              <a:rPr lang="uk-UA" altLang="ru-RU" sz="4500" b="1" dirty="0" err="1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Міхелі</a:t>
            </a:r>
            <a:r>
              <a:rPr lang="uk-UA" altLang="ru-RU" sz="45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С.В. </a:t>
            </a:r>
            <a:r>
              <a:rPr lang="uk-UA" altLang="ru-RU" sz="45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Географія </a:t>
            </a:r>
            <a:r>
              <a:rPr lang="uk-UA" altLang="ru-RU" sz="45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материків і </a:t>
            </a:r>
            <a:r>
              <a:rPr lang="uk-UA" altLang="ru-RU" sz="45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океанів : </a:t>
            </a:r>
            <a:r>
              <a:rPr lang="uk-UA" altLang="ru-RU" sz="4500" b="1" dirty="0" err="1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Підруч</a:t>
            </a:r>
            <a:r>
              <a:rPr lang="uk-UA" altLang="ru-RU" sz="45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altLang="ru-RU" sz="45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k-UA" altLang="ru-RU" sz="45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7 кл. </a:t>
            </a:r>
            <a:r>
              <a:rPr lang="uk-UA" altLang="ru-RU" sz="4500" b="1" dirty="0" err="1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загальноосвіт</a:t>
            </a:r>
            <a:r>
              <a:rPr lang="uk-UA" altLang="ru-RU" sz="45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altLang="ru-RU" sz="4500" b="1" dirty="0" err="1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altLang="ru-RU" sz="4500" b="1" dirty="0" err="1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авч</a:t>
            </a:r>
            <a:r>
              <a:rPr lang="uk-UA" altLang="ru-RU" sz="45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закладів. -  К</a:t>
            </a:r>
            <a:r>
              <a:rPr lang="uk-UA" altLang="ru-RU" sz="45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uk-UA" altLang="ru-RU" sz="4500" b="1" dirty="0" err="1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Зодіак-ЕКО</a:t>
            </a:r>
            <a:r>
              <a:rPr lang="uk-UA" altLang="ru-RU" sz="45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ru-RU" sz="45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2007. – </a:t>
            </a:r>
            <a:r>
              <a:rPr lang="uk-UA" altLang="ru-RU" sz="45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287 </a:t>
            </a:r>
            <a:r>
              <a:rPr lang="uk-UA" altLang="ru-RU" sz="45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</a:p>
          <a:p>
            <a:pPr algn="l">
              <a:spcBef>
                <a:spcPct val="0"/>
              </a:spcBef>
              <a:defRPr/>
            </a:pPr>
            <a:endParaRPr lang="uk-UA" altLang="ru-RU" sz="4500" b="1" dirty="0">
              <a:solidFill>
                <a:srgbClr val="000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uk-UA" altLang="ru-RU" sz="45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Довгань Г.Д. Географія материків і </a:t>
            </a:r>
            <a:r>
              <a:rPr lang="uk-UA" altLang="ru-RU" sz="45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океанів.7 </a:t>
            </a:r>
            <a:r>
              <a:rPr lang="uk-UA" altLang="ru-RU" sz="45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клас. Розробки </a:t>
            </a:r>
            <a:r>
              <a:rPr lang="uk-UA" altLang="ru-RU" sz="4500" b="1" dirty="0" err="1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уроків</a:t>
            </a:r>
            <a:r>
              <a:rPr lang="uk-UA" altLang="ru-RU" sz="4500" b="1" dirty="0" err="1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  <a:r>
              <a:rPr lang="uk-UA" altLang="ru-RU" sz="45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Харків: Ранок,  2007</a:t>
            </a:r>
            <a:r>
              <a:rPr lang="uk-UA" altLang="ru-RU" sz="45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368 с. </a:t>
            </a:r>
          </a:p>
          <a:p>
            <a:pPr algn="l">
              <a:spcBef>
                <a:spcPct val="0"/>
              </a:spcBef>
              <a:defRPr/>
            </a:pPr>
            <a:endParaRPr lang="uk-UA" altLang="ru-RU" sz="4500" b="1" dirty="0">
              <a:solidFill>
                <a:srgbClr val="000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uk-UA" altLang="ru-RU" sz="45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Н.В. </a:t>
            </a:r>
            <a:r>
              <a:rPr lang="uk-UA" altLang="ru-RU" sz="45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Максименко </a:t>
            </a:r>
            <a:r>
              <a:rPr lang="uk-UA" altLang="ru-RU" sz="4500" b="1" dirty="0" err="1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.Готові</a:t>
            </a:r>
            <a:r>
              <a:rPr lang="uk-UA" altLang="ru-RU" sz="45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картки-завдання для поточного оцінювання. </a:t>
            </a:r>
            <a:r>
              <a:rPr lang="uk-UA" altLang="ru-RU" sz="45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uk-UA" altLang="ru-RU" sz="45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45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клас. </a:t>
            </a:r>
            <a:r>
              <a:rPr lang="uk-UA" altLang="ru-RU" sz="45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Харків: Основа, </a:t>
            </a:r>
            <a:r>
              <a:rPr lang="uk-UA" altLang="ru-RU" sz="45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 </a:t>
            </a:r>
            <a:r>
              <a:rPr lang="uk-UA" altLang="ru-RU" sz="45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altLang="ru-RU" sz="4500" b="1" dirty="0">
              <a:solidFill>
                <a:srgbClr val="000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  <a:defRPr/>
            </a:pPr>
            <a:endParaRPr lang="en-US" altLang="ru-RU" sz="4500" dirty="0">
              <a:solidFill>
                <a:srgbClr val="000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  <a:defRPr/>
            </a:pPr>
            <a:endParaRPr lang="uk-UA" altLang="ru-RU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uk-UA" altLang="ru-RU" sz="4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Інтернет-ресурси</a:t>
            </a:r>
            <a:r>
              <a:rPr lang="uk-UA" altLang="ru-RU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900" dirty="0" smtClean="0"/>
          </a:p>
          <a:p>
            <a:pPr algn="l">
              <a:lnSpc>
                <a:spcPct val="170000"/>
              </a:lnSpc>
            </a:pPr>
            <a:r>
              <a:rPr lang="en-US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ru-RU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</a:t>
            </a:r>
            <a:r>
              <a:rPr lang="ru-RU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ru-RU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r>
              <a:rPr lang="uk-UA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en-US" sz="4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osvitanet</a:t>
            </a:r>
            <a:r>
              <a:rPr lang="uk-UA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uk-UA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r>
              <a:rPr lang="uk-UA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4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en-US" sz="4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geoswit</a:t>
            </a:r>
            <a:r>
              <a:rPr lang="uk-UA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ukoz</a:t>
            </a:r>
            <a:r>
              <a:rPr lang="uk-UA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uk-UA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endParaRPr lang="en-US" sz="4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en-US" sz="4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r>
              <a:rPr lang="uk-UA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uk-UA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endParaRPr lang="en-US" sz="4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en-US" sz="4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wokrugsveta</a:t>
            </a:r>
            <a:r>
              <a:rPr lang="uk-UA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40975"/>
            <a:ext cx="7772400" cy="67269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Середні віки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7772400" cy="2120232"/>
          </a:xfrm>
        </p:spPr>
        <p:txBody>
          <a:bodyPr>
            <a:normAutofit/>
          </a:bodyPr>
          <a:lstStyle/>
          <a:p>
            <a:pPr algn="l"/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1503-1510 рр.  </a:t>
            </a:r>
            <a:r>
              <a:rPr lang="uk-UA" sz="18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Гонневіль</a:t>
            </a:r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шукав невідому південну землю.</a:t>
            </a:r>
          </a:p>
          <a:p>
            <a:pPr algn="l"/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1739р Жан </a:t>
            </a:r>
            <a:r>
              <a:rPr lang="uk-UA" sz="18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Батнетт</a:t>
            </a:r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Буве</a:t>
            </a:r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uk-UA" sz="18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Лозьє</a:t>
            </a:r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відкрив острів, названий пізніше його </a:t>
            </a:r>
            <a:r>
              <a:rPr lang="uk-UA" sz="18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імʼям</a:t>
            </a:r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(острів </a:t>
            </a:r>
            <a:r>
              <a:rPr lang="uk-UA" sz="18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Буве</a:t>
            </a:r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l"/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1761 р. М.В. Ломоносов теоретично довів  існування невідомого південного материка.    </a:t>
            </a:r>
          </a:p>
        </p:txBody>
      </p:sp>
      <p:pic>
        <p:nvPicPr>
          <p:cNvPr id="7" name="Picture 2" descr="C:\Users\Админ\Downloads\кораблі белінсгаузе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08" y="1124743"/>
            <a:ext cx="415534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Админ\Downloads\ернст шеклтон 1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75" y="1124743"/>
            <a:ext cx="3909556" cy="28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\Downloads\открит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6786"/>
            <a:ext cx="8064896" cy="520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555864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1773-1778 рр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На пошуки невідомого материка вирушив Дж.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Кук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Админ\Downloads\дж Ку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43" y="332655"/>
            <a:ext cx="2600929" cy="260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8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\Downloads\навколо антаркти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3" y="404664"/>
            <a:ext cx="8423654" cy="619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0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3792" y="620688"/>
            <a:ext cx="7772400" cy="63250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Відкриття Антарктиди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671050"/>
            <a:ext cx="8352928" cy="914400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1820 р.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успіхом увінчалося плавання російської експедиції під керівництвом Ф </a:t>
            </a:r>
            <a:r>
              <a:rPr lang="uk-UA" sz="18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Беллінсгаузена</a:t>
            </a:r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М. Лазарєва. 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Админ\Downloads\плавання белінсгаузе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80298"/>
            <a:ext cx="3024336" cy="439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8" y="3791504"/>
            <a:ext cx="244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Фаддей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Белінсгаузен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1976" y="393305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Михайло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азарєв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 descr="C:\Users\Админ\Downloads\Лазаре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54" y="1304170"/>
            <a:ext cx="2203314" cy="264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Админ\Downloads\Белінсгаузе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2" y="1304169"/>
            <a:ext cx="2031127" cy="259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9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джеймс Уеде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1" y="1221112"/>
            <a:ext cx="2617900" cy="26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2394" y="3871216"/>
            <a:ext cx="143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Джеймс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Уеделл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1333189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1822-1823 рр.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ж.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Уеделл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1840-1843 рр.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Дж.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Росс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1905-1909 рр.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Дж.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Шеклтон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1910-1912рр.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Р. Скотт, Р Амундсен.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1838-1842 рр.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Чарлз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Вілкс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827582" y="260648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Дослідження Антарктиди</a:t>
            </a:r>
            <a:endParaRPr lang="ru-RU" dirty="0"/>
          </a:p>
        </p:txBody>
      </p:sp>
      <p:pic>
        <p:nvPicPr>
          <p:cNvPr id="2050" name="Picture 2" descr="C:\Users\Админ\Downloads\Рос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26" y="3027650"/>
            <a:ext cx="2134264" cy="29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23676" y="6018361"/>
            <a:ext cx="118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Дж.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Росс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C:\Users\Админ\Downloads\Вілк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16" y="3027650"/>
            <a:ext cx="1973373" cy="297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217981" y="6014174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Ч. </a:t>
            </a:r>
            <a:r>
              <a:rPr lang="uk-UA" b="1" dirty="0" err="1"/>
              <a:t>В</a:t>
            </a:r>
            <a:r>
              <a:rPr lang="uk-UA" b="1" dirty="0" err="1" smtClean="0"/>
              <a:t>ілкс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880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816706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Підкорення Південного полюса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36538" y="1374698"/>
            <a:ext cx="3993640" cy="914400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Перші підкорювачі Південного полюса:</a:t>
            </a:r>
          </a:p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5" descr="C:\Users\Админ\Downloads\imgpreview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3" y="1331284"/>
            <a:ext cx="3888432" cy="289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593" y="450912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Е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Шеклтон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у 1907—1909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 очолив експе­дицію на санях до Південного полюса і відкрив один з найбільших льодовик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Бірдмора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, але не дійшовши до полюса 178 км.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Першим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досяг Південного полюса норвезький полярний мандрівник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Р. Амундсен 14 грудня 1911 р. відкривши дорогою гори Королеви Мод.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На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місяць пізніше (18 січня 1912 р.) полюса досягла  група,  Р.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Скота.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C:\Users\Админ\Downloads\imgpreview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64986"/>
            <a:ext cx="2952328" cy="249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8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2193" y="4778344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Р. </a:t>
            </a:r>
            <a:r>
              <a:rPr lang="uk-UA" b="1" dirty="0"/>
              <a:t>А</a:t>
            </a:r>
            <a:r>
              <a:rPr lang="uk-UA" b="1" dirty="0" smtClean="0"/>
              <a:t>мундсен</a:t>
            </a:r>
            <a:endParaRPr lang="ru-RU" b="1" dirty="0"/>
          </a:p>
        </p:txBody>
      </p:sp>
      <p:pic>
        <p:nvPicPr>
          <p:cNvPr id="12" name="Picture 2" descr="C:\Users\Админ\Downloads\Скот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69265"/>
            <a:ext cx="2376264" cy="302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20272" y="5368780"/>
            <a:ext cx="146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Р. Скотт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 descr="C:\Users\Админ\Downloads\Амундсе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32" y="1308173"/>
            <a:ext cx="2317260" cy="325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Админ\Downloads\шеклт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219325" cy="29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9414" y="3645024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Дж. </a:t>
            </a:r>
            <a:r>
              <a:rPr lang="uk-UA" b="1" dirty="0" err="1" smtClean="0"/>
              <a:t>Шеклтон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32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468</TotalTime>
  <Words>542</Words>
  <Application>Microsoft Office PowerPoint</Application>
  <PresentationFormat>Екран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5" baseType="lpstr">
      <vt:lpstr>Аспект</vt:lpstr>
      <vt:lpstr>Відкриття Антарктиди</vt:lpstr>
      <vt:lpstr>Античні часи</vt:lpstr>
      <vt:lpstr>Середні віки</vt:lpstr>
      <vt:lpstr>Презентація PowerPoint</vt:lpstr>
      <vt:lpstr>Презентація PowerPoint</vt:lpstr>
      <vt:lpstr>Відкриття Антарктиди</vt:lpstr>
      <vt:lpstr>Дослідження Антарктиди</vt:lpstr>
      <vt:lpstr>Підкорення Південного полюса</vt:lpstr>
      <vt:lpstr>Презентація PowerPoint</vt:lpstr>
      <vt:lpstr>Презентація PowerPoint</vt:lpstr>
      <vt:lpstr>Презентація PowerPoint</vt:lpstr>
      <vt:lpstr>Сучасні дослідження</vt:lpstr>
      <vt:lpstr>Презентація PowerPoint</vt:lpstr>
      <vt:lpstr>Презентація PowerPoint</vt:lpstr>
      <vt:lpstr>Світ дізнавався про гігантські льодовики, високі гірські хребти, корисні копалини, особливості клімату і органічного світу материка</vt:lpstr>
      <vt:lpstr>Презентація PowerPoint</vt:lpstr>
      <vt:lpstr>Географічне положення Антарктиди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Дай відповіді на питання</vt:lpstr>
      <vt:lpstr>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7</cp:lastModifiedBy>
  <cp:revision>39</cp:revision>
  <dcterms:created xsi:type="dcterms:W3CDTF">2015-02-16T19:35:49Z</dcterms:created>
  <dcterms:modified xsi:type="dcterms:W3CDTF">2015-02-27T12:22:11Z</dcterms:modified>
</cp:coreProperties>
</file>