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58" r:id="rId5"/>
    <p:sldId id="259" r:id="rId6"/>
    <p:sldId id="262" r:id="rId7"/>
    <p:sldId id="263" r:id="rId8"/>
    <p:sldId id="264" r:id="rId9"/>
    <p:sldId id="260" r:id="rId10"/>
    <p:sldId id="261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104" d="100"/>
          <a:sy n="104" d="100"/>
        </p:scale>
        <p:origin x="-1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B1CF9E-7A23-42AD-B3A8-250BE56F9321}" type="doc">
      <dgm:prSet loTypeId="urn:microsoft.com/office/officeart/2005/8/layout/bProcess4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27B00C-2D05-4400-A734-02579252A01F}">
      <dgm:prSet phldrT="[Текст]" custT="1"/>
      <dgm:spPr/>
      <dgm:t>
        <a:bodyPr/>
        <a:lstStyle/>
        <a:p>
          <a:pPr algn="l"/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Збереження античних торгово-ремісничих центрів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05BCBD4-36DD-4039-8E90-9EF4842D7967}" type="parTrans" cxnId="{0C800AB0-8331-4F6E-B406-1433800031FE}">
      <dgm:prSet/>
      <dgm:spPr/>
      <dgm:t>
        <a:bodyPr/>
        <a:lstStyle/>
        <a:p>
          <a:endParaRPr lang="ru-RU"/>
        </a:p>
      </dgm:t>
    </dgm:pt>
    <dgm:pt modelId="{47D74009-A3A5-45BE-AB21-C34166F78D3A}" type="sibTrans" cxnId="{0C800AB0-8331-4F6E-B406-1433800031FE}">
      <dgm:prSet/>
      <dgm:spPr/>
      <dgm:t>
        <a:bodyPr/>
        <a:lstStyle/>
        <a:p>
          <a:endParaRPr lang="ru-RU"/>
        </a:p>
      </dgm:t>
    </dgm:pt>
    <dgm:pt modelId="{8E235104-10A6-49D6-96EE-279237D36B5B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D9B47D7-39D8-4E7C-8CEA-7DEE63D0C01F}" type="parTrans" cxnId="{003F7595-268E-4552-B7AE-B373492303EA}">
      <dgm:prSet/>
      <dgm:spPr/>
      <dgm:t>
        <a:bodyPr/>
        <a:lstStyle/>
        <a:p>
          <a:endParaRPr lang="ru-RU"/>
        </a:p>
      </dgm:t>
    </dgm:pt>
    <dgm:pt modelId="{3942FB36-A19D-4906-971B-57475A09BBF0}" type="sibTrans" cxnId="{003F7595-268E-4552-B7AE-B373492303EA}">
      <dgm:prSet/>
      <dgm:spPr/>
      <dgm:t>
        <a:bodyPr/>
        <a:lstStyle/>
        <a:p>
          <a:endParaRPr lang="ru-RU"/>
        </a:p>
      </dgm:t>
    </dgm:pt>
    <dgm:pt modelId="{DF3F9283-4E45-4F23-9E2E-2BA09377C8AF}">
      <dgm:prSet phldrT="[Текст]" custT="1"/>
      <dgm:spPr/>
      <dgm:t>
        <a:bodyPr/>
        <a:lstStyle/>
        <a:p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Переслідування язичників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F0A3F551-A4AC-40D8-A8E8-EBD989A80ABA}" type="parTrans" cxnId="{8DEA5B94-1BF4-4172-84E8-ACF35C169EF5}">
      <dgm:prSet/>
      <dgm:spPr/>
      <dgm:t>
        <a:bodyPr/>
        <a:lstStyle/>
        <a:p>
          <a:endParaRPr lang="ru-RU"/>
        </a:p>
      </dgm:t>
    </dgm:pt>
    <dgm:pt modelId="{5E1CFAF3-D92D-4F5C-BDCF-53008A8542AD}" type="sibTrans" cxnId="{8DEA5B94-1BF4-4172-84E8-ACF35C169EF5}">
      <dgm:prSet/>
      <dgm:spPr/>
      <dgm:t>
        <a:bodyPr/>
        <a:lstStyle/>
        <a:p>
          <a:endParaRPr lang="ru-RU"/>
        </a:p>
      </dgm:t>
    </dgm:pt>
    <dgm:pt modelId="{FFA380E7-7342-4BE3-86AB-72E64625E826}">
      <dgm:prSet phldrT="[Текст]" custT="1"/>
      <dgm:spPr/>
      <dgm:t>
        <a:bodyPr/>
        <a:lstStyle/>
        <a:p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Будівництво величезних споруд (серед них Софійський собор у Константинополі)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3109B17-9F4F-4697-A6E0-7E1DA0A8A7AA}" type="parTrans" cxnId="{F34212B7-11E4-4F05-A335-43BAB2620917}">
      <dgm:prSet/>
      <dgm:spPr/>
      <dgm:t>
        <a:bodyPr/>
        <a:lstStyle/>
        <a:p>
          <a:endParaRPr lang="ru-RU"/>
        </a:p>
      </dgm:t>
    </dgm:pt>
    <dgm:pt modelId="{04244BD3-B128-439D-B5CF-CC30CB98D0CE}" type="sibTrans" cxnId="{F34212B7-11E4-4F05-A335-43BAB2620917}">
      <dgm:prSet/>
      <dgm:spPr/>
      <dgm:t>
        <a:bodyPr/>
        <a:lstStyle/>
        <a:p>
          <a:endParaRPr lang="ru-RU"/>
        </a:p>
      </dgm:t>
    </dgm:pt>
    <dgm:pt modelId="{57C99E24-C8B7-4AD6-835B-98B3F3DB9743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D8B66DF3-CCD2-45F4-86C2-B52CD0B3F19D}" type="parTrans" cxnId="{791F40E6-C725-4016-8424-CD825756152D}">
      <dgm:prSet/>
      <dgm:spPr/>
      <dgm:t>
        <a:bodyPr/>
        <a:lstStyle/>
        <a:p>
          <a:endParaRPr lang="ru-RU"/>
        </a:p>
      </dgm:t>
    </dgm:pt>
    <dgm:pt modelId="{9F8A4AFC-70DC-45A6-BEAE-8010FDEE0529}" type="sibTrans" cxnId="{791F40E6-C725-4016-8424-CD825756152D}">
      <dgm:prSet/>
      <dgm:spPr/>
      <dgm:t>
        <a:bodyPr/>
        <a:lstStyle/>
        <a:p>
          <a:endParaRPr lang="ru-RU"/>
        </a:p>
      </dgm:t>
    </dgm:pt>
    <dgm:pt modelId="{A4C627F1-F7A6-4713-AE7E-7D12ABC692D3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FAE9AE8-D727-480C-B89E-071F30B0B1CC}" type="parTrans" cxnId="{1F8029F8-47F4-4C01-BB84-C372337AF2CD}">
      <dgm:prSet/>
      <dgm:spPr/>
      <dgm:t>
        <a:bodyPr/>
        <a:lstStyle/>
        <a:p>
          <a:endParaRPr lang="ru-RU"/>
        </a:p>
      </dgm:t>
    </dgm:pt>
    <dgm:pt modelId="{B840F291-1C6C-4290-A433-C49AA8C2FB90}" type="sibTrans" cxnId="{1F8029F8-47F4-4C01-BB84-C372337AF2CD}">
      <dgm:prSet/>
      <dgm:spPr/>
      <dgm:t>
        <a:bodyPr/>
        <a:lstStyle/>
        <a:p>
          <a:endParaRPr lang="ru-RU"/>
        </a:p>
      </dgm:t>
    </dgm:pt>
    <dgm:pt modelId="{E626C9BB-1016-43C9-9FF9-A029C518CF61}" type="pres">
      <dgm:prSet presAssocID="{8AB1CF9E-7A23-42AD-B3A8-250BE56F9321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59B5D0D-2382-4F0C-9B08-7EE2E81C0ED9}" type="pres">
      <dgm:prSet presAssocID="{0527B00C-2D05-4400-A734-02579252A01F}" presName="compNode" presStyleCnt="0"/>
      <dgm:spPr/>
    </dgm:pt>
    <dgm:pt modelId="{F89AD8C3-71D9-428B-BBEF-514CB2D63AC6}" type="pres">
      <dgm:prSet presAssocID="{0527B00C-2D05-4400-A734-02579252A01F}" presName="dummyConnPt" presStyleCnt="0"/>
      <dgm:spPr/>
    </dgm:pt>
    <dgm:pt modelId="{65559569-7AB0-4A36-8784-E7CFF02B6C45}" type="pres">
      <dgm:prSet presAssocID="{0527B00C-2D05-4400-A734-02579252A01F}" presName="node" presStyleLbl="node1" presStyleIdx="0" presStyleCnt="6" custScaleX="144965" custScaleY="1373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3CA69-4521-4A58-821B-647ECE62468A}" type="pres">
      <dgm:prSet presAssocID="{47D74009-A3A5-45BE-AB21-C34166F78D3A}" presName="sibTrans" presStyleLbl="bgSibTrans2D1" presStyleIdx="0" presStyleCnt="5"/>
      <dgm:spPr/>
      <dgm:t>
        <a:bodyPr/>
        <a:lstStyle/>
        <a:p>
          <a:endParaRPr lang="ru-RU"/>
        </a:p>
      </dgm:t>
    </dgm:pt>
    <dgm:pt modelId="{1B271BCD-FFB7-4B80-88FF-503ECC191E1A}" type="pres">
      <dgm:prSet presAssocID="{8E235104-10A6-49D6-96EE-279237D36B5B}" presName="compNode" presStyleCnt="0"/>
      <dgm:spPr/>
    </dgm:pt>
    <dgm:pt modelId="{542BE876-B57C-4AC5-9881-9161B5AA0600}" type="pres">
      <dgm:prSet presAssocID="{8E235104-10A6-49D6-96EE-279237D36B5B}" presName="dummyConnPt" presStyleCnt="0"/>
      <dgm:spPr/>
    </dgm:pt>
    <dgm:pt modelId="{8E342E39-D65D-411F-954A-4C215F4A0D3B}" type="pres">
      <dgm:prSet presAssocID="{8E235104-10A6-49D6-96EE-279237D36B5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2D95DA-7FF0-4A87-9050-0E7FF006DB60}" type="pres">
      <dgm:prSet presAssocID="{3942FB36-A19D-4906-971B-57475A09BBF0}" presName="sibTrans" presStyleLbl="bgSibTrans2D1" presStyleIdx="1" presStyleCnt="5"/>
      <dgm:spPr/>
      <dgm:t>
        <a:bodyPr/>
        <a:lstStyle/>
        <a:p>
          <a:endParaRPr lang="ru-RU"/>
        </a:p>
      </dgm:t>
    </dgm:pt>
    <dgm:pt modelId="{501C1517-ED5B-4FCB-99FF-756C3E16FF5B}" type="pres">
      <dgm:prSet presAssocID="{DF3F9283-4E45-4F23-9E2E-2BA09377C8AF}" presName="compNode" presStyleCnt="0"/>
      <dgm:spPr/>
    </dgm:pt>
    <dgm:pt modelId="{C7DFD9E1-3371-4B71-81B8-17F6607345AE}" type="pres">
      <dgm:prSet presAssocID="{DF3F9283-4E45-4F23-9E2E-2BA09377C8AF}" presName="dummyConnPt" presStyleCnt="0"/>
      <dgm:spPr/>
    </dgm:pt>
    <dgm:pt modelId="{BA20F8B8-91B2-4AE3-900C-590A6E372935}" type="pres">
      <dgm:prSet presAssocID="{DF3F9283-4E45-4F23-9E2E-2BA09377C8AF}" presName="node" presStyleLbl="node1" presStyleIdx="2" presStyleCnt="6" custScaleX="1256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D566E6-704F-4DD4-AF82-6F6AEBE28BD7}" type="pres">
      <dgm:prSet presAssocID="{5E1CFAF3-D92D-4F5C-BDCF-53008A8542AD}" presName="sibTrans" presStyleLbl="bgSibTrans2D1" presStyleIdx="2" presStyleCnt="5"/>
      <dgm:spPr/>
      <dgm:t>
        <a:bodyPr/>
        <a:lstStyle/>
        <a:p>
          <a:endParaRPr lang="ru-RU"/>
        </a:p>
      </dgm:t>
    </dgm:pt>
    <dgm:pt modelId="{A29EB8FD-42D8-448F-8796-C2465B4572A2}" type="pres">
      <dgm:prSet presAssocID="{FFA380E7-7342-4BE3-86AB-72E64625E826}" presName="compNode" presStyleCnt="0"/>
      <dgm:spPr/>
    </dgm:pt>
    <dgm:pt modelId="{980494F0-5B42-4CFF-B2F9-F6948FD26A39}" type="pres">
      <dgm:prSet presAssocID="{FFA380E7-7342-4BE3-86AB-72E64625E826}" presName="dummyConnPt" presStyleCnt="0"/>
      <dgm:spPr/>
    </dgm:pt>
    <dgm:pt modelId="{06D77C6A-8A51-415A-8035-94977E4C3736}" type="pres">
      <dgm:prSet presAssocID="{FFA380E7-7342-4BE3-86AB-72E64625E826}" presName="node" presStyleLbl="node1" presStyleIdx="3" presStyleCnt="6" custScaleX="197633" custScaleY="1630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041276-0021-401B-BDED-001427BF6A11}" type="pres">
      <dgm:prSet presAssocID="{04244BD3-B128-439D-B5CF-CC30CB98D0CE}" presName="sibTrans" presStyleLbl="bgSibTrans2D1" presStyleIdx="3" presStyleCnt="5"/>
      <dgm:spPr/>
      <dgm:t>
        <a:bodyPr/>
        <a:lstStyle/>
        <a:p>
          <a:endParaRPr lang="ru-RU"/>
        </a:p>
      </dgm:t>
    </dgm:pt>
    <dgm:pt modelId="{9DBB5E89-D9B1-405B-9837-59A1147E6785}" type="pres">
      <dgm:prSet presAssocID="{57C99E24-C8B7-4AD6-835B-98B3F3DB9743}" presName="compNode" presStyleCnt="0"/>
      <dgm:spPr/>
    </dgm:pt>
    <dgm:pt modelId="{63E3DBEC-4D72-497E-9F20-53B4E124E935}" type="pres">
      <dgm:prSet presAssocID="{57C99E24-C8B7-4AD6-835B-98B3F3DB9743}" presName="dummyConnPt" presStyleCnt="0"/>
      <dgm:spPr/>
    </dgm:pt>
    <dgm:pt modelId="{D8AFDA41-EB0D-4136-81EF-D35A5C6B8CAE}" type="pres">
      <dgm:prSet presAssocID="{57C99E24-C8B7-4AD6-835B-98B3F3DB974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C2AB36-7451-482F-919A-0C7D9EA3A599}" type="pres">
      <dgm:prSet presAssocID="{9F8A4AFC-70DC-45A6-BEAE-8010FDEE0529}" presName="sibTrans" presStyleLbl="bgSibTrans2D1" presStyleIdx="4" presStyleCnt="5"/>
      <dgm:spPr/>
      <dgm:t>
        <a:bodyPr/>
        <a:lstStyle/>
        <a:p>
          <a:endParaRPr lang="ru-RU"/>
        </a:p>
      </dgm:t>
    </dgm:pt>
    <dgm:pt modelId="{72773756-4EA9-45A0-9C13-9F5F7B3F1B51}" type="pres">
      <dgm:prSet presAssocID="{A4C627F1-F7A6-4713-AE7E-7D12ABC692D3}" presName="compNode" presStyleCnt="0"/>
      <dgm:spPr/>
    </dgm:pt>
    <dgm:pt modelId="{DC3C85EC-8068-4178-A668-D748DB195EBD}" type="pres">
      <dgm:prSet presAssocID="{A4C627F1-F7A6-4713-AE7E-7D12ABC692D3}" presName="dummyConnPt" presStyleCnt="0"/>
      <dgm:spPr/>
    </dgm:pt>
    <dgm:pt modelId="{85041469-217F-40FA-B2D7-D21BBBD01A00}" type="pres">
      <dgm:prSet presAssocID="{A4C627F1-F7A6-4713-AE7E-7D12ABC692D3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1F40E6-C725-4016-8424-CD825756152D}" srcId="{8AB1CF9E-7A23-42AD-B3A8-250BE56F9321}" destId="{57C99E24-C8B7-4AD6-835B-98B3F3DB9743}" srcOrd="4" destOrd="0" parTransId="{D8B66DF3-CCD2-45F4-86C2-B52CD0B3F19D}" sibTransId="{9F8A4AFC-70DC-45A6-BEAE-8010FDEE0529}"/>
    <dgm:cxn modelId="{FB0C66D0-1830-48D8-BFA4-A1C55B2C2CBB}" type="presOf" srcId="{DF3F9283-4E45-4F23-9E2E-2BA09377C8AF}" destId="{BA20F8B8-91B2-4AE3-900C-590A6E372935}" srcOrd="0" destOrd="0" presId="urn:microsoft.com/office/officeart/2005/8/layout/bProcess4"/>
    <dgm:cxn modelId="{56BEF4EA-4D52-4979-9ADF-53E2177855BB}" type="presOf" srcId="{8E235104-10A6-49D6-96EE-279237D36B5B}" destId="{8E342E39-D65D-411F-954A-4C215F4A0D3B}" srcOrd="0" destOrd="0" presId="urn:microsoft.com/office/officeart/2005/8/layout/bProcess4"/>
    <dgm:cxn modelId="{2F31C469-CCBD-4DCF-B11B-910C4050FAF6}" type="presOf" srcId="{57C99E24-C8B7-4AD6-835B-98B3F3DB9743}" destId="{D8AFDA41-EB0D-4136-81EF-D35A5C6B8CAE}" srcOrd="0" destOrd="0" presId="urn:microsoft.com/office/officeart/2005/8/layout/bProcess4"/>
    <dgm:cxn modelId="{1F8029F8-47F4-4C01-BB84-C372337AF2CD}" srcId="{8AB1CF9E-7A23-42AD-B3A8-250BE56F9321}" destId="{A4C627F1-F7A6-4713-AE7E-7D12ABC692D3}" srcOrd="5" destOrd="0" parTransId="{4FAE9AE8-D727-480C-B89E-071F30B0B1CC}" sibTransId="{B840F291-1C6C-4290-A433-C49AA8C2FB90}"/>
    <dgm:cxn modelId="{D01509A0-03C8-46A1-8F67-9ECB0043CDCE}" type="presOf" srcId="{A4C627F1-F7A6-4713-AE7E-7D12ABC692D3}" destId="{85041469-217F-40FA-B2D7-D21BBBD01A00}" srcOrd="0" destOrd="0" presId="urn:microsoft.com/office/officeart/2005/8/layout/bProcess4"/>
    <dgm:cxn modelId="{8DEA5B94-1BF4-4172-84E8-ACF35C169EF5}" srcId="{8AB1CF9E-7A23-42AD-B3A8-250BE56F9321}" destId="{DF3F9283-4E45-4F23-9E2E-2BA09377C8AF}" srcOrd="2" destOrd="0" parTransId="{F0A3F551-A4AC-40D8-A8E8-EBD989A80ABA}" sibTransId="{5E1CFAF3-D92D-4F5C-BDCF-53008A8542AD}"/>
    <dgm:cxn modelId="{606E342F-8B51-4001-9654-F1B2B4C24B2D}" type="presOf" srcId="{5E1CFAF3-D92D-4F5C-BDCF-53008A8542AD}" destId="{29D566E6-704F-4DD4-AF82-6F6AEBE28BD7}" srcOrd="0" destOrd="0" presId="urn:microsoft.com/office/officeart/2005/8/layout/bProcess4"/>
    <dgm:cxn modelId="{0C800AB0-8331-4F6E-B406-1433800031FE}" srcId="{8AB1CF9E-7A23-42AD-B3A8-250BE56F9321}" destId="{0527B00C-2D05-4400-A734-02579252A01F}" srcOrd="0" destOrd="0" parTransId="{E05BCBD4-36DD-4039-8E90-9EF4842D7967}" sibTransId="{47D74009-A3A5-45BE-AB21-C34166F78D3A}"/>
    <dgm:cxn modelId="{F34212B7-11E4-4F05-A335-43BAB2620917}" srcId="{8AB1CF9E-7A23-42AD-B3A8-250BE56F9321}" destId="{FFA380E7-7342-4BE3-86AB-72E64625E826}" srcOrd="3" destOrd="0" parTransId="{93109B17-9F4F-4697-A6E0-7E1DA0A8A7AA}" sibTransId="{04244BD3-B128-439D-B5CF-CC30CB98D0CE}"/>
    <dgm:cxn modelId="{4C818885-C3B6-4909-9B77-07CEE99B7800}" type="presOf" srcId="{FFA380E7-7342-4BE3-86AB-72E64625E826}" destId="{06D77C6A-8A51-415A-8035-94977E4C3736}" srcOrd="0" destOrd="0" presId="urn:microsoft.com/office/officeart/2005/8/layout/bProcess4"/>
    <dgm:cxn modelId="{848D7AE3-71EA-4C67-A90F-64C38B8E3D57}" type="presOf" srcId="{8AB1CF9E-7A23-42AD-B3A8-250BE56F9321}" destId="{E626C9BB-1016-43C9-9FF9-A029C518CF61}" srcOrd="0" destOrd="0" presId="urn:microsoft.com/office/officeart/2005/8/layout/bProcess4"/>
    <dgm:cxn modelId="{8DEF4128-6BA1-400C-AB51-7BEECD925B7C}" type="presOf" srcId="{3942FB36-A19D-4906-971B-57475A09BBF0}" destId="{322D95DA-7FF0-4A87-9050-0E7FF006DB60}" srcOrd="0" destOrd="0" presId="urn:microsoft.com/office/officeart/2005/8/layout/bProcess4"/>
    <dgm:cxn modelId="{BC72D4EA-89A8-41A5-A989-4F99528637B3}" type="presOf" srcId="{04244BD3-B128-439D-B5CF-CC30CB98D0CE}" destId="{9A041276-0021-401B-BDED-001427BF6A11}" srcOrd="0" destOrd="0" presId="urn:microsoft.com/office/officeart/2005/8/layout/bProcess4"/>
    <dgm:cxn modelId="{003F7595-268E-4552-B7AE-B373492303EA}" srcId="{8AB1CF9E-7A23-42AD-B3A8-250BE56F9321}" destId="{8E235104-10A6-49D6-96EE-279237D36B5B}" srcOrd="1" destOrd="0" parTransId="{ED9B47D7-39D8-4E7C-8CEA-7DEE63D0C01F}" sibTransId="{3942FB36-A19D-4906-971B-57475A09BBF0}"/>
    <dgm:cxn modelId="{866F695D-60A0-4DD8-8318-F3FBA9EB50C6}" type="presOf" srcId="{0527B00C-2D05-4400-A734-02579252A01F}" destId="{65559569-7AB0-4A36-8784-E7CFF02B6C45}" srcOrd="0" destOrd="0" presId="urn:microsoft.com/office/officeart/2005/8/layout/bProcess4"/>
    <dgm:cxn modelId="{478B9A6C-13E8-4C49-9B6F-F00BE1FCDC80}" type="presOf" srcId="{9F8A4AFC-70DC-45A6-BEAE-8010FDEE0529}" destId="{58C2AB36-7451-482F-919A-0C7D9EA3A599}" srcOrd="0" destOrd="0" presId="urn:microsoft.com/office/officeart/2005/8/layout/bProcess4"/>
    <dgm:cxn modelId="{8F180E09-C6EA-4286-9298-7AA134E579A6}" type="presOf" srcId="{47D74009-A3A5-45BE-AB21-C34166F78D3A}" destId="{7673CA69-4521-4A58-821B-647ECE62468A}" srcOrd="0" destOrd="0" presId="urn:microsoft.com/office/officeart/2005/8/layout/bProcess4"/>
    <dgm:cxn modelId="{15D3E1DD-3525-44F5-9622-7C2C02A80E07}" type="presParOf" srcId="{E626C9BB-1016-43C9-9FF9-A029C518CF61}" destId="{259B5D0D-2382-4F0C-9B08-7EE2E81C0ED9}" srcOrd="0" destOrd="0" presId="urn:microsoft.com/office/officeart/2005/8/layout/bProcess4"/>
    <dgm:cxn modelId="{50A55FC5-F739-4D16-9396-41F21FED3418}" type="presParOf" srcId="{259B5D0D-2382-4F0C-9B08-7EE2E81C0ED9}" destId="{F89AD8C3-71D9-428B-BBEF-514CB2D63AC6}" srcOrd="0" destOrd="0" presId="urn:microsoft.com/office/officeart/2005/8/layout/bProcess4"/>
    <dgm:cxn modelId="{213B43B1-2BFF-46E2-988D-67DFB9051A98}" type="presParOf" srcId="{259B5D0D-2382-4F0C-9B08-7EE2E81C0ED9}" destId="{65559569-7AB0-4A36-8784-E7CFF02B6C45}" srcOrd="1" destOrd="0" presId="urn:microsoft.com/office/officeart/2005/8/layout/bProcess4"/>
    <dgm:cxn modelId="{891794EC-E2FC-402A-8C46-24E5E5206EDB}" type="presParOf" srcId="{E626C9BB-1016-43C9-9FF9-A029C518CF61}" destId="{7673CA69-4521-4A58-821B-647ECE62468A}" srcOrd="1" destOrd="0" presId="urn:microsoft.com/office/officeart/2005/8/layout/bProcess4"/>
    <dgm:cxn modelId="{5EAD3C6A-0E89-4779-9D8C-BE0485543037}" type="presParOf" srcId="{E626C9BB-1016-43C9-9FF9-A029C518CF61}" destId="{1B271BCD-FFB7-4B80-88FF-503ECC191E1A}" srcOrd="2" destOrd="0" presId="urn:microsoft.com/office/officeart/2005/8/layout/bProcess4"/>
    <dgm:cxn modelId="{2A723697-248B-499D-9BDD-98EDFD0DF046}" type="presParOf" srcId="{1B271BCD-FFB7-4B80-88FF-503ECC191E1A}" destId="{542BE876-B57C-4AC5-9881-9161B5AA0600}" srcOrd="0" destOrd="0" presId="urn:microsoft.com/office/officeart/2005/8/layout/bProcess4"/>
    <dgm:cxn modelId="{68E39765-F1F7-474C-9A0E-23672AEC4AA9}" type="presParOf" srcId="{1B271BCD-FFB7-4B80-88FF-503ECC191E1A}" destId="{8E342E39-D65D-411F-954A-4C215F4A0D3B}" srcOrd="1" destOrd="0" presId="urn:microsoft.com/office/officeart/2005/8/layout/bProcess4"/>
    <dgm:cxn modelId="{E7D3FD9D-87C3-4BE8-A664-938D984487E8}" type="presParOf" srcId="{E626C9BB-1016-43C9-9FF9-A029C518CF61}" destId="{322D95DA-7FF0-4A87-9050-0E7FF006DB60}" srcOrd="3" destOrd="0" presId="urn:microsoft.com/office/officeart/2005/8/layout/bProcess4"/>
    <dgm:cxn modelId="{BF7817C8-35A4-40F4-BEBE-A0EF26FB4C3D}" type="presParOf" srcId="{E626C9BB-1016-43C9-9FF9-A029C518CF61}" destId="{501C1517-ED5B-4FCB-99FF-756C3E16FF5B}" srcOrd="4" destOrd="0" presId="urn:microsoft.com/office/officeart/2005/8/layout/bProcess4"/>
    <dgm:cxn modelId="{21F8A16E-96A7-4E50-BC68-BBAF3300A73C}" type="presParOf" srcId="{501C1517-ED5B-4FCB-99FF-756C3E16FF5B}" destId="{C7DFD9E1-3371-4B71-81B8-17F6607345AE}" srcOrd="0" destOrd="0" presId="urn:microsoft.com/office/officeart/2005/8/layout/bProcess4"/>
    <dgm:cxn modelId="{8B73AA15-1989-4353-9080-060A97913212}" type="presParOf" srcId="{501C1517-ED5B-4FCB-99FF-756C3E16FF5B}" destId="{BA20F8B8-91B2-4AE3-900C-590A6E372935}" srcOrd="1" destOrd="0" presId="urn:microsoft.com/office/officeart/2005/8/layout/bProcess4"/>
    <dgm:cxn modelId="{F963AE4B-927C-4B76-89DE-F4EBA4D12A89}" type="presParOf" srcId="{E626C9BB-1016-43C9-9FF9-A029C518CF61}" destId="{29D566E6-704F-4DD4-AF82-6F6AEBE28BD7}" srcOrd="5" destOrd="0" presId="urn:microsoft.com/office/officeart/2005/8/layout/bProcess4"/>
    <dgm:cxn modelId="{CFF5D7EB-2A69-489A-9B8A-0046F6BCD0D7}" type="presParOf" srcId="{E626C9BB-1016-43C9-9FF9-A029C518CF61}" destId="{A29EB8FD-42D8-448F-8796-C2465B4572A2}" srcOrd="6" destOrd="0" presId="urn:microsoft.com/office/officeart/2005/8/layout/bProcess4"/>
    <dgm:cxn modelId="{8B96B2F1-D567-437D-B19F-2BFA000F6D80}" type="presParOf" srcId="{A29EB8FD-42D8-448F-8796-C2465B4572A2}" destId="{980494F0-5B42-4CFF-B2F9-F6948FD26A39}" srcOrd="0" destOrd="0" presId="urn:microsoft.com/office/officeart/2005/8/layout/bProcess4"/>
    <dgm:cxn modelId="{64E29E48-A0F4-4EF5-92B3-0E2D81C2F9E5}" type="presParOf" srcId="{A29EB8FD-42D8-448F-8796-C2465B4572A2}" destId="{06D77C6A-8A51-415A-8035-94977E4C3736}" srcOrd="1" destOrd="0" presId="urn:microsoft.com/office/officeart/2005/8/layout/bProcess4"/>
    <dgm:cxn modelId="{0729A9EF-EDE7-4131-8ACF-5254E4C8ECDC}" type="presParOf" srcId="{E626C9BB-1016-43C9-9FF9-A029C518CF61}" destId="{9A041276-0021-401B-BDED-001427BF6A11}" srcOrd="7" destOrd="0" presId="urn:microsoft.com/office/officeart/2005/8/layout/bProcess4"/>
    <dgm:cxn modelId="{0397DF78-07B7-40B8-A517-9C8CA09CC57C}" type="presParOf" srcId="{E626C9BB-1016-43C9-9FF9-A029C518CF61}" destId="{9DBB5E89-D9B1-405B-9837-59A1147E6785}" srcOrd="8" destOrd="0" presId="urn:microsoft.com/office/officeart/2005/8/layout/bProcess4"/>
    <dgm:cxn modelId="{BEF158F8-33B4-4595-9CA9-81177EF96DFD}" type="presParOf" srcId="{9DBB5E89-D9B1-405B-9837-59A1147E6785}" destId="{63E3DBEC-4D72-497E-9F20-53B4E124E935}" srcOrd="0" destOrd="0" presId="urn:microsoft.com/office/officeart/2005/8/layout/bProcess4"/>
    <dgm:cxn modelId="{98BB4AAA-A5E4-488F-9EF0-99243C2203D0}" type="presParOf" srcId="{9DBB5E89-D9B1-405B-9837-59A1147E6785}" destId="{D8AFDA41-EB0D-4136-81EF-D35A5C6B8CAE}" srcOrd="1" destOrd="0" presId="urn:microsoft.com/office/officeart/2005/8/layout/bProcess4"/>
    <dgm:cxn modelId="{E66665E7-E117-46B4-B9D4-C91B4C667F57}" type="presParOf" srcId="{E626C9BB-1016-43C9-9FF9-A029C518CF61}" destId="{58C2AB36-7451-482F-919A-0C7D9EA3A599}" srcOrd="9" destOrd="0" presId="urn:microsoft.com/office/officeart/2005/8/layout/bProcess4"/>
    <dgm:cxn modelId="{2E2EF5CB-F8BE-4416-80C1-4E71A392EDDA}" type="presParOf" srcId="{E626C9BB-1016-43C9-9FF9-A029C518CF61}" destId="{72773756-4EA9-45A0-9C13-9F5F7B3F1B51}" srcOrd="10" destOrd="0" presId="urn:microsoft.com/office/officeart/2005/8/layout/bProcess4"/>
    <dgm:cxn modelId="{997B0A48-57A3-4F20-B70F-20496C197707}" type="presParOf" srcId="{72773756-4EA9-45A0-9C13-9F5F7B3F1B51}" destId="{DC3C85EC-8068-4178-A668-D748DB195EBD}" srcOrd="0" destOrd="0" presId="urn:microsoft.com/office/officeart/2005/8/layout/bProcess4"/>
    <dgm:cxn modelId="{540DC935-530C-496B-B577-8A77FAAF0ACE}" type="presParOf" srcId="{72773756-4EA9-45A0-9C13-9F5F7B3F1B51}" destId="{85041469-217F-40FA-B2D7-D21BBBD01A00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73CA69-4521-4A58-821B-647ECE62468A}">
      <dsp:nvSpPr>
        <dsp:cNvPr id="0" name=""/>
        <dsp:cNvSpPr/>
      </dsp:nvSpPr>
      <dsp:spPr>
        <a:xfrm rot="5400000">
          <a:off x="686213" y="1461922"/>
          <a:ext cx="1563034" cy="164190"/>
        </a:xfrm>
        <a:prstGeom prst="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5559569-7AB0-4A36-8784-E7CFF02B6C45}">
      <dsp:nvSpPr>
        <dsp:cNvPr id="0" name=""/>
        <dsp:cNvSpPr/>
      </dsp:nvSpPr>
      <dsp:spPr>
        <a:xfrm>
          <a:off x="688716" y="284249"/>
          <a:ext cx="2644647" cy="15031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Збереження античних торгово-ремісничих центрів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88716" y="284249"/>
        <a:ext cx="2644647" cy="1503106"/>
      </dsp:txXfrm>
    </dsp:sp>
    <dsp:sp modelId="{322D95DA-7FF0-4A87-9050-0E7FF006DB60}">
      <dsp:nvSpPr>
        <dsp:cNvPr id="0" name=""/>
        <dsp:cNvSpPr/>
      </dsp:nvSpPr>
      <dsp:spPr>
        <a:xfrm rot="5400000">
          <a:off x="787594" y="2931555"/>
          <a:ext cx="1360270" cy="164190"/>
        </a:xfrm>
        <a:prstGeom prst="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E342E39-D65D-411F-954A-4C215F4A0D3B}">
      <dsp:nvSpPr>
        <dsp:cNvPr id="0" name=""/>
        <dsp:cNvSpPr/>
      </dsp:nvSpPr>
      <dsp:spPr>
        <a:xfrm>
          <a:off x="1098872" y="2061005"/>
          <a:ext cx="1824335" cy="1094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900" kern="1200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sz="4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98872" y="2061005"/>
        <a:ext cx="1824335" cy="1094601"/>
      </dsp:txXfrm>
    </dsp:sp>
    <dsp:sp modelId="{29D566E6-704F-4DD4-AF82-6F6AEBE28BD7}">
      <dsp:nvSpPr>
        <dsp:cNvPr id="0" name=""/>
        <dsp:cNvSpPr/>
      </dsp:nvSpPr>
      <dsp:spPr>
        <a:xfrm rot="21281294">
          <a:off x="1464736" y="3443018"/>
          <a:ext cx="3730215" cy="164190"/>
        </a:xfrm>
        <a:prstGeom prst="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A20F8B8-91B2-4AE3-900C-590A6E372935}">
      <dsp:nvSpPr>
        <dsp:cNvPr id="0" name=""/>
        <dsp:cNvSpPr/>
      </dsp:nvSpPr>
      <dsp:spPr>
        <a:xfrm>
          <a:off x="864537" y="3429257"/>
          <a:ext cx="2293006" cy="1094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Переслідування язичників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64537" y="3429257"/>
        <a:ext cx="2293006" cy="1094601"/>
      </dsp:txXfrm>
    </dsp:sp>
    <dsp:sp modelId="{9A041276-0021-401B-BDED-001427BF6A11}">
      <dsp:nvSpPr>
        <dsp:cNvPr id="0" name=""/>
        <dsp:cNvSpPr/>
      </dsp:nvSpPr>
      <dsp:spPr>
        <a:xfrm rot="16200000">
          <a:off x="4343289" y="2412309"/>
          <a:ext cx="1703077" cy="164190"/>
        </a:xfrm>
        <a:prstGeom prst="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6D77C6A-8A51-415A-8035-94977E4C3736}">
      <dsp:nvSpPr>
        <dsp:cNvPr id="0" name=""/>
        <dsp:cNvSpPr/>
      </dsp:nvSpPr>
      <dsp:spPr>
        <a:xfrm>
          <a:off x="3935394" y="2738607"/>
          <a:ext cx="3605488" cy="1785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Будівництво величезних споруд (серед них Софійський собор у Константинополі)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35394" y="2738607"/>
        <a:ext cx="3605488" cy="1785250"/>
      </dsp:txXfrm>
    </dsp:sp>
    <dsp:sp modelId="{58C2AB36-7451-482F-919A-0C7D9EA3A599}">
      <dsp:nvSpPr>
        <dsp:cNvPr id="0" name=""/>
        <dsp:cNvSpPr/>
      </dsp:nvSpPr>
      <dsp:spPr>
        <a:xfrm rot="16200000">
          <a:off x="4514693" y="872654"/>
          <a:ext cx="1360270" cy="164190"/>
        </a:xfrm>
        <a:prstGeom prst="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8AFDA41-EB0D-4136-81EF-D35A5C6B8CAE}">
      <dsp:nvSpPr>
        <dsp:cNvPr id="0" name=""/>
        <dsp:cNvSpPr/>
      </dsp:nvSpPr>
      <dsp:spPr>
        <a:xfrm>
          <a:off x="4825971" y="1370356"/>
          <a:ext cx="1824335" cy="1094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900" kern="1200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sz="4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25971" y="1370356"/>
        <a:ext cx="1824335" cy="1094601"/>
      </dsp:txXfrm>
    </dsp:sp>
    <dsp:sp modelId="{85041469-217F-40FA-B2D7-D21BBBD01A00}">
      <dsp:nvSpPr>
        <dsp:cNvPr id="0" name=""/>
        <dsp:cNvSpPr/>
      </dsp:nvSpPr>
      <dsp:spPr>
        <a:xfrm>
          <a:off x="4825971" y="2104"/>
          <a:ext cx="1824335" cy="1094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900" kern="1200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sz="4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25971" y="2104"/>
        <a:ext cx="1824335" cy="10946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CDF96-85A5-46C8-9922-40434A895955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100B6-A89A-4090-8BEE-9947CD2BB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E8E69-B9D3-4E83-93B1-6584895728D9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3FB2B-5480-4A34-9B67-3246EED9F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63F5E-0AA7-4E24-8EC1-2E074F7EB042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3F77B-2A72-4A23-9335-94024CA7A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A398A-A812-4FCF-99C7-208A068B41ED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B0A19-5FB7-4DEE-A6A9-58805BCEB4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7121C-4CDD-4160-995E-16EAA772688F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A4D9B-D814-47C1-AF1B-F25DBBEC6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C3B8D-17DD-4FB0-A645-847FF15EF31E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71D0E-FCFB-41F1-AE53-9FDEA6D97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1E92A-F375-4FB2-9C11-E2BEAF32D2A5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161CD-1C6E-4DD1-8412-59BB754721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31C48-C8D3-4913-BADD-921D4F238008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4ED85-9AF3-4362-BFE1-4001DACFE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ABACB-2E3B-4291-B50C-F7F156D95196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68198-3ECA-415F-9951-43DF943AA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CF57E-4775-4426-8325-5C2CCB7E863F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5324F-1829-43BA-B705-84888CC619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85939-CB28-4094-AAA2-5BACBE0D30A3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C5D89-9374-4B0B-A85F-B947C228C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E92DCB-4C15-41F2-87DD-DF8F30723D82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BB7014-5524-4247-ACE8-01DE8C22B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4%D0%B0%D0%B9%D0%BB:Constantine_XI_painting.jpg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byzantine-empire.historbook.ru/corsun.html" TargetMode="External"/><Relationship Id="rId2" Type="http://schemas.openxmlformats.org/officeDocument/2006/relationships/hyperlink" Target="http://www.npblog.com.ua/index.php/istoriya/vizantijska-imperija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k.wikipedia.org/wiki/&#1042;&#1110;&#1079;&#1072;&#1085;&#1090;&#1110;&#1081;&#1089;&#1100;&#1082;&#1072;_&#1110;&#1084;&#1087;&#1077;&#1088;&#1110;&#1103;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вызантыя\img1998744_Vizantiyskaya_imperiya_Konstantinopol.jpg"/>
          <p:cNvPicPr>
            <a:picLocks noChangeAspect="1" noChangeArrowheads="1"/>
          </p:cNvPicPr>
          <p:nvPr/>
        </p:nvPicPr>
        <p:blipFill>
          <a:blip r:embed="rId2" cstate="print"/>
          <a:srcRect b="10427"/>
          <a:stretch>
            <a:fillRect/>
          </a:stretch>
        </p:blipFill>
        <p:spPr bwMode="auto">
          <a:xfrm>
            <a:off x="0" y="0"/>
            <a:ext cx="9144000" cy="67913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7772400" cy="14700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ВІЗАНТІЙСЬКА ІМПЕРІЯ</a:t>
            </a:r>
            <a:endParaRPr lang="ru-RU" sz="54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350" y="3068638"/>
            <a:ext cx="6400800" cy="31464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ХОМЕНКО МАРИНА ОЛЕКСАНДРІВНА</a:t>
            </a:r>
            <a:br>
              <a:rPr lang="uk-UA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ВЧИТЕЛЬ ІСТОРІЇ ТА ПРАВОЗНАВСТВА</a:t>
            </a:r>
            <a:br>
              <a:rPr lang="uk-UA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ДЕРЕНКІВЕЦЬКИЙ НАВЧАЛЬНО-ВИХОВНИЙ КОМПЛЕКС</a:t>
            </a:r>
            <a:br>
              <a:rPr lang="uk-UA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“ДОШКІЛЬНИЙ НАВЧАЛЬНИЙ ЗАКЛАД – ЗАГАЛЬОНОСВІТНЯ ШКОЛА І-ІІІ СТУПЕНІВ”</a:t>
            </a:r>
            <a:endParaRPr lang="ru-RU" sz="2000" b="1" dirty="0" smtClean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42918"/>
            <a:ext cx="8229600" cy="4525963"/>
          </a:xfrm>
        </p:spPr>
        <p:txBody>
          <a:bodyPr/>
          <a:lstStyle/>
          <a:p>
            <a:pPr algn="ctr"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Чи змінилась територія Візантії? </a:t>
            </a:r>
          </a:p>
          <a:p>
            <a:pPr algn="ctr">
              <a:buNone/>
            </a:pPr>
            <a:endParaRPr lang="uk-UA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Завдяки чому це стало можливим?</a:t>
            </a:r>
            <a:endParaRPr 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500034" y="5643578"/>
            <a:ext cx="4040188" cy="639762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Солід Юстиніана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I:\вызантыя\солыд юстиныана 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4" y="3571876"/>
            <a:ext cx="4040188" cy="2023197"/>
          </a:xfrm>
          <a:prstGeom prst="rect">
            <a:avLst/>
          </a:prstGeom>
          <a:noFill/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786314" y="5572140"/>
            <a:ext cx="4041775" cy="639762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Солід Феодосія ІІ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I:\вызантыя\coin-image-1_Солід-Золото-Візантійська_імперія_(330_1453)-феодосый 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876"/>
            <a:ext cx="4041775" cy="2020888"/>
          </a:xfrm>
          <a:prstGeom prst="rect">
            <a:avLst/>
          </a:prstGeom>
          <a:noFill/>
        </p:spPr>
      </p:pic>
      <p:pic>
        <p:nvPicPr>
          <p:cNvPr id="3076" name="Picture 4" descr="I:\вызантыя\монета солыд ымп ырина.jpg"/>
          <p:cNvPicPr>
            <a:picLocks noChangeAspect="1" noChangeArrowheads="1"/>
          </p:cNvPicPr>
          <p:nvPr/>
        </p:nvPicPr>
        <p:blipFill>
          <a:blip r:embed="rId4" cstate="print"/>
          <a:srcRect l="2344" t="4688" r="1562" b="6249"/>
          <a:stretch>
            <a:fillRect/>
          </a:stretch>
        </p:blipFill>
        <p:spPr bwMode="auto">
          <a:xfrm>
            <a:off x="3000364" y="285728"/>
            <a:ext cx="2928958" cy="2714644"/>
          </a:xfrm>
          <a:prstGeom prst="rect">
            <a:avLst/>
          </a:prstGeom>
          <a:noFill/>
        </p:spPr>
      </p:pic>
      <p:sp>
        <p:nvSpPr>
          <p:cNvPr id="12" name="Текст 7"/>
          <p:cNvSpPr txBox="1">
            <a:spLocks/>
          </p:cNvSpPr>
          <p:nvPr/>
        </p:nvSpPr>
        <p:spPr bwMode="auto">
          <a:xfrm>
            <a:off x="2571736" y="2928934"/>
            <a:ext cx="40417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Солід </a:t>
            </a:r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імператриці Ірини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Заняття жителів Візантії</a:t>
            </a:r>
            <a:endParaRPr lang="ru-RU" sz="3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0034" y="5072074"/>
            <a:ext cx="4040188" cy="639762"/>
          </a:xfrm>
        </p:spPr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Медицина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3438" y="5715016"/>
            <a:ext cx="4041775" cy="639762"/>
          </a:xfrm>
        </p:spPr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Астрономія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I:\вызантыя\вызантыйськы медики присягають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71678"/>
            <a:ext cx="4470400" cy="2869184"/>
          </a:xfrm>
          <a:prstGeom prst="rect">
            <a:avLst/>
          </a:prstGeom>
          <a:noFill/>
        </p:spPr>
      </p:pic>
      <p:pic>
        <p:nvPicPr>
          <p:cNvPr id="4099" name="Picture 3" descr="I:\вызантыя\астрологыя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071678"/>
            <a:ext cx="3523085" cy="352308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714356"/>
            <a:ext cx="4040188" cy="639762"/>
          </a:xfrm>
        </p:spPr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Кораблебудування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785794"/>
            <a:ext cx="4041775" cy="639762"/>
          </a:xfrm>
        </p:spPr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Карбування монет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I:\вызантыя\дромон выз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4040188" cy="3842301"/>
          </a:xfrm>
          <a:prstGeom prst="rect">
            <a:avLst/>
          </a:prstGeom>
          <a:noFill/>
        </p:spPr>
      </p:pic>
      <p:sp>
        <p:nvSpPr>
          <p:cNvPr id="8" name="Текст 2"/>
          <p:cNvSpPr txBox="1">
            <a:spLocks/>
          </p:cNvSpPr>
          <p:nvPr/>
        </p:nvSpPr>
        <p:spPr bwMode="auto">
          <a:xfrm>
            <a:off x="285720" y="5286388"/>
            <a:ext cx="404018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Візантійський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дромон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123" name="Picture 3" descr="I:\вызантыя\монети выз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28736"/>
            <a:ext cx="4041775" cy="258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43174" y="5214950"/>
            <a:ext cx="4040188" cy="639762"/>
          </a:xfrm>
        </p:spPr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Ювелірна справа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I:\вызантыя\Framed_medallion_Turkey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3857006" cy="3951288"/>
          </a:xfrm>
          <a:prstGeom prst="rect">
            <a:avLst/>
          </a:prstGeom>
          <a:noFill/>
        </p:spPr>
      </p:pic>
      <p:pic>
        <p:nvPicPr>
          <p:cNvPr id="6147" name="Picture 3" descr="I:\вызантыя\2493_00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b="10172"/>
          <a:stretch>
            <a:fillRect/>
          </a:stretch>
        </p:blipFill>
        <p:spPr bwMode="auto">
          <a:xfrm>
            <a:off x="4572000" y="1714488"/>
            <a:ext cx="4041775" cy="272297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500166" y="5143512"/>
            <a:ext cx="4041775" cy="639762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Обробка металу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I:\вызантыя\свытильник 4ст выз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024" y="2195310"/>
            <a:ext cx="4114800" cy="3981069"/>
          </a:xfrm>
          <a:prstGeom prst="rect">
            <a:avLst/>
          </a:prstGeom>
          <a:noFill/>
        </p:spPr>
      </p:pic>
      <p:pic>
        <p:nvPicPr>
          <p:cNvPr id="7170" name="Picture 2" descr="I:\вызантыя\спорядженн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0039"/>
            <a:ext cx="4418381" cy="35625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Військова справа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I:\вызантыя\грецький вогонь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88"/>
            <a:ext cx="4572000" cy="2343150"/>
          </a:xfrm>
          <a:prstGeom prst="rect">
            <a:avLst/>
          </a:prstGeom>
          <a:noFill/>
        </p:spPr>
      </p:pic>
      <p:pic>
        <p:nvPicPr>
          <p:cNvPr id="8197" name="Picture 5" descr="I:\вызантыя\nea-rome27_zps7677c57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0009" y="1600200"/>
            <a:ext cx="3154981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357826"/>
            <a:ext cx="8229600" cy="1143000"/>
          </a:xfrm>
        </p:spPr>
        <p:txBody>
          <a:bodyPr/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Архітектурне та фортифікаційне будівництво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I:\вызантыя\арх выз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4038600" cy="2690717"/>
          </a:xfrm>
          <a:prstGeom prst="rect">
            <a:avLst/>
          </a:prstGeom>
          <a:noFill/>
        </p:spPr>
      </p:pic>
      <p:pic>
        <p:nvPicPr>
          <p:cNvPr id="9219" name="Picture 3" descr="I:\вызантыя\вызантыйська фортеця 4-7 ст сучасниий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7166"/>
            <a:ext cx="4038600" cy="2524125"/>
          </a:xfrm>
          <a:prstGeom prst="rect">
            <a:avLst/>
          </a:prstGeom>
          <a:noFill/>
        </p:spPr>
      </p:pic>
      <p:pic>
        <p:nvPicPr>
          <p:cNvPr id="9220" name="Picture 4" descr="I:\вызантыя\православны хра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643182"/>
            <a:ext cx="4457700" cy="30702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Причини занепаду Візантійської імперії</a:t>
            </a:r>
            <a:endParaRPr lang="ru-RU" sz="3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Підрив могутності внаслідок четвертого хрестового походу 1204 року;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Постійні чвари за престол;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Виснаження від набігів сельджуків;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Занепад торгівлі і ремесел;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Зменшення території та населення;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Наступ турків-османів.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214950"/>
            <a:ext cx="8229600" cy="1143000"/>
          </a:xfrm>
        </p:spPr>
        <p:txBody>
          <a:bodyPr/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Штурм  турками-османами Константинополя 1453 року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I:\вызантыя\облога конст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1566" b="1315"/>
          <a:stretch>
            <a:fillRect/>
          </a:stretch>
        </p:blipFill>
        <p:spPr bwMode="auto">
          <a:xfrm>
            <a:off x="4714876" y="1000108"/>
            <a:ext cx="3181540" cy="4429156"/>
          </a:xfrm>
          <a:prstGeom prst="rect">
            <a:avLst/>
          </a:prstGeom>
          <a:noFill/>
        </p:spPr>
      </p:pic>
      <p:pic>
        <p:nvPicPr>
          <p:cNvPr id="1026" name="Рисунок 11" descr="Описание: http://upload.wikimedia.org/wikipedia/uk/thumb/c/ca/Constantine_XI_painting.jpg/300px-Constantine_XI_painting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000108"/>
            <a:ext cx="3158319" cy="446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ЗАВДАННЯ:</a:t>
            </a:r>
            <a:endParaRPr lang="ru-RU" sz="32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З’ясувати як виникла та розвивалась Візантійська імперія;</a:t>
            </a:r>
          </a:p>
          <a:p>
            <a:pPr algn="just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Розглянути постать імператора Юстиніана;</a:t>
            </a:r>
          </a:p>
          <a:p>
            <a:pPr algn="just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Визначити основні заняття жителів Візантійської імперії;</a:t>
            </a:r>
          </a:p>
          <a:p>
            <a:pPr algn="just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Дослідити причини занепаду Візантії.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I:\вызантыя\взятт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4551680" cy="34137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143512"/>
            <a:ext cx="8229600" cy="1143000"/>
          </a:xfrm>
        </p:spPr>
        <p:txBody>
          <a:bodyPr/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Падіння Константинополя. Кінець Візантійської імперії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I:\вызантыя\Fragment_panorami_145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357430"/>
            <a:ext cx="4267200" cy="3200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Список використаної літератури та </a:t>
            </a:r>
            <a:r>
              <a:rPr lang="uk-UA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інтернет-ресурсів</a:t>
            </a:r>
            <a:endParaRPr lang="ru-RU" sz="3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5963"/>
          </a:xfrm>
        </p:spPr>
        <p:txBody>
          <a:bodyPr/>
          <a:lstStyle/>
          <a:p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Подаляк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Н.Г. Історія середніх віків: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Для 7-го кл.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К.: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, 2007</a:t>
            </a:r>
          </a:p>
          <a:p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Рябчук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І.М. Всесвітня історія у схемах і таблицях. 6-9 класи. – Х.: Країна мрій, 2008</a:t>
            </a: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  <a:hlinkClick r:id="rId2"/>
            </a:endParaRPr>
          </a:p>
          <a:p>
            <a:r>
              <a:rPr lang="ru-RU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http://www.npblog.com.ua/index.php/istoriya/vizantijska-imperija.html</a:t>
            </a: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http://byzantine-empire.historbook.ru/corsun.html</a:t>
            </a: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http://uk.wikipedia.org/wiki/Візантійська_імперія</a:t>
            </a: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/>
          <a:lstStyle/>
          <a:p>
            <a:pPr marL="36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 395 році  Римську імперію було поділено на Східну і Західну. </a:t>
            </a:r>
          </a:p>
          <a:p>
            <a:pPr marL="36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В 476 році вождь германського племені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Одоакр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який захопив Рим, відправив до Константинополя (столиці Східної імперії) знаки імператорської влади: діадему та пурпурну тогу. </a:t>
            </a:r>
          </a:p>
          <a:p>
            <a:pPr marL="36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Відтоді на історичну арену виходить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Ромейська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(Візантійська)  імперія.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ВІЗАНТІЯ</a:t>
            </a:r>
            <a:r>
              <a:rPr lang="uk-UA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східна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частина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Римської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імперії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середньовічна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держава,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існувала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в 395-1453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7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757" t="5048" r="1584" b="45993"/>
          <a:stretch>
            <a:fillRect/>
          </a:stretch>
        </p:blipFill>
        <p:spPr>
          <a:xfrm>
            <a:off x="785786" y="1428736"/>
            <a:ext cx="7495141" cy="5168193"/>
          </a:xfr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496" y="500042"/>
            <a:ext cx="4467228" cy="4525963"/>
          </a:xfrm>
        </p:spPr>
        <p:txBody>
          <a:bodyPr/>
          <a:lstStyle/>
          <a:p>
            <a:pPr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Найбільшої  могутності Візантійська імперія досягла за правління  імператора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Юстиніана.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I:\вызантыя\163_100310_01_new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71480"/>
            <a:ext cx="3017309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Внутрішня політика Юстиніана</a:t>
            </a:r>
            <a:endParaRPr lang="ru-RU" sz="3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214950"/>
            <a:ext cx="8229600" cy="1143000"/>
          </a:xfrm>
        </p:spPr>
        <p:txBody>
          <a:bodyPr/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Софійський собор у Константинополі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:\вызантыя\софы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57166"/>
            <a:ext cx="6134100" cy="514388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214950"/>
            <a:ext cx="8229600" cy="1143000"/>
          </a:xfrm>
        </p:spPr>
        <p:txBody>
          <a:bodyPr/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Собор-мечеть Софія сучасний вигляд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I:\вызантыя\sofia-ai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428604"/>
            <a:ext cx="7022592" cy="50749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57158" y="3714752"/>
            <a:ext cx="3786214" cy="107157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Візантія на </a:t>
            </a:r>
          </a:p>
          <a:p>
            <a:pPr algn="just">
              <a:lnSpc>
                <a:spcPct val="150000"/>
              </a:lnSpc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початку  існування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357686" y="5857892"/>
            <a:ext cx="4041775" cy="642942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Візантія за Юстиніана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I:\вызантыя\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l="3530" t="4982" r="1984" b="53435"/>
          <a:stretch>
            <a:fillRect/>
          </a:stretch>
        </p:blipFill>
        <p:spPr bwMode="auto">
          <a:xfrm rot="10800000">
            <a:off x="3571868" y="2714620"/>
            <a:ext cx="5214119" cy="3155912"/>
          </a:xfrm>
          <a:prstGeom prst="rect">
            <a:avLst/>
          </a:prstGeom>
          <a:noFill/>
        </p:spPr>
      </p:pic>
      <p:pic>
        <p:nvPicPr>
          <p:cNvPr id="6146" name="Picture 2" descr="I:\вызантыя\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4443" t="46565" r="3557" b="6428"/>
          <a:stretch>
            <a:fillRect/>
          </a:stretch>
        </p:blipFill>
        <p:spPr bwMode="auto">
          <a:xfrm rot="10800000">
            <a:off x="500034" y="214290"/>
            <a:ext cx="4790907" cy="336657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295</Words>
  <Application>Microsoft Office PowerPoint</Application>
  <PresentationFormat>Экран (4:3)</PresentationFormat>
  <Paragraphs>57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ВІЗАНТІЙСЬКА ІМПЕРІЯ</vt:lpstr>
      <vt:lpstr>ЗАВДАННЯ:</vt:lpstr>
      <vt:lpstr>Слайд 3</vt:lpstr>
      <vt:lpstr>ВІЗАНТІЯ - східна частина Римської імперії, середньовічна держава, що існувала в 395-1453 рр.</vt:lpstr>
      <vt:lpstr>Слайд 5</vt:lpstr>
      <vt:lpstr>Внутрішня політика Юстиніана</vt:lpstr>
      <vt:lpstr>Софійський собор у Константинополі</vt:lpstr>
      <vt:lpstr>Собор-мечеть Софія сучасний вигляд</vt:lpstr>
      <vt:lpstr>Слайд 9</vt:lpstr>
      <vt:lpstr>Слайд 10</vt:lpstr>
      <vt:lpstr>Слайд 11</vt:lpstr>
      <vt:lpstr>Заняття жителів Візантії</vt:lpstr>
      <vt:lpstr>Слайд 13</vt:lpstr>
      <vt:lpstr>Слайд 14</vt:lpstr>
      <vt:lpstr>Слайд 15</vt:lpstr>
      <vt:lpstr>Військова справа </vt:lpstr>
      <vt:lpstr>Архітектурне та фортифікаційне будівництво</vt:lpstr>
      <vt:lpstr>Причини занепаду Візантійської імперії</vt:lpstr>
      <vt:lpstr>Штурм  турками-османами Константинополя 1453 року</vt:lpstr>
      <vt:lpstr>Падіння Константинополя. Кінець Візантійської імперії</vt:lpstr>
      <vt:lpstr>Список використаної літератури та інтернет-ресурсів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25</cp:revision>
  <dcterms:created xsi:type="dcterms:W3CDTF">2015-02-12T17:22:14Z</dcterms:created>
  <dcterms:modified xsi:type="dcterms:W3CDTF">2015-02-23T17:19:00Z</dcterms:modified>
</cp:coreProperties>
</file>