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5" r:id="rId5"/>
    <p:sldId id="258" r:id="rId6"/>
    <p:sldId id="264" r:id="rId7"/>
    <p:sldId id="263" r:id="rId8"/>
    <p:sldId id="262" r:id="rId9"/>
    <p:sldId id="261" r:id="rId10"/>
    <p:sldId id="260" r:id="rId11"/>
    <p:sldId id="267" r:id="rId12"/>
    <p:sldId id="259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1A4AC9-0E8E-4FDA-A5A0-322D18B47157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704516-A161-44AD-B7AE-8DEF92B3CDA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&#1042;&#1086;&#1076;&#1086;&#1088;&#1086;&#1089;&#1090;&#111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735" y="1628800"/>
            <a:ext cx="711718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err="1"/>
              <a:t>Водорості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51723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МАТУСІВСЬКИЙ </a:t>
            </a:r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ШПОЛЯНСЬКОЇ РАЙОННОЇ РАДИ</a:t>
            </a:r>
          </a:p>
          <a:p>
            <a:pPr algn="ctr"/>
            <a:r>
              <a:rPr lang="ru-RU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ЧЕРКАСЬКОЇ ОБЛАСТІ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7960" y="4869159"/>
            <a:ext cx="1871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Коваль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Л.О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Вчитель біології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7" y="714843"/>
            <a:ext cx="9147947" cy="6146118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69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Діатомові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відділ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характерною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особливістю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наявність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кременистого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панциру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живуть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усих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середовищах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4"/>
            <a:ext cx="9144000" cy="584233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Червоні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Багрянки –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відділ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характерною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особливістю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відсутність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джгутикових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стадій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червоне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забарвлення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запасання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багрянкового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крохмалю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39944" cy="587727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-158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Бурі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відділ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характерною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особливістю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багатоклітинна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будова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пластинчаста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форма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слані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виключно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морські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рослини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598"/>
            <a:ext cx="9143999" cy="6146402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7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Значення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використовуються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їжу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37588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5652120" y="44624"/>
            <a:ext cx="3056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отримання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динаміту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9143999" cy="6381328"/>
          </a:xfrm>
        </p:spPr>
      </p:pic>
      <p:sp>
        <p:nvSpPr>
          <p:cNvPr id="7" name="Прямоугольник 6"/>
          <p:cNvSpPr/>
          <p:nvPr/>
        </p:nvSpPr>
        <p:spPr>
          <a:xfrm>
            <a:off x="6444208" y="-20247"/>
            <a:ext cx="1452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медицині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63090" cy="6309320"/>
          </a:xfrm>
        </p:spPr>
      </p:pic>
      <p:sp>
        <p:nvSpPr>
          <p:cNvPr id="5" name="Прямоугольник 4"/>
          <p:cNvSpPr/>
          <p:nvPr/>
        </p:nvSpPr>
        <p:spPr>
          <a:xfrm>
            <a:off x="3993519" y="12674"/>
            <a:ext cx="4227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джерело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їжі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водних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мешканців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4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7" y="476672"/>
            <a:ext cx="9199528" cy="6381328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є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об'єктами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наукових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досліджень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Список використаних джерел та </a:t>
            </a:r>
            <a:r>
              <a:rPr lang="uk-UA" dirty="0" err="1" smtClean="0"/>
              <a:t>інтернет</a:t>
            </a:r>
            <a:r>
              <a:rPr lang="uk-UA" dirty="0" smtClean="0"/>
              <a:t> 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</a:rPr>
              <a:t>Довідник з біології - Соболь В.І.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http://uk.wikipedia.org/wiki/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Водорості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yandex.ua/images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6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" y="1124744"/>
            <a:ext cx="9193233" cy="573325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одно- і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багатоклітинні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колоніальні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автотрофні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організми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містять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клітинах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різні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фотосинтезуючі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пігменти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живуть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водному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середовищі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78746" cy="602128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581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немає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стебла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листків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кореня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відсутня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провідна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система тканин.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тіло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являє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собою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слань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талом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6712"/>
            <a:ext cx="9168343" cy="602128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72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Найпоширенішими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найвідомішими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п'ять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груп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евгленові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80"/>
            <a:ext cx="9145228" cy="6335720"/>
          </a:xfrm>
        </p:spPr>
      </p:pic>
      <p:sp>
        <p:nvSpPr>
          <p:cNvPr id="5" name="Прямоугольник 4"/>
          <p:cNvSpPr/>
          <p:nvPr/>
        </p:nvSpPr>
        <p:spPr>
          <a:xfrm>
            <a:off x="7164288" y="0"/>
            <a:ext cx="1254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діатомові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280"/>
            <a:ext cx="9143998" cy="6335720"/>
          </a:xfrm>
        </p:spPr>
      </p:pic>
      <p:sp>
        <p:nvSpPr>
          <p:cNvPr id="7" name="Прямоугольник 6"/>
          <p:cNvSpPr/>
          <p:nvPr/>
        </p:nvSpPr>
        <p:spPr>
          <a:xfrm>
            <a:off x="7452320" y="11074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бурі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62829" cy="6165304"/>
          </a:xfrm>
        </p:spPr>
      </p:pic>
      <p:sp>
        <p:nvSpPr>
          <p:cNvPr id="5" name="Прямоугольник 4"/>
          <p:cNvSpPr/>
          <p:nvPr/>
        </p:nvSpPr>
        <p:spPr>
          <a:xfrm>
            <a:off x="7596336" y="122169"/>
            <a:ext cx="106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червоні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3" y="620688"/>
            <a:ext cx="9150993" cy="6237312"/>
          </a:xfrm>
        </p:spPr>
      </p:pic>
      <p:sp>
        <p:nvSpPr>
          <p:cNvPr id="9" name="Прямоугольник 8"/>
          <p:cNvSpPr/>
          <p:nvPr/>
        </p:nvSpPr>
        <p:spPr>
          <a:xfrm>
            <a:off x="7740352" y="122169"/>
            <a:ext cx="1008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зелені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246"/>
            <a:ext cx="9157062" cy="584675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-441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Зелені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відділ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із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зеленим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кольором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слані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визначається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переважаючими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зеленими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пігментами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живуть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прісних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солоних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водах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209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Водорості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Водорості</dc:title>
  <dc:creator>Matusiv</dc:creator>
  <cp:lastModifiedBy>Matusiv</cp:lastModifiedBy>
  <cp:revision>14</cp:revision>
  <dcterms:created xsi:type="dcterms:W3CDTF">2015-02-07T17:22:22Z</dcterms:created>
  <dcterms:modified xsi:type="dcterms:W3CDTF">2015-02-16T17:43:59Z</dcterms:modified>
</cp:coreProperties>
</file>