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8" r:id="rId4"/>
    <p:sldId id="277" r:id="rId5"/>
    <p:sldId id="259" r:id="rId6"/>
    <p:sldId id="260" r:id="rId7"/>
    <p:sldId id="261" r:id="rId8"/>
    <p:sldId id="262" r:id="rId9"/>
    <p:sldId id="270" r:id="rId10"/>
    <p:sldId id="271" r:id="rId11"/>
    <p:sldId id="265" r:id="rId12"/>
    <p:sldId id="266" r:id="rId13"/>
    <p:sldId id="267" r:id="rId14"/>
    <p:sldId id="286" r:id="rId15"/>
    <p:sldId id="268" r:id="rId16"/>
    <p:sldId id="273" r:id="rId17"/>
    <p:sldId id="274" r:id="rId18"/>
    <p:sldId id="282" r:id="rId19"/>
    <p:sldId id="285" r:id="rId20"/>
    <p:sldId id="284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882" autoAdjust="0"/>
    <p:restoredTop sz="94660"/>
  </p:normalViewPr>
  <p:slideViewPr>
    <p:cSldViewPr>
      <p:cViewPr varScale="1">
        <p:scale>
          <a:sx n="71" d="100"/>
          <a:sy n="71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5685-BD3B-4C1A-A4C9-777727C2DF25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8F74F9-91DC-4A7F-99FE-70F05BAE640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5685-BD3B-4C1A-A4C9-777727C2DF25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74F9-91DC-4A7F-99FE-70F05BAE640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5685-BD3B-4C1A-A4C9-777727C2DF25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74F9-91DC-4A7F-99FE-70F05BAE640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5685-BD3B-4C1A-A4C9-777727C2DF25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8F74F9-91DC-4A7F-99FE-70F05BAE640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5685-BD3B-4C1A-A4C9-777727C2DF25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74F9-91DC-4A7F-99FE-70F05BAE640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5685-BD3B-4C1A-A4C9-777727C2DF25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74F9-91DC-4A7F-99FE-70F05BAE640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5685-BD3B-4C1A-A4C9-777727C2DF25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48F74F9-91DC-4A7F-99FE-70F05BAE640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5685-BD3B-4C1A-A4C9-777727C2DF25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74F9-91DC-4A7F-99FE-70F05BAE640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5685-BD3B-4C1A-A4C9-777727C2DF25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74F9-91DC-4A7F-99FE-70F05BAE640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5685-BD3B-4C1A-A4C9-777727C2DF25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74F9-91DC-4A7F-99FE-70F05BAE640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5685-BD3B-4C1A-A4C9-777727C2DF25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74F9-91DC-4A7F-99FE-70F05BAE640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AE5685-BD3B-4C1A-A4C9-777727C2DF25}" type="datetimeFigureOut">
              <a:rPr lang="ru-RU" smtClean="0"/>
              <a:pPr/>
              <a:t>01.03.2017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8F74F9-91DC-4A7F-99FE-70F05BAE640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785926"/>
            <a:ext cx="6143636" cy="1222375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Християнські символи</a:t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 у вишивці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17410" name="Picture 2" descr="&amp;Kcy;&amp;acy;&amp;rcy;&amp;tcy;&amp;icy;&amp;ncy;&amp;kcy;&amp;icy; &amp;pcy;&amp;ocy; &amp;zcy;&amp;acy;&amp;pcy;&amp;rcy;&amp;ocy;&amp;scy;&amp;ucy; &amp;khcy;&amp;rcy;&amp;icy;&amp;scy;&amp;tcy;&amp;icy;&amp;yacy;&amp;ncy;&amp;scy;&amp;softcy;&amp;kcy;&amp;iukcy; &amp;scy;&amp;icy;&amp;mcy;&amp;vcy;&amp;ocy;&amp;lcy;&amp;icy; &amp;ucy; &amp;vcy;&amp;icy;&amp;shcy;&amp;icy;&amp;vcy;&amp;tscy;&amp;iuk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143248"/>
            <a:ext cx="2743200" cy="2857496"/>
          </a:xfrm>
          <a:prstGeom prst="rect">
            <a:avLst/>
          </a:prstGeom>
          <a:noFill/>
        </p:spPr>
      </p:pic>
      <p:pic>
        <p:nvPicPr>
          <p:cNvPr id="17412" name="Picture 4" descr="&amp;Kcy;&amp;acy;&amp;rcy;&amp;tcy;&amp;icy;&amp;ncy;&amp;kcy;&amp;icy; &amp;pcy;&amp;ocy; &amp;zcy;&amp;acy;&amp;pcy;&amp;rcy;&amp;ocy;&amp;scy;&amp;ucy; &amp;khcy;&amp;rcy;&amp;icy;&amp;scy;&amp;tcy;&amp;icy;&amp;yacy;&amp;ncy;&amp;scy;&amp;softcy;&amp;kcy;&amp;iukcy; &amp;scy;&amp;icy;&amp;mcy;&amp;vcy;&amp;ocy;&amp;lcy;&amp;icy; &amp;ucy; &amp;vcy;&amp;icy;&amp;shcy;&amp;icy;&amp;vcy;&amp;tscy;&amp;iuk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143248"/>
            <a:ext cx="2790831" cy="279083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86454"/>
            <a:ext cx="8686800" cy="838200"/>
          </a:xfrm>
        </p:spPr>
        <p:txBody>
          <a:bodyPr/>
          <a:lstStyle/>
          <a:p>
            <a:pPr algn="ctr"/>
            <a:r>
              <a:rPr lang="uk-UA" b="1" dirty="0" smtClean="0"/>
              <a:t>Свято </a:t>
            </a:r>
            <a:r>
              <a:rPr lang="uk-UA" b="1" dirty="0" err="1" smtClean="0"/>
              <a:t>різдва</a:t>
            </a:r>
            <a:r>
              <a:rPr lang="uk-UA" b="1" dirty="0" smtClean="0"/>
              <a:t> як цвіт лілеї</a:t>
            </a:r>
            <a:endParaRPr lang="uk-UA" b="1" dirty="0"/>
          </a:p>
        </p:txBody>
      </p:sp>
      <p:pic>
        <p:nvPicPr>
          <p:cNvPr id="4" name="Содержимое 3" descr="SAM_215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255677" y="285728"/>
            <a:ext cx="4245149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86454"/>
            <a:ext cx="8686800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Різдвяна ружа – символ  </a:t>
            </a:r>
            <a:br>
              <a:rPr lang="uk-UA" b="1" dirty="0" smtClean="0"/>
            </a:br>
            <a:r>
              <a:rPr lang="uk-UA" b="1" dirty="0" err="1" smtClean="0"/>
              <a:t>христа</a:t>
            </a:r>
            <a:r>
              <a:rPr lang="uk-UA" b="1" dirty="0" smtClean="0"/>
              <a:t> - немовляти</a:t>
            </a:r>
            <a:endParaRPr lang="uk-UA" b="1" dirty="0"/>
          </a:p>
        </p:txBody>
      </p:sp>
      <p:pic>
        <p:nvPicPr>
          <p:cNvPr id="4" name="Содержимое 3" descr="SAM_214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28860" y="71414"/>
            <a:ext cx="4357718" cy="571504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5016"/>
            <a:ext cx="8686800" cy="838200"/>
          </a:xfrm>
        </p:spPr>
        <p:txBody>
          <a:bodyPr/>
          <a:lstStyle/>
          <a:p>
            <a:pPr algn="ctr"/>
            <a:r>
              <a:rPr lang="uk-UA" b="1" dirty="0" smtClean="0"/>
              <a:t>Животворна чаша причастя</a:t>
            </a:r>
            <a:endParaRPr lang="uk-UA" b="1" dirty="0"/>
          </a:p>
        </p:txBody>
      </p:sp>
      <p:pic>
        <p:nvPicPr>
          <p:cNvPr id="4" name="Содержимое 3" descr="SAM_214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71736" y="285728"/>
            <a:ext cx="4143404" cy="5524539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86454"/>
            <a:ext cx="8686800" cy="838200"/>
          </a:xfrm>
        </p:spPr>
        <p:txBody>
          <a:bodyPr/>
          <a:lstStyle/>
          <a:p>
            <a:pPr algn="ctr"/>
            <a:r>
              <a:rPr lang="uk-UA" b="1" dirty="0" err="1" smtClean="0"/>
              <a:t>радуниця</a:t>
            </a:r>
            <a:endParaRPr lang="uk-UA" b="1" dirty="0"/>
          </a:p>
        </p:txBody>
      </p:sp>
      <p:pic>
        <p:nvPicPr>
          <p:cNvPr id="4" name="Содержимое 3" descr="SAM_214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36016" y="285729"/>
            <a:ext cx="4179123" cy="5572164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Хрест</a:t>
            </a:r>
            <a:r>
              <a:rPr lang="ru-RU" dirty="0" smtClean="0"/>
              <a:t>, </a:t>
            </a:r>
            <a:r>
              <a:rPr lang="ru-RU" dirty="0" err="1" smtClean="0"/>
              <a:t>терновий</a:t>
            </a:r>
            <a:r>
              <a:rPr lang="ru-RU" dirty="0" smtClean="0"/>
              <a:t> </a:t>
            </a:r>
            <a:r>
              <a:rPr lang="ru-RU" dirty="0" err="1" smtClean="0"/>
              <a:t>вінок</a:t>
            </a:r>
            <a:r>
              <a:rPr lang="ru-RU" dirty="0" smtClean="0"/>
              <a:t>, </a:t>
            </a:r>
            <a:r>
              <a:rPr lang="ru-RU" dirty="0" smtClean="0"/>
              <a:t>«</a:t>
            </a:r>
            <a:br>
              <a:rPr lang="ru-RU" dirty="0" smtClean="0"/>
            </a:br>
            <a:r>
              <a:rPr lang="ru-RU" dirty="0" smtClean="0"/>
              <a:t>INCI</a:t>
            </a:r>
            <a:r>
              <a:rPr lang="ru-RU" dirty="0" smtClean="0"/>
              <a:t>" - символ </a:t>
            </a:r>
            <a:r>
              <a:rPr lang="ru-RU" dirty="0" err="1" smtClean="0"/>
              <a:t>Христової</a:t>
            </a:r>
            <a:r>
              <a:rPr lang="ru-RU" dirty="0" smtClean="0"/>
              <a:t> </a:t>
            </a:r>
            <a:r>
              <a:rPr lang="ru-RU" dirty="0" err="1" smtClean="0"/>
              <a:t>любові</a:t>
            </a:r>
            <a:endParaRPr lang="uk-UA" dirty="0"/>
          </a:p>
        </p:txBody>
      </p:sp>
      <p:pic>
        <p:nvPicPr>
          <p:cNvPr id="1026" name="Picture 2" descr="Картинки по запросу християнські символи хрест вишив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14290"/>
            <a:ext cx="3500462" cy="516146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34072"/>
            <a:ext cx="8686800" cy="838200"/>
          </a:xfrm>
        </p:spPr>
        <p:txBody>
          <a:bodyPr/>
          <a:lstStyle/>
          <a:p>
            <a:pPr algn="ctr"/>
            <a:r>
              <a:rPr lang="uk-UA" b="1" dirty="0" smtClean="0"/>
              <a:t>Хрест животворящий</a:t>
            </a:r>
            <a:endParaRPr lang="uk-UA" b="1" dirty="0"/>
          </a:p>
        </p:txBody>
      </p:sp>
      <p:pic>
        <p:nvPicPr>
          <p:cNvPr id="4" name="Содержимое 3" descr="SAM_214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357422" y="285728"/>
            <a:ext cx="4214842" cy="561979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86454"/>
            <a:ext cx="8686800" cy="838200"/>
          </a:xfrm>
        </p:spPr>
        <p:txBody>
          <a:bodyPr/>
          <a:lstStyle/>
          <a:p>
            <a:pPr algn="ctr"/>
            <a:r>
              <a:rPr lang="uk-UA" b="1" dirty="0" err="1" smtClean="0"/>
              <a:t>ісУс</a:t>
            </a:r>
            <a:r>
              <a:rPr lang="uk-UA" b="1" dirty="0" smtClean="0"/>
              <a:t> </a:t>
            </a:r>
            <a:r>
              <a:rPr lang="uk-UA" b="1" dirty="0" err="1" smtClean="0"/>
              <a:t>христос</a:t>
            </a:r>
            <a:r>
              <a:rPr lang="uk-UA" b="1" dirty="0" smtClean="0"/>
              <a:t> – спаситель людей</a:t>
            </a:r>
            <a:endParaRPr lang="uk-UA" b="1" dirty="0"/>
          </a:p>
        </p:txBody>
      </p:sp>
      <p:pic>
        <p:nvPicPr>
          <p:cNvPr id="4" name="Содержимое 3" descr="SAM_214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691400" y="226897"/>
            <a:ext cx="5666682" cy="5416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86454"/>
            <a:ext cx="8686800" cy="838200"/>
          </a:xfrm>
        </p:spPr>
        <p:txBody>
          <a:bodyPr/>
          <a:lstStyle/>
          <a:p>
            <a:pPr algn="ctr"/>
            <a:r>
              <a:rPr lang="uk-UA" b="1" dirty="0" smtClean="0"/>
              <a:t>Символ рушійної сили, оберег</a:t>
            </a:r>
            <a:endParaRPr lang="uk-UA" b="1" dirty="0"/>
          </a:p>
        </p:txBody>
      </p:sp>
      <p:pic>
        <p:nvPicPr>
          <p:cNvPr id="4" name="Содержимое 3" descr="SAM_214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28662" y="285727"/>
            <a:ext cx="7358113" cy="5518585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86454"/>
            <a:ext cx="8686800" cy="838200"/>
          </a:xfrm>
        </p:spPr>
        <p:txBody>
          <a:bodyPr/>
          <a:lstStyle/>
          <a:p>
            <a:pPr algn="ctr"/>
            <a:r>
              <a:rPr lang="uk-UA" b="1" dirty="0" smtClean="0"/>
              <a:t>Символ служіння</a:t>
            </a:r>
            <a:endParaRPr lang="uk-UA" b="1" dirty="0"/>
          </a:p>
        </p:txBody>
      </p:sp>
      <p:pic>
        <p:nvPicPr>
          <p:cNvPr id="4" name="Содержимое 3" descr="SAM_215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28662" y="285728"/>
            <a:ext cx="7429552" cy="5572164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vizerunki-vishivanok-ce-zashifrovani-napisi-7 (495x700, 241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703" y="214290"/>
            <a:ext cx="4714875" cy="645321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16"/>
            <a:ext cx="8686800" cy="838200"/>
          </a:xfrm>
        </p:spPr>
        <p:txBody>
          <a:bodyPr/>
          <a:lstStyle/>
          <a:p>
            <a:pPr algn="ctr"/>
            <a:r>
              <a:rPr lang="uk-UA" b="1" dirty="0" smtClean="0"/>
              <a:t>Дерево життя</a:t>
            </a:r>
            <a:endParaRPr lang="uk-UA" b="1" dirty="0"/>
          </a:p>
        </p:txBody>
      </p:sp>
      <p:pic>
        <p:nvPicPr>
          <p:cNvPr id="4" name="Содержимое 3" descr="SAM_213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71736" y="428604"/>
            <a:ext cx="4000528" cy="5334038"/>
          </a:xfrm>
        </p:spPr>
      </p:pic>
    </p:spTree>
  </p:cSld>
  <p:clrMapOvr>
    <a:masterClrMapping/>
  </p:clrMapOvr>
  <p:transition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cy.info - Free Image Hos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1500"/>
            <a:ext cx="5238750" cy="647221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http://www.livemaster.ru</a:t>
            </a:r>
            <a:r>
              <a:rPr lang="en-US" dirty="0" smtClean="0"/>
              <a:t>/</a:t>
            </a:r>
            <a:endParaRPr lang="uk-UA" dirty="0" smtClean="0"/>
          </a:p>
          <a:p>
            <a:r>
              <a:rPr lang="en-US" dirty="0" smtClean="0"/>
              <a:t>http://www.doroga.ua</a:t>
            </a:r>
            <a:r>
              <a:rPr lang="en-US" dirty="0" smtClean="0"/>
              <a:t>/</a:t>
            </a:r>
            <a:endParaRPr lang="uk-UA" dirty="0" smtClean="0"/>
          </a:p>
          <a:p>
            <a:r>
              <a:rPr lang="en-US" dirty="0" smtClean="0"/>
              <a:t>http://odesit.com/</a:t>
            </a:r>
            <a:endParaRPr lang="uk-UA" dirty="0"/>
          </a:p>
        </p:txBody>
      </p:sp>
    </p:spTree>
  </p:cSld>
  <p:clrMapOvr>
    <a:masterClrMapping/>
  </p:clrMapOvr>
  <p:transition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86454"/>
            <a:ext cx="8686800" cy="838200"/>
          </a:xfrm>
        </p:spPr>
        <p:txBody>
          <a:bodyPr/>
          <a:lstStyle/>
          <a:p>
            <a:pPr algn="ctr"/>
            <a:r>
              <a:rPr lang="uk-UA" b="1" dirty="0" smtClean="0"/>
              <a:t>Христос – основа церкви</a:t>
            </a:r>
            <a:endParaRPr lang="uk-UA" b="1" dirty="0"/>
          </a:p>
        </p:txBody>
      </p:sp>
      <p:pic>
        <p:nvPicPr>
          <p:cNvPr id="4" name="Содержимое 3" descr="SAM_215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786050" y="571480"/>
            <a:ext cx="3857652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57892"/>
            <a:ext cx="8686800" cy="838200"/>
          </a:xfrm>
        </p:spPr>
        <p:txBody>
          <a:bodyPr/>
          <a:lstStyle/>
          <a:p>
            <a:pPr algn="ctr"/>
            <a:r>
              <a:rPr lang="uk-UA" b="1" dirty="0" smtClean="0"/>
              <a:t>Символ </a:t>
            </a:r>
            <a:r>
              <a:rPr lang="uk-UA" b="1" dirty="0" err="1" smtClean="0"/>
              <a:t>терпінь</a:t>
            </a:r>
            <a:r>
              <a:rPr lang="uk-UA" b="1" dirty="0" smtClean="0"/>
              <a:t> </a:t>
            </a:r>
            <a:r>
              <a:rPr lang="uk-UA" b="1" dirty="0" err="1" smtClean="0"/>
              <a:t>христа</a:t>
            </a:r>
            <a:endParaRPr lang="uk-UA" b="1" dirty="0"/>
          </a:p>
        </p:txBody>
      </p:sp>
      <p:pic>
        <p:nvPicPr>
          <p:cNvPr id="4" name="Содержимое 3" descr="SAM_215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786050" y="285728"/>
            <a:ext cx="3571900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57892"/>
            <a:ext cx="8686800" cy="838200"/>
          </a:xfrm>
        </p:spPr>
        <p:txBody>
          <a:bodyPr/>
          <a:lstStyle/>
          <a:p>
            <a:pPr algn="ctr"/>
            <a:r>
              <a:rPr lang="uk-UA" b="1" dirty="0" smtClean="0"/>
              <a:t>Символ </a:t>
            </a:r>
            <a:r>
              <a:rPr lang="uk-UA" b="1" dirty="0" err="1" smtClean="0"/>
              <a:t>терпінь</a:t>
            </a:r>
            <a:r>
              <a:rPr lang="uk-UA" b="1" dirty="0" smtClean="0"/>
              <a:t> </a:t>
            </a:r>
            <a:r>
              <a:rPr lang="uk-UA" b="1" dirty="0" err="1" smtClean="0"/>
              <a:t>христа</a:t>
            </a:r>
            <a:endParaRPr lang="uk-UA" b="1" dirty="0"/>
          </a:p>
        </p:txBody>
      </p:sp>
      <p:pic>
        <p:nvPicPr>
          <p:cNvPr id="4" name="Содержимое 3" descr="SAM_213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00298" y="285728"/>
            <a:ext cx="4214842" cy="561979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43578"/>
            <a:ext cx="8686800" cy="838200"/>
          </a:xfrm>
        </p:spPr>
        <p:txBody>
          <a:bodyPr/>
          <a:lstStyle/>
          <a:p>
            <a:pPr algn="ctr"/>
            <a:r>
              <a:rPr lang="uk-UA" b="1" dirty="0" smtClean="0"/>
              <a:t>Ключ благодаті</a:t>
            </a:r>
            <a:endParaRPr lang="uk-UA" b="1" dirty="0"/>
          </a:p>
        </p:txBody>
      </p:sp>
      <p:pic>
        <p:nvPicPr>
          <p:cNvPr id="4" name="Содержимое 3" descr="SAM_213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00298" y="285728"/>
            <a:ext cx="4143404" cy="5524539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8645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Символ Християнської Віри, надії, любові</a:t>
            </a:r>
            <a:endParaRPr lang="uk-UA" b="1" dirty="0"/>
          </a:p>
        </p:txBody>
      </p:sp>
      <p:pic>
        <p:nvPicPr>
          <p:cNvPr id="4" name="Содержимое 3" descr="SAM_213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85984" y="95226"/>
            <a:ext cx="4429156" cy="5905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8645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Символ втілення </a:t>
            </a:r>
            <a:r>
              <a:rPr lang="uk-UA" b="1" dirty="0" err="1" smtClean="0"/>
              <a:t>христа</a:t>
            </a:r>
            <a:r>
              <a:rPr lang="uk-UA" b="1" dirty="0" smtClean="0"/>
              <a:t> через діву </a:t>
            </a:r>
            <a:r>
              <a:rPr lang="uk-UA" b="1" dirty="0" err="1" smtClean="0"/>
              <a:t>марію</a:t>
            </a:r>
            <a:endParaRPr lang="uk-UA" b="1" dirty="0"/>
          </a:p>
        </p:txBody>
      </p:sp>
      <p:pic>
        <p:nvPicPr>
          <p:cNvPr id="4" name="Содержимое 3" descr="SAM_213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71736" y="285728"/>
            <a:ext cx="4071966" cy="5429288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857892"/>
            <a:ext cx="8686800" cy="838200"/>
          </a:xfrm>
        </p:spPr>
        <p:txBody>
          <a:bodyPr/>
          <a:lstStyle/>
          <a:p>
            <a:pPr algn="ctr"/>
            <a:r>
              <a:rPr lang="uk-UA" b="1" dirty="0" smtClean="0"/>
              <a:t>Символ любові </a:t>
            </a:r>
            <a:r>
              <a:rPr lang="uk-UA" b="1" dirty="0" err="1" smtClean="0"/>
              <a:t>христа</a:t>
            </a:r>
            <a:r>
              <a:rPr lang="uk-UA" b="1" dirty="0" smtClean="0"/>
              <a:t> до людей</a:t>
            </a:r>
            <a:endParaRPr lang="uk-UA" b="1" dirty="0"/>
          </a:p>
        </p:txBody>
      </p:sp>
      <p:pic>
        <p:nvPicPr>
          <p:cNvPr id="4" name="Содержимое 3" descr="SAM_215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214546" y="142852"/>
            <a:ext cx="4572032" cy="5429288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</TotalTime>
  <Words>79</Words>
  <Application>Microsoft Office PowerPoint</Application>
  <PresentationFormat>Экран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Християнські символи  у вишивці</vt:lpstr>
      <vt:lpstr>Дерево життя</vt:lpstr>
      <vt:lpstr>Христос – основа церкви</vt:lpstr>
      <vt:lpstr>Символ терпінь христа</vt:lpstr>
      <vt:lpstr>Символ терпінь христа</vt:lpstr>
      <vt:lpstr>Ключ благодаті</vt:lpstr>
      <vt:lpstr>Символ Християнської Віри, надії, любові</vt:lpstr>
      <vt:lpstr>Символ втілення христа через діву марію</vt:lpstr>
      <vt:lpstr>Символ любові христа до людей</vt:lpstr>
      <vt:lpstr>Свято різдва як цвіт лілеї</vt:lpstr>
      <vt:lpstr>Різдвяна ружа – символ   христа - немовляти</vt:lpstr>
      <vt:lpstr>Животворна чаша причастя</vt:lpstr>
      <vt:lpstr>радуниця</vt:lpstr>
      <vt:lpstr>Хрест, терновий вінок, « INCI" - символ Христової любові</vt:lpstr>
      <vt:lpstr>Хрест животворящий</vt:lpstr>
      <vt:lpstr>ісУс христос – спаситель людей</vt:lpstr>
      <vt:lpstr>Символ рушійної сили, оберег</vt:lpstr>
      <vt:lpstr>Символ служіння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User</cp:lastModifiedBy>
  <cp:revision>20</cp:revision>
  <dcterms:created xsi:type="dcterms:W3CDTF">2017-01-21T21:03:47Z</dcterms:created>
  <dcterms:modified xsi:type="dcterms:W3CDTF">2017-03-01T17:50:44Z</dcterms:modified>
</cp:coreProperties>
</file>