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22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8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809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9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492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86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88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6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78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4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33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8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7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8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7AF9C9-B345-4DDB-9792-50C159BBE9E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018739-2C5F-40CA-A2CB-75B60F516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98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12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3" Type="http://schemas.microsoft.com/office/2007/relationships/hdphoto" Target="../media/hdphoto2.wdp"/><Relationship Id="rId7" Type="http://schemas.openxmlformats.org/officeDocument/2006/relationships/image" Target="../media/image12.png"/><Relationship Id="rId12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3" Type="http://schemas.microsoft.com/office/2007/relationships/hdphoto" Target="../media/hdphoto2.wdp"/><Relationship Id="rId7" Type="http://schemas.openxmlformats.org/officeDocument/2006/relationships/image" Target="../media/image12.png"/><Relationship Id="rId12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2868" y="456729"/>
            <a:ext cx="7335406" cy="1031564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6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світі цифр і </a:t>
            </a:r>
            <a:r>
              <a:rPr lang="uk-UA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чисел</a:t>
            </a:r>
            <a:endParaRPr lang="ru-RU" sz="60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5403" y="4750366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Зобенько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Олена  Олексіївна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– методист дошкільного навчального закладу (ясла – садок) комбінованого типу № 60 «Ялинка -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Веселинка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Черкаської міської ради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2490" y="2117174"/>
            <a:ext cx="9156161" cy="177561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Допоможи </a:t>
            </a:r>
            <a:r>
              <a:rPr lang="uk-UA" sz="4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Незнайці</a:t>
            </a:r>
            <a:r>
              <a:rPr lang="uk-UA" sz="4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визначити, </a:t>
            </a:r>
            <a:endParaRPr lang="en-US" sz="48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</a:t>
            </a:r>
            <a:r>
              <a:rPr lang="uk-UA" sz="4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цифра загубилась?</a:t>
            </a:r>
            <a:endParaRPr lang="ru-RU" sz="4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грамотность &quot; mamlas7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94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648182" y="914400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419109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5960963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7731890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9502817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190036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Единиц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09" y="914398"/>
            <a:ext cx="1391871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Двой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953" y="914398"/>
            <a:ext cx="1223238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Тройка жёлтая для распечат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565" y="890799"/>
            <a:ext cx="1391870" cy="25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Четверка цветная для распечатк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238" y="4148902"/>
            <a:ext cx="1385725" cy="276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Пятер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846" y="485560"/>
            <a:ext cx="1906783" cy="33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Шестерк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293" y="309488"/>
            <a:ext cx="2008809" cy="35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Семер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7" y="3504514"/>
            <a:ext cx="1934800" cy="325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Восьме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298" y="3479478"/>
            <a:ext cx="2171417" cy="36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Девятка распечатать раскраск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672" y="3152192"/>
            <a:ext cx="1985727" cy="374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8" descr="http://im2-tub-ua.yandex.net/i?id=43b8d1c0cfeb4e4883699824bc21bbfc-03-144&amp;n=2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4" y="6229664"/>
            <a:ext cx="1225315" cy="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грамотность &quot; mamlas76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4135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4.44444E-6 C 0.00221 -0.00556 0.00495 -0.01065 0.0069 -0.01644 C 0.01393 -0.03843 0.00547 -0.02223 0.01146 -0.03287 C 0.01185 -0.03635 0.01172 -0.04005 0.01263 -0.04329 C 0.01341 -0.04584 0.0151 -0.04699 0.01614 -0.04931 C 0.01745 -0.05255 0.01836 -0.05625 0.01953 -0.05949 C 0.02057 -0.0625 0.02187 -0.06505 0.02304 -0.06783 C 0.02539 -0.07385 0.02995 -0.08635 0.02995 -0.08635 C 0.03372 -0.10672 0.02734 -0.07547 0.0345 -0.09861 C 0.04166 -0.12107 0.03229 -0.10278 0.04036 -0.11713 C 0.04245 -0.12824 0.04023 -0.11829 0.04375 -0.1294 C 0.0457 -0.13519 0.04596 -0.13866 0.04844 -0.14375 C 0.04987 -0.14653 0.05143 -0.14908 0.05299 -0.15185 C 0.05416 -0.15973 0.0539 -0.16111 0.05651 -0.16829 C 0.05755 -0.1713 0.05872 -0.17385 0.05989 -0.17662 C 0.06068 -0.17801 0.06159 -0.17894 0.06224 -0.18056 C 0.06354 -0.1838 0.06432 -0.18773 0.06575 -0.19098 C 0.06706 -0.19398 0.07031 -0.19908 0.07031 -0.19908 C 0.07239 -0.21042 0.07044 -0.20093 0.07487 -0.21551 C 0.07578 -0.21806 0.07656 -0.22084 0.07721 -0.22361 C 0.07773 -0.2257 0.07773 -0.22801 0.07838 -0.22986 C 0.08047 -0.23635 0.08346 -0.24098 0.08646 -0.2463 C 0.08958 -0.26829 0.08541 -0.24445 0.08997 -0.25857 C 0.09101 -0.26181 0.09127 -0.26551 0.09219 -0.26875 C 0.09284 -0.27107 0.09388 -0.27292 0.09453 -0.275 C 0.10039 -0.29329 0.09349 -0.27431 0.09922 -0.28935 C 0.10117 -0.30741 0.09883 -0.29213 0.10377 -0.30973 C 0.10534 -0.31528 0.10508 -0.32037 0.10612 -0.32616 C 0.10664 -0.32986 0.10768 -0.3331 0.10833 -0.33658 C 0.10911 -0.34468 0.10898 -0.35348 0.11068 -0.36111 C 0.11575 -0.38357 0.11081 -0.36042 0.11419 -0.37963 C 0.11523 -0.38588 0.11758 -0.39792 0.11758 -0.39792 C 0.12031 -0.43148 0.11679 -0.39005 0.12109 -0.43287 C 0.12161 -0.43773 0.12174 -0.4426 0.12226 -0.44723 C 0.12252 -0.4507 0.12304 -0.45417 0.12344 -0.45741 C 0.12383 -0.46227 0.12409 -0.46713 0.12448 -0.47176 C 0.12591 -0.48588 0.12565 -0.47454 0.12565 -0.48611 L 0.12565 -0.48611 " pathEditMode="relative" ptsTypes="AAAAAAAAAAAAAAAAAAAAAAAAAAAAAAAAAAAAAAA">
                                      <p:cBhvr>
                                        <p:cTn id="1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648182" y="914400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419109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5960963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7731890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9502817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190036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8" descr="http://im2-tub-ua.yandex.net/i?id=43b8d1c0cfeb4e4883699824bc21bbfc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4" y="6229664"/>
            <a:ext cx="1225315" cy="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грамотность &quot; mamlas7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Единиц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73" y="4611356"/>
            <a:ext cx="1391871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Двойк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162" y="4611356"/>
            <a:ext cx="1223238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Тройка жёлтая для распечат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4" y="876227"/>
            <a:ext cx="1391870" cy="25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Пяте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56" y="424952"/>
            <a:ext cx="1906783" cy="33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Шестерк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55" y="3145268"/>
            <a:ext cx="2008809" cy="35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Девятка распечатать раскраски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750" y="3102457"/>
            <a:ext cx="1732938" cy="35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Семерка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71" y="452381"/>
            <a:ext cx="1696146" cy="32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Восьмерка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940" y="253218"/>
            <a:ext cx="1855607" cy="356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Четверка цветная для распечатки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82" y="876226"/>
            <a:ext cx="1359955" cy="26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008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44444E-6 L -2.08333E-7 -4.44444E-6 C 0.00339 -0.00486 0.00664 -0.01042 0.01029 -0.01458 C 0.01394 -0.01852 0.01823 -0.02037 0.02188 -0.02477 C 0.03008 -0.03449 0.02604 -0.03171 0.03334 -0.03495 C 0.04584 -0.04815 0.03321 -0.03611 0.04375 -0.04329 C 0.05456 -0.05023 0.04128 -0.04514 0.05534 -0.0493 C 0.06914 -0.06157 0.04948 -0.04444 0.06576 -0.05764 C 0.0681 -0.05949 0.07019 -0.06227 0.07266 -0.06366 C 0.07487 -0.06505 0.07722 -0.06505 0.07956 -0.06574 C 0.08112 -0.06713 0.08269 -0.06829 0.08412 -0.06991 C 0.08542 -0.07106 0.08633 -0.07315 0.08763 -0.07384 C 0.08946 -0.07523 0.09141 -0.07523 0.09336 -0.07593 C 0.09688 -0.08218 0.09688 -0.08264 0.10261 -0.08819 C 0.10443 -0.09005 0.10651 -0.09074 0.10834 -0.09236 C 0.10964 -0.09352 0.11068 -0.09537 0.11185 -0.09653 C 0.11328 -0.09792 0.11498 -0.09907 0.11641 -0.10069 C 0.11914 -0.10324 0.12175 -0.10625 0.12448 -0.1088 C 0.12604 -0.11018 0.12774 -0.11111 0.12917 -0.11296 C 0.13321 -0.11805 0.13685 -0.12384 0.14063 -0.1294 L 0.14649 -0.1375 C 0.14883 -0.14097 0.15157 -0.14352 0.15339 -0.14768 C 0.15456 -0.15046 0.15547 -0.1537 0.15677 -0.15602 C 0.15964 -0.16065 0.16328 -0.16343 0.16602 -0.16829 C 0.16993 -0.17523 0.17709 -0.18889 0.18216 -0.19491 C 0.18321 -0.19606 0.18451 -0.1963 0.18568 -0.19699 C 0.1892 -0.20625 0.18815 -0.20417 0.19375 -0.21551 C 0.1944 -0.2169 0.19532 -0.21805 0.1961 -0.21944 C 0.19766 -0.22292 0.19883 -0.22685 0.20065 -0.22986 C 0.20391 -0.23495 0.21107 -0.24421 0.21107 -0.24421 C 0.2181 -0.26296 0.20912 -0.23981 0.21563 -0.2544 C 0.21654 -0.25625 0.21706 -0.25856 0.21797 -0.26042 C 0.2194 -0.26343 0.22253 -0.26875 0.22253 -0.26875 C 0.22487 -0.28079 0.22201 -0.26968 0.22722 -0.27893 C 0.22852 -0.28148 0.22943 -0.28472 0.2306 -0.28727 C 0.23581 -0.29745 0.2375 -0.29745 0.24102 -0.30764 C 0.24193 -0.31018 0.24219 -0.31366 0.24336 -0.31597 C 0.24466 -0.31852 0.24662 -0.31968 0.24792 -0.32199 C 0.2543 -0.3331 0.24831 -0.32847 0.25495 -0.33218 C 0.26315 -0.34699 0.24831 -0.32014 0.26068 -0.34468 C 0.26289 -0.34884 0.26524 -0.35278 0.26758 -0.35694 C 0.26914 -0.35972 0.27097 -0.3618 0.27214 -0.36505 C 0.27748 -0.37893 0.27487 -0.37384 0.27917 -0.38148 C 0.28177 -0.3956 0.27969 -0.39074 0.28373 -0.39792 C 0.28412 -0.4 0.28438 -0.40208 0.2849 -0.40393 C 0.28555 -0.40625 0.28659 -0.4081 0.28724 -0.41018 C 0.28841 -0.41481 0.28828 -0.41481 0.28828 -0.41829 L 0.28828 -0.41829 " pathEditMode="relative" ptsTypes="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648182" y="914400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419109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5960963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7731890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9502817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190036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8" descr="http://im2-tub-ua.yandex.net/i?id=43b8d1c0cfeb4e4883699824bc21bbfc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4" y="6229664"/>
            <a:ext cx="1225315" cy="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грамотность &quot; mamlas7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Единиц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916" y="3793233"/>
            <a:ext cx="1391871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Двойк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210" y="4476540"/>
            <a:ext cx="1223238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Тройка жёлтая для распечат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194" y="4370716"/>
            <a:ext cx="1391870" cy="25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Четверка цветная для распечатк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19" y="911167"/>
            <a:ext cx="1359955" cy="26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Пятерк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526" y="452381"/>
            <a:ext cx="1906783" cy="33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Шестерка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255" y="336916"/>
            <a:ext cx="2008809" cy="35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Семерка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182" y="507239"/>
            <a:ext cx="1696146" cy="32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Восьмерка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93" y="379198"/>
            <a:ext cx="1855607" cy="356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Девятка распечатать раскраски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869" y="3190030"/>
            <a:ext cx="1732938" cy="35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6276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4167E-6 2.96296E-6 L 8.54167E-6 2.96296E-6 C 0.00222 -0.00695 0.0043 -0.01412 0.00691 -0.0206 C 0.00808 -0.02384 0.01016 -0.0257 0.01146 -0.02894 C 0.01251 -0.03125 0.01264 -0.03472 0.01381 -0.03704 C 0.01498 -0.03958 0.01706 -0.04074 0.01837 -0.04329 C 0.01941 -0.04491 0.0198 -0.04745 0.02071 -0.04931 C 0.02748 -0.06458 0.02553 -0.06088 0.0323 -0.06991 C 0.03464 -0.07639 0.03673 -0.08357 0.04037 -0.0882 C 0.04206 -0.09074 0.04415 -0.09236 0.0461 -0.09445 C 0.04805 -0.09931 0.04962 -0.1044 0.05183 -0.1088 C 0.05313 -0.11134 0.05495 -0.11273 0.05652 -0.11505 C 0.0573 -0.1162 0.05795 -0.11782 0.05873 -0.11898 C 0.06029 -0.1213 0.06199 -0.12292 0.06342 -0.12523 C 0.06537 -0.12847 0.06706 -0.13241 0.06915 -0.13542 C 0.07019 -0.13704 0.07162 -0.13796 0.07266 -0.13958 C 0.07423 -0.14213 0.07566 -0.14514 0.07722 -0.14769 C 0.08139 -0.15417 0.08607 -0.15926 0.08998 -0.1662 C 0.09467 -0.17454 0.09193 -0.17107 0.09805 -0.17639 C 0.10079 -0.1838 0.10144 -0.18634 0.10613 -0.19282 C 0.10743 -0.19468 0.10925 -0.19537 0.11068 -0.19699 C 0.11277 -0.19954 0.11446 -0.20255 0.11641 -0.20509 C 0.11758 -0.20671 0.11876 -0.20787 0.11993 -0.20926 C 0.12149 -0.21134 0.12292 -0.21366 0.12449 -0.21551 C 0.12644 -0.21759 0.12852 -0.21921 0.13034 -0.22153 C 0.14493 -0.24051 0.13659 -0.23495 0.14532 -0.24005 C 0.14962 -0.25185 0.14506 -0.24213 0.15105 -0.24838 C 0.15274 -0.25 0.15404 -0.25255 0.15574 -0.2544 C 0.15717 -0.25602 0.15873 -0.25718 0.16029 -0.25857 C 0.16303 -0.26343 0.16615 -0.26736 0.16837 -0.27292 C 0.17618 -0.2912 0.17214 -0.28542 0.17878 -0.29329 C 0.18113 -0.29884 0.1836 -0.30417 0.18568 -0.30972 C 0.18646 -0.31181 0.18725 -0.31389 0.18803 -0.31597 C 0.18972 -0.32037 0.19219 -0.32546 0.19376 -0.33032 C 0.19467 -0.33287 0.19506 -0.33588 0.1961 -0.33843 C 0.19662 -0.34005 0.19779 -0.34097 0.19831 -0.34259 C 0.19936 -0.34514 0.20001 -0.34792 0.20066 -0.35093 C 0.20118 -0.35278 0.20118 -0.35509 0.20183 -0.35695 C 0.20313 -0.36065 0.20495 -0.36389 0.20639 -0.36713 C 0.20678 -0.36921 0.2073 -0.3713 0.20756 -0.37338 C 0.20808 -0.37616 0.20821 -0.37894 0.20873 -0.38148 C 0.20938 -0.38519 0.21029 -0.38843 0.21107 -0.3919 C 0.21186 -0.39583 0.21264 -0.4 0.21342 -0.40417 L 0.21446 -0.41019 C 0.21485 -0.41227 0.21472 -0.41528 0.21563 -0.41644 L 0.22266 -0.42454 L 0.22266 -0.42454 " pathEditMode="relative" ptsTypes="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648182" y="914400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419109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4190036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5960963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7731890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9502817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8" descr="http://im2-tub-ua.yandex.net/i?id=43b8d1c0cfeb4e4883699824bc21bbfc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4" y="6229664"/>
            <a:ext cx="1225315" cy="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Единиц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988" y="3925115"/>
            <a:ext cx="1391871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Двой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35" y="907253"/>
            <a:ext cx="1223238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Тройка жёлтая для распечат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043" y="883655"/>
            <a:ext cx="1391870" cy="25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Четверка цветная для распечатк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914" y="883655"/>
            <a:ext cx="1192045" cy="26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Пятер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60" y="465256"/>
            <a:ext cx="1906783" cy="33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Шесте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117" y="313405"/>
            <a:ext cx="2008809" cy="35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Семерк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08" y="4116547"/>
            <a:ext cx="1696146" cy="32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Восьмерка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867" y="3561414"/>
            <a:ext cx="1855607" cy="356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Девятка распечатать раскраск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98" y="3059458"/>
            <a:ext cx="1732938" cy="35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грамотность &quot; mamlas76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833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2.5E-6 -2.22222E-6 C -0.00351 -0.00139 -0.00703 -0.00255 -0.01042 -0.00417 C -0.01393 -0.00602 -0.01719 -0.00996 -0.02083 -0.01042 L -0.03698 -0.0125 C -0.0401 -0.01389 -0.04336 -0.01412 -0.04622 -0.01644 C -0.04779 -0.01783 -0.04922 -0.01991 -0.05078 -0.0206 C -0.05351 -0.02199 -0.05625 -0.02199 -0.05885 -0.02269 C -0.06042 -0.02408 -0.06198 -0.0257 -0.06354 -0.02685 C -0.06575 -0.02847 -0.06823 -0.02917 -0.07044 -0.03079 C -0.07253 -0.03264 -0.07422 -0.03519 -0.07617 -0.03704 C -0.07878 -0.03959 -0.08398 -0.04398 -0.08659 -0.04514 C -0.08997 -0.04699 -0.09362 -0.04769 -0.097 -0.04931 C -0.10625 -0.05417 -0.09948 -0.05162 -0.10625 -0.05764 C -0.10781 -0.05903 -0.11276 -0.06111 -0.11432 -0.06158 C -0.11979 -0.06806 -0.11562 -0.06412 -0.1224 -0.06783 C -0.12474 -0.06898 -0.12695 -0.0706 -0.1293 -0.07199 C -0.13047 -0.07269 -0.13151 -0.07361 -0.13281 -0.07408 L -0.13854 -0.07593 C -0.15026 -0.08634 -0.1362 -0.07477 -0.14779 -0.08218 C -0.15052 -0.08403 -0.15312 -0.08634 -0.15586 -0.08843 C -0.1569 -0.08912 -0.1582 -0.08959 -0.15924 -0.09028 C -0.17031 -0.09769 -0.16068 -0.0919 -0.16849 -0.09653 C -0.16966 -0.09792 -0.1707 -0.09954 -0.172 -0.1007 C -0.17305 -0.10162 -0.17435 -0.10185 -0.17539 -0.10278 C -0.17734 -0.10394 -0.1793 -0.10556 -0.18125 -0.10672 C -0.18229 -0.10764 -0.18359 -0.10787 -0.18463 -0.1088 C -0.18594 -0.10996 -0.18685 -0.11181 -0.18815 -0.11297 C -0.19245 -0.1169 -0.19414 -0.11713 -0.19857 -0.11898 C -0.2056 -0.12755 -0.19779 -0.11945 -0.20768 -0.12523 C -0.22122 -0.1331 -0.20156 -0.12616 -0.21927 -0.13148 C -0.22044 -0.13218 -0.22161 -0.13264 -0.22279 -0.13357 C -0.22474 -0.13472 -0.22656 -0.13634 -0.22851 -0.1375 C -0.23099 -0.13889 -0.23659 -0.14074 -0.23893 -0.14167 C -0.2556 -0.15648 -0.23333 -0.1382 -0.25846 -0.15185 C -0.2595 -0.15255 -0.25976 -0.15533 -0.26081 -0.15602 C -0.26341 -0.15764 -0.26615 -0.15741 -0.26888 -0.1581 C -0.27122 -0.1588 -0.27357 -0.15949 -0.27578 -0.16019 C -0.27982 -0.16366 -0.28177 -0.16574 -0.2862 -0.16829 C -0.2888 -0.16991 -0.29167 -0.17084 -0.29427 -0.17246 C -0.29583 -0.17338 -0.29726 -0.1757 -0.29896 -0.17662 C -0.30338 -0.17917 -0.3082 -0.18009 -0.31276 -0.18264 C -0.31849 -0.18611 -0.32409 -0.19028 -0.33008 -0.19306 C -0.33463 -0.19491 -0.33945 -0.19607 -0.34388 -0.19908 C -0.35221 -0.20509 -0.34766 -0.20278 -0.35768 -0.20533 C -0.35963 -0.20672 -0.36159 -0.2081 -0.36354 -0.20926 C -0.36628 -0.21111 -0.37109 -0.21227 -0.37383 -0.21343 C -0.37539 -0.21412 -0.37695 -0.21482 -0.37851 -0.21551 C -0.38047 -0.21759 -0.38229 -0.21991 -0.38424 -0.22176 C -0.38646 -0.22338 -0.38893 -0.22431 -0.39115 -0.2257 C -0.40885 -0.23727 -0.38372 -0.22199 -0.40391 -0.23403 C -0.42057 -0.25625 -0.39961 -0.22963 -0.41198 -0.24213 C -0.41367 -0.24398 -0.41497 -0.24653 -0.41654 -0.24838 C -0.4345 -0.2669 -0.41849 -0.24908 -0.43164 -0.26065 C -0.43281 -0.26181 -0.43372 -0.26366 -0.43503 -0.26482 C -0.44023 -0.26875 -0.43867 -0.26482 -0.4431 -0.26875 C -0.44479 -0.27037 -0.45013 -0.27778 -0.45117 -0.27917 C -0.45338 -0.29097 -0.45104 -0.27986 -0.45586 -0.2956 C -0.45742 -0.30093 -0.46042 -0.31181 -0.46042 -0.31181 C -0.46081 -0.31597 -0.46081 -0.32037 -0.46159 -0.32431 C -0.46276 -0.33009 -0.46615 -0.34074 -0.46615 -0.34074 C -0.46888 -0.36459 -0.46523 -0.3419 -0.46966 -0.35509 C -0.47031 -0.35695 -0.47031 -0.35926 -0.47083 -0.36111 C -0.47148 -0.36389 -0.4724 -0.36644 -0.47318 -0.36945 C -0.47357 -0.3713 -0.4737 -0.37361 -0.47422 -0.37547 C -0.47526 -0.37847 -0.47656 -0.38102 -0.47773 -0.3838 C -0.47891 -0.38982 -0.47956 -0.39722 -0.48229 -0.40209 C -0.49258 -0.42037 -0.48086 -0.38982 -0.49388 -0.42477 C -0.49635 -0.43148 -0.49609 -0.42963 -0.4974 -0.43704 C -0.49779 -0.43982 -0.49844 -0.44514 -0.49844 -0.44514 L -0.49844 -0.44514 " pathEditMode="relative" ptsTypes="AAAAAAAAAAAAAAAAA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648182" y="914400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419109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4190036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5960963" y="914399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7731890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9502817" y="914398"/>
            <a:ext cx="1770927" cy="2314937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8" descr="http://im2-tub-ua.yandex.net/i?id=43b8d1c0cfeb4e4883699824bc21bbfc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4" y="6229664"/>
            <a:ext cx="1225315" cy="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Единиц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376" y="3645511"/>
            <a:ext cx="1391871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Двой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67" y="4427608"/>
            <a:ext cx="1223238" cy="25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Тройка жёлтая для распечат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72" y="3670147"/>
            <a:ext cx="1391870" cy="25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Четверка цветная для распечатк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9" y="802339"/>
            <a:ext cx="1359955" cy="26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Пятер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6" y="386472"/>
            <a:ext cx="1906783" cy="33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Шестерка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07" y="382758"/>
            <a:ext cx="2008809" cy="351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Семерк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620" y="498222"/>
            <a:ext cx="1696146" cy="32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Восьмерка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243" y="3857719"/>
            <a:ext cx="1855607" cy="356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Девятка распечатать раскраск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747" y="298437"/>
            <a:ext cx="1732938" cy="35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грамотность &quot; mamlas76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321"/>
            <a:ext cx="2543908" cy="31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755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5.18519E-6 L 3.95833E-6 5.18519E-6 C 0.00078 -0.02453 0.00039 -0.02754 0.00221 -0.04698 C 0.00442 -0.06967 0.00234 -0.04768 0.00455 -0.06342 C 0.00507 -0.06689 0.00521 -0.07036 0.00573 -0.07384 C 0.00651 -0.07985 0.00755 -0.08217 0.00911 -0.08819 C 0.00924 -0.08911 0.01093 -0.10462 0.01146 -0.10647 C 0.01237 -0.10972 0.0138 -0.11203 0.01497 -0.11481 C 0.01575 -0.11967 0.01627 -0.12453 0.01731 -0.12916 C 0.01784 -0.13147 0.01901 -0.13309 0.01953 -0.13541 C 0.02174 -0.14328 0.02382 -0.15138 0.02539 -0.15995 C 0.02864 -0.17708 0.0233 -0.14999 0.02994 -0.17847 C 0.03086 -0.1824 0.03125 -0.1868 0.03229 -0.19073 C 0.0332 -0.19444 0.03489 -0.19722 0.0358 -0.20092 C 0.04388 -0.23379 0.03698 -0.21434 0.04271 -0.22962 C 0.0431 -0.23379 0.04284 -0.23819 0.04388 -0.24189 C 0.04453 -0.24467 0.04648 -0.24559 0.04726 -0.24814 C 0.04961 -0.25532 0.0513 -0.26296 0.05312 -0.27083 C 0.05442 -0.27684 0.05534 -0.28309 0.05651 -0.28911 C 0.05729 -0.29259 0.05807 -0.29606 0.05885 -0.29953 C 0.0595 -0.30231 0.06054 -0.30485 0.06119 -0.30763 C 0.06172 -0.31041 0.06185 -0.31319 0.06237 -0.31597 C 0.06263 -0.31805 0.06315 -0.3199 0.06354 -0.32198 C 0.06432 -0.32754 0.06484 -0.33309 0.06575 -0.33842 C 0.06653 -0.34259 0.06757 -0.34652 0.0681 -0.35069 C 0.0707 -0.36921 0.0694 -0.3618 0.07161 -0.37337 C 0.07304 -0.40046 0.07343 -0.39559 0.07161 -0.4287 C 0.07148 -0.43078 0.07083 -0.43286 0.07044 -0.43495 C 0.06966 -0.43842 0.06914 -0.44189 0.0681 -0.44513 C 0.06718 -0.44814 0.06575 -0.45046 0.06458 -0.45347 C 0.06341 -0.45671 0.0625 -0.46041 0.06119 -0.46365 C 0.05989 -0.46666 0.05651 -0.47175 0.05651 -0.47175 C 0.05612 -0.47384 0.05573 -0.47592 0.05534 -0.478 C 0.05286 -0.49606 0.05429 -0.49698 0.05651 -0.52314 C 0.05677 -0.52522 0.05768 -0.52916 0.05768 -0.52916 L 0.05768 -0.52916 " pathEditMode="relative" ptsTypes="AAAAAAAAAAAAAAAAAAAAAAAAAAAAAAAAAA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336" y="4838218"/>
            <a:ext cx="492443" cy="15951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9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9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32-конечная звезда 2"/>
          <p:cNvSpPr/>
          <p:nvPr/>
        </p:nvSpPr>
        <p:spPr>
          <a:xfrm>
            <a:off x="439838" y="555585"/>
            <a:ext cx="10475089" cy="546325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8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Молодець!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7142822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43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16</cp:revision>
  <dcterms:created xsi:type="dcterms:W3CDTF">2015-01-31T10:17:55Z</dcterms:created>
  <dcterms:modified xsi:type="dcterms:W3CDTF">2015-02-06T09:04:14Z</dcterms:modified>
</cp:coreProperties>
</file>