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77" r:id="rId4"/>
    <p:sldId id="278" r:id="rId5"/>
    <p:sldId id="257" r:id="rId6"/>
    <p:sldId id="262" r:id="rId7"/>
    <p:sldId id="260" r:id="rId8"/>
    <p:sldId id="261" r:id="rId9"/>
    <p:sldId id="263" r:id="rId10"/>
    <p:sldId id="264" r:id="rId11"/>
    <p:sldId id="265" r:id="rId12"/>
    <p:sldId id="279" r:id="rId13"/>
    <p:sldId id="280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81" r:id="rId23"/>
    <p:sldId id="283" r:id="rId24"/>
    <p:sldId id="28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4E3A-DAAC-44CC-A97A-D6567DEBB101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644E3A-DAAC-44CC-A97A-D6567DEBB101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C4BD583-8A00-478B-984F-5EBD902F57E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63888" y="500042"/>
            <a:ext cx="5565632" cy="1828800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/>
              <a:t>Ямайка</a:t>
            </a:r>
            <a:endParaRPr lang="ru-RU" sz="9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03584" y="4748234"/>
            <a:ext cx="7854696" cy="1752600"/>
          </a:xfrm>
        </p:spPr>
        <p:txBody>
          <a:bodyPr>
            <a:normAutofit fontScale="77500" lnSpcReduction="20000"/>
          </a:bodyPr>
          <a:lstStyle/>
          <a:p>
            <a:r>
              <a:rPr lang="uk-UA" sz="2800" dirty="0" err="1" smtClean="0"/>
              <a:t>Цьоменко</a:t>
            </a:r>
            <a:r>
              <a:rPr lang="uk-UA" sz="2800" dirty="0" smtClean="0"/>
              <a:t> Анна Федорівна, </a:t>
            </a:r>
            <a:endParaRPr lang="uk-UA" sz="2800" dirty="0" smtClean="0"/>
          </a:p>
          <a:p>
            <a:r>
              <a:rPr lang="uk-UA" sz="2800" dirty="0" smtClean="0"/>
              <a:t>вчитель </a:t>
            </a:r>
            <a:r>
              <a:rPr lang="uk-UA" sz="2800" dirty="0" smtClean="0"/>
              <a:t>географії</a:t>
            </a:r>
          </a:p>
          <a:p>
            <a:r>
              <a:rPr lang="uk-UA" sz="2800" dirty="0" err="1" smtClean="0"/>
              <a:t>Катеринопільського</a:t>
            </a:r>
            <a:r>
              <a:rPr lang="uk-UA" sz="2800" dirty="0" smtClean="0"/>
              <a:t> ліцею</a:t>
            </a:r>
          </a:p>
          <a:p>
            <a:r>
              <a:rPr lang="uk-UA" sz="2800" dirty="0" err="1" smtClean="0"/>
              <a:t>Катеринопільської</a:t>
            </a:r>
            <a:r>
              <a:rPr lang="uk-UA" sz="2800" dirty="0" smtClean="0"/>
              <a:t> </a:t>
            </a:r>
            <a:r>
              <a:rPr lang="uk-UA" sz="2800" dirty="0" smtClean="0"/>
              <a:t>районної ради</a:t>
            </a:r>
          </a:p>
          <a:p>
            <a:r>
              <a:rPr lang="uk-UA" sz="2800" dirty="0" smtClean="0"/>
              <a:t>Черкаської області</a:t>
            </a:r>
            <a:endParaRPr lang="ru-RU" sz="2800" dirty="0" smtClean="0"/>
          </a:p>
          <a:p>
            <a:endParaRPr lang="ru-RU" sz="2800" dirty="0" smtClean="0"/>
          </a:p>
          <a:p>
            <a:pPr algn="ctr"/>
            <a:endParaRPr lang="ru-RU" sz="2800" dirty="0" smtClean="0"/>
          </a:p>
          <a:p>
            <a:endParaRPr lang="ru-RU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447933"/>
            <a:ext cx="439102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728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16632"/>
            <a:ext cx="3024336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Релігія</a:t>
            </a:r>
            <a:endParaRPr lang="ru-RU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600400" cy="532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5310" y="3749457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 smtClean="0"/>
              <a:t>Протестанти</a:t>
            </a:r>
            <a:r>
              <a:rPr lang="ru-RU" sz="2800" dirty="0" smtClean="0"/>
              <a:t> - 62,5%, </a:t>
            </a:r>
          </a:p>
          <a:p>
            <a:r>
              <a:rPr lang="ru-RU" sz="2800" dirty="0" smtClean="0"/>
              <a:t>католики - 2,6%, </a:t>
            </a:r>
          </a:p>
          <a:p>
            <a:r>
              <a:rPr lang="ru-RU" sz="2800" dirty="0" err="1" smtClean="0"/>
              <a:t>растафарі</a:t>
            </a:r>
            <a:r>
              <a:rPr lang="ru-RU" sz="2800" dirty="0" smtClean="0"/>
              <a:t> - 10%, </a:t>
            </a:r>
          </a:p>
          <a:p>
            <a:r>
              <a:rPr lang="ru-RU" sz="2800" dirty="0" err="1" smtClean="0"/>
              <a:t>атеїсти</a:t>
            </a:r>
            <a:r>
              <a:rPr lang="ru-RU" sz="2800" dirty="0" smtClean="0"/>
              <a:t> - 20,9%, </a:t>
            </a:r>
          </a:p>
          <a:p>
            <a:r>
              <a:rPr lang="ru-RU" sz="2800" dirty="0" err="1" smtClean="0"/>
              <a:t>Інші</a:t>
            </a:r>
            <a:r>
              <a:rPr lang="ru-RU" sz="2800" dirty="0" smtClean="0"/>
              <a:t> - не </a:t>
            </a:r>
            <a:r>
              <a:rPr lang="ru-RU" sz="2800" dirty="0" err="1" smtClean="0"/>
              <a:t>визначилися</a:t>
            </a:r>
            <a:r>
              <a:rPr lang="ru-RU" sz="2800" dirty="0" smtClean="0"/>
              <a:t> 4% (за </a:t>
            </a:r>
            <a:r>
              <a:rPr lang="ru-RU" sz="2800" dirty="0" err="1" smtClean="0"/>
              <a:t>переписом</a:t>
            </a:r>
            <a:r>
              <a:rPr lang="ru-RU" sz="2800" dirty="0" smtClean="0"/>
              <a:t> 2001).</a:t>
            </a:r>
            <a:endParaRPr lang="ru-RU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3615" y="1268760"/>
            <a:ext cx="4935390" cy="25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063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8644" y="260648"/>
            <a:ext cx="3610744" cy="1143000"/>
          </a:xfrm>
        </p:spPr>
        <p:txBody>
          <a:bodyPr>
            <a:noAutofit/>
          </a:bodyPr>
          <a:lstStyle/>
          <a:p>
            <a:pPr algn="ctr"/>
            <a:r>
              <a:rPr lang="uk-UA" sz="7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Мова</a:t>
            </a:r>
            <a:endParaRPr lang="ru-RU" sz="7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1366" y="1412776"/>
            <a:ext cx="5132666" cy="342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285860"/>
            <a:ext cx="407193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Основною </a:t>
            </a:r>
            <a:r>
              <a:rPr lang="ru-RU" sz="2800" dirty="0" err="1" smtClean="0"/>
              <a:t>розмовною</a:t>
            </a:r>
            <a:r>
              <a:rPr lang="ru-RU" sz="2800" dirty="0" smtClean="0"/>
              <a:t> </a:t>
            </a:r>
            <a:r>
              <a:rPr lang="ru-RU" sz="2800" dirty="0" err="1" smtClean="0"/>
              <a:t>мовою</a:t>
            </a:r>
            <a:r>
              <a:rPr lang="ru-RU" sz="2800" dirty="0" smtClean="0"/>
              <a:t> </a:t>
            </a:r>
            <a:r>
              <a:rPr lang="ru-RU" sz="2800" dirty="0" err="1" smtClean="0"/>
              <a:t>є</a:t>
            </a:r>
            <a:r>
              <a:rPr lang="ru-RU" sz="2800" dirty="0" smtClean="0"/>
              <a:t> </a:t>
            </a:r>
            <a:r>
              <a:rPr lang="ru-RU" sz="2800" dirty="0" err="1" smtClean="0"/>
              <a:t>ямайська</a:t>
            </a:r>
            <a:r>
              <a:rPr lang="ru-RU" sz="2800" dirty="0" smtClean="0"/>
              <a:t>, </a:t>
            </a:r>
            <a:r>
              <a:rPr lang="ru-RU" sz="2800" dirty="0" err="1" smtClean="0"/>
              <a:t>креольська</a:t>
            </a:r>
            <a:r>
              <a:rPr lang="ru-RU" sz="2800" dirty="0" smtClean="0"/>
              <a:t> </a:t>
            </a:r>
            <a:r>
              <a:rPr lang="ru-RU" sz="2800" dirty="0" err="1" smtClean="0"/>
              <a:t>мова</a:t>
            </a:r>
            <a:r>
              <a:rPr lang="ru-RU" sz="2800" dirty="0" smtClean="0"/>
              <a:t> ("патуа") на </a:t>
            </a:r>
            <a:r>
              <a:rPr lang="ru-RU" sz="2800" dirty="0" err="1" smtClean="0"/>
              <a:t>основі</a:t>
            </a:r>
            <a:r>
              <a:rPr lang="ru-RU" sz="2800" dirty="0" smtClean="0"/>
              <a:t> </a:t>
            </a:r>
            <a:r>
              <a:rPr lang="ru-RU" sz="2800" dirty="0" err="1" smtClean="0"/>
              <a:t>англійської</a:t>
            </a:r>
            <a:r>
              <a:rPr lang="ru-RU" sz="2800" dirty="0" smtClean="0"/>
              <a:t>, </a:t>
            </a:r>
            <a:r>
              <a:rPr lang="ru-RU" sz="2800" dirty="0" err="1" smtClean="0"/>
              <a:t>офіційною</a:t>
            </a:r>
            <a:r>
              <a:rPr lang="ru-RU" sz="2800" dirty="0" smtClean="0"/>
              <a:t> </a:t>
            </a:r>
            <a:r>
              <a:rPr lang="ru-RU" sz="2800" dirty="0" err="1" smtClean="0"/>
              <a:t>мовою</a:t>
            </a:r>
            <a:r>
              <a:rPr lang="ru-RU" sz="2800" dirty="0" smtClean="0"/>
              <a:t> </a:t>
            </a:r>
            <a:r>
              <a:rPr lang="ru-RU" sz="2800" dirty="0" err="1" smtClean="0"/>
              <a:t>є</a:t>
            </a:r>
            <a:r>
              <a:rPr lang="ru-RU" sz="2800" dirty="0" smtClean="0"/>
              <a:t> стандартна  -</a:t>
            </a:r>
            <a:r>
              <a:rPr lang="ru-RU" sz="2800" dirty="0" err="1" smtClean="0"/>
              <a:t>англійська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89837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 smtClean="0"/>
              <a:t>Економіка</a:t>
            </a:r>
            <a:endParaRPr lang="ru-RU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1428736"/>
            <a:ext cx="8429684" cy="438912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ru-RU" sz="2400" dirty="0" smtClean="0"/>
              <a:t>    </a:t>
            </a:r>
            <a:r>
              <a:rPr lang="ru-RU" sz="2400" dirty="0" err="1" smtClean="0"/>
              <a:t>Сучасна</a:t>
            </a:r>
            <a:r>
              <a:rPr lang="ru-RU" sz="2400" dirty="0" smtClean="0"/>
              <a:t> </a:t>
            </a:r>
            <a:r>
              <a:rPr lang="ru-RU" sz="2400" dirty="0"/>
              <a:t>Ямайка — </a:t>
            </a:r>
            <a:r>
              <a:rPr lang="ru-RU" sz="2400" dirty="0" err="1"/>
              <a:t>слабкорозвинута</a:t>
            </a:r>
            <a:r>
              <a:rPr lang="ru-RU" sz="2400" dirty="0"/>
              <a:t> </a:t>
            </a:r>
            <a:r>
              <a:rPr lang="ru-RU" sz="2400" dirty="0" err="1" smtClean="0"/>
              <a:t>економічно</a:t>
            </a:r>
            <a:r>
              <a:rPr lang="ru-RU" sz="2400" dirty="0" smtClean="0"/>
              <a:t> </a:t>
            </a:r>
            <a:r>
              <a:rPr lang="ru-RU" sz="2400" dirty="0" err="1" smtClean="0"/>
              <a:t>залежна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країна</a:t>
            </a:r>
            <a:r>
              <a:rPr lang="ru-RU" sz="2400" dirty="0"/>
              <a:t>. </a:t>
            </a:r>
            <a:r>
              <a:rPr lang="ru-RU" sz="2400" dirty="0" err="1" smtClean="0"/>
              <a:t>Важливу</a:t>
            </a:r>
            <a:r>
              <a:rPr lang="ru-RU" sz="2400" dirty="0" smtClean="0"/>
              <a:t> роль </a:t>
            </a:r>
            <a:r>
              <a:rPr lang="ru-RU" sz="2400" dirty="0"/>
              <a:t>в </a:t>
            </a:r>
            <a:r>
              <a:rPr lang="ru-RU" sz="2400" dirty="0" err="1"/>
              <a:t>економіці</a:t>
            </a:r>
            <a:r>
              <a:rPr lang="ru-RU" sz="2400" dirty="0"/>
              <a:t> </a:t>
            </a:r>
            <a:r>
              <a:rPr lang="ru-RU" sz="2400" dirty="0" err="1"/>
              <a:t>відіграє</a:t>
            </a:r>
            <a:r>
              <a:rPr lang="ru-RU" sz="2400" dirty="0"/>
              <a:t> </a:t>
            </a:r>
            <a:r>
              <a:rPr lang="ru-RU" sz="2400" dirty="0" err="1"/>
              <a:t>іноземний</a:t>
            </a:r>
            <a:r>
              <a:rPr lang="ru-RU" sz="2400" dirty="0"/>
              <a:t> </a:t>
            </a:r>
            <a:r>
              <a:rPr lang="ru-RU" sz="2400" dirty="0" err="1"/>
              <a:t>капітал</a:t>
            </a:r>
            <a:r>
              <a:rPr lang="ru-RU" sz="2400" dirty="0"/>
              <a:t>. </a:t>
            </a:r>
            <a:r>
              <a:rPr lang="ru-RU" sz="2400" dirty="0" err="1"/>
              <a:t>Головний</a:t>
            </a:r>
            <a:r>
              <a:rPr lang="ru-RU" sz="2400" dirty="0"/>
              <a:t> сектор </a:t>
            </a:r>
            <a:r>
              <a:rPr lang="ru-RU" sz="2400" dirty="0" err="1" smtClean="0"/>
              <a:t>економіки</a:t>
            </a:r>
            <a:r>
              <a:rPr lang="ru-RU" sz="2400" dirty="0" smtClean="0"/>
              <a:t> Ямайки </a:t>
            </a:r>
            <a:r>
              <a:rPr lang="ru-RU" sz="2400" dirty="0"/>
              <a:t>- сфера </a:t>
            </a:r>
            <a:r>
              <a:rPr lang="ru-RU" sz="2400" dirty="0" err="1"/>
              <a:t>обслуговування</a:t>
            </a:r>
            <a:r>
              <a:rPr lang="ru-RU" sz="2400" dirty="0"/>
              <a:t> (</a:t>
            </a:r>
            <a:r>
              <a:rPr lang="ru-RU" sz="2400" dirty="0" err="1"/>
              <a:t>понад</a:t>
            </a:r>
            <a:r>
              <a:rPr lang="ru-RU" sz="2400" dirty="0"/>
              <a:t> 60% ВВП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працюючих</a:t>
            </a:r>
            <a:r>
              <a:rPr lang="ru-RU" sz="2400" dirty="0"/>
              <a:t>). </a:t>
            </a:r>
            <a:r>
              <a:rPr lang="ru-RU" sz="2400" dirty="0" err="1" smtClean="0"/>
              <a:t>Основні</a:t>
            </a:r>
            <a:r>
              <a:rPr lang="ru-RU" sz="2400" dirty="0" smtClean="0"/>
              <a:t> </a:t>
            </a:r>
            <a:r>
              <a:rPr lang="ru-RU" sz="2400" dirty="0" err="1" smtClean="0"/>
              <a:t>джерела</a:t>
            </a:r>
            <a:r>
              <a:rPr lang="ru-RU" sz="2400" dirty="0" smtClean="0"/>
              <a:t> </a:t>
            </a:r>
            <a:r>
              <a:rPr lang="ru-RU" sz="2400" dirty="0" err="1"/>
              <a:t>доходів</a:t>
            </a:r>
            <a:r>
              <a:rPr lang="ru-RU" sz="2400" dirty="0"/>
              <a:t> в </a:t>
            </a:r>
            <a:r>
              <a:rPr lang="ru-RU" sz="2400" dirty="0" err="1"/>
              <a:t>конвертованій</a:t>
            </a:r>
            <a:r>
              <a:rPr lang="ru-RU" sz="2400" dirty="0"/>
              <a:t> </a:t>
            </a:r>
            <a:r>
              <a:rPr lang="ru-RU" sz="2400" dirty="0" err="1"/>
              <a:t>валюті</a:t>
            </a:r>
            <a:r>
              <a:rPr lang="ru-RU" sz="2400" dirty="0"/>
              <a:t> - </a:t>
            </a:r>
            <a:r>
              <a:rPr lang="ru-RU" sz="2400" dirty="0" err="1"/>
              <a:t>обслуговування</a:t>
            </a:r>
            <a:r>
              <a:rPr lang="ru-RU" sz="2400" dirty="0"/>
              <a:t> </a:t>
            </a:r>
            <a:r>
              <a:rPr lang="ru-RU" sz="2400" dirty="0" err="1"/>
              <a:t>туристів</a:t>
            </a:r>
            <a:r>
              <a:rPr lang="ru-RU" sz="2400" dirty="0"/>
              <a:t> (</a:t>
            </a:r>
            <a:r>
              <a:rPr lang="ru-RU" sz="2400" dirty="0" smtClean="0"/>
              <a:t>20% ВВП</a:t>
            </a:r>
            <a:r>
              <a:rPr lang="ru-RU" sz="2400" dirty="0"/>
              <a:t>), </a:t>
            </a:r>
            <a:r>
              <a:rPr lang="ru-RU" sz="2400" dirty="0" err="1"/>
              <a:t>грошові</a:t>
            </a:r>
            <a:r>
              <a:rPr lang="ru-RU" sz="2400" dirty="0"/>
              <a:t> </a:t>
            </a:r>
            <a:r>
              <a:rPr lang="ru-RU" sz="2400" dirty="0" err="1"/>
              <a:t>надходження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працюючих</a:t>
            </a:r>
            <a:r>
              <a:rPr lang="ru-RU" sz="2400" dirty="0"/>
              <a:t> за кордоном (20% ВВП) </a:t>
            </a:r>
            <a:r>
              <a:rPr lang="ru-RU" sz="2400" dirty="0" smtClean="0"/>
              <a:t>та </a:t>
            </a:r>
            <a:r>
              <a:rPr lang="ru-RU" sz="2400" dirty="0" err="1" smtClean="0"/>
              <a:t>експорт</a:t>
            </a:r>
            <a:r>
              <a:rPr lang="ru-RU" sz="2400" dirty="0" smtClean="0"/>
              <a:t> </a:t>
            </a:r>
            <a:r>
              <a:rPr lang="ru-RU" sz="2400" dirty="0" err="1"/>
              <a:t>бокситів</a:t>
            </a:r>
            <a:r>
              <a:rPr lang="ru-RU" sz="2400" dirty="0"/>
              <a:t>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алюмінію</a:t>
            </a:r>
            <a:r>
              <a:rPr lang="ru-RU" sz="2400" dirty="0"/>
              <a:t>. </a:t>
            </a:r>
            <a:r>
              <a:rPr lang="ru-RU" sz="2400" dirty="0" err="1"/>
              <a:t>Промисловість</a:t>
            </a:r>
            <a:r>
              <a:rPr lang="ru-RU" sz="2400" dirty="0"/>
              <a:t> - </a:t>
            </a:r>
            <a:r>
              <a:rPr lang="ru-RU" sz="2400" dirty="0" err="1"/>
              <a:t>видобуток</a:t>
            </a:r>
            <a:r>
              <a:rPr lang="ru-RU" sz="2400" dirty="0"/>
              <a:t> </a:t>
            </a:r>
            <a:r>
              <a:rPr lang="ru-RU" sz="2400" dirty="0" err="1"/>
              <a:t>бокситів</a:t>
            </a:r>
            <a:r>
              <a:rPr lang="ru-RU" sz="2400" dirty="0"/>
              <a:t>, </a:t>
            </a:r>
            <a:r>
              <a:rPr lang="ru-RU" sz="2400" dirty="0" err="1" smtClean="0"/>
              <a:t>обробка</a:t>
            </a:r>
            <a:r>
              <a:rPr lang="ru-RU" sz="2400" dirty="0" smtClean="0"/>
              <a:t> </a:t>
            </a:r>
            <a:r>
              <a:rPr lang="ru-RU" sz="2400" dirty="0" err="1" smtClean="0"/>
              <a:t>сільгосппродукції</a:t>
            </a:r>
            <a:r>
              <a:rPr lang="ru-RU" sz="2400" dirty="0"/>
              <a:t>, </a:t>
            </a:r>
            <a:r>
              <a:rPr lang="ru-RU" sz="2400" dirty="0" err="1"/>
              <a:t>виробництво</a:t>
            </a:r>
            <a:r>
              <a:rPr lang="ru-RU" sz="2400" dirty="0"/>
              <a:t> рому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одягу</a:t>
            </a:r>
            <a:r>
              <a:rPr lang="ru-RU" sz="2400" dirty="0"/>
              <a:t>. </a:t>
            </a:r>
          </a:p>
        </p:txBody>
      </p:sp>
      <p:pic>
        <p:nvPicPr>
          <p:cNvPr id="1026" name="Picture 2" descr="http://fnpr.org.ru/finimg/mon90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4198410"/>
            <a:ext cx="4500594" cy="3016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143000"/>
          </a:xfrm>
        </p:spPr>
        <p:txBody>
          <a:bodyPr/>
          <a:lstStyle/>
          <a:p>
            <a:r>
              <a:rPr lang="uk-UA" dirty="0" smtClean="0"/>
              <a:t>Сільське господарство</a:t>
            </a:r>
            <a:endParaRPr lang="ru-RU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500174"/>
            <a:ext cx="8686800" cy="438912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ru-RU" sz="2400" dirty="0"/>
              <a:t>На </a:t>
            </a:r>
            <a:r>
              <a:rPr lang="ru-RU" sz="2400" dirty="0" err="1"/>
              <a:t>Ямайці</a:t>
            </a:r>
            <a:r>
              <a:rPr lang="ru-RU" sz="2400" dirty="0"/>
              <a:t> </a:t>
            </a:r>
            <a:r>
              <a:rPr lang="ru-RU" sz="2400" dirty="0" err="1"/>
              <a:t>вирощують</a:t>
            </a:r>
            <a:r>
              <a:rPr lang="ru-RU" sz="2400" dirty="0"/>
              <a:t> </a:t>
            </a:r>
            <a:r>
              <a:rPr lang="ru-RU" sz="2400" dirty="0" err="1"/>
              <a:t>цукрову</a:t>
            </a:r>
            <a:r>
              <a:rPr lang="ru-RU" sz="2400" dirty="0"/>
              <a:t> тростину, </a:t>
            </a:r>
            <a:r>
              <a:rPr lang="ru-RU" sz="2400" dirty="0" err="1"/>
              <a:t>банани</a:t>
            </a:r>
            <a:r>
              <a:rPr lang="ru-RU" sz="2400" dirty="0"/>
              <a:t>, кофе, </a:t>
            </a:r>
            <a:r>
              <a:rPr lang="ru-RU" sz="2400" dirty="0" err="1"/>
              <a:t>цитрусові</a:t>
            </a:r>
            <a:r>
              <a:rPr lang="ru-RU" sz="2400" dirty="0"/>
              <a:t>, </a:t>
            </a:r>
            <a:r>
              <a:rPr lang="ru-RU" sz="2400" dirty="0" err="1"/>
              <a:t>овочі</a:t>
            </a:r>
            <a:r>
              <a:rPr lang="ru-RU" sz="2400" dirty="0"/>
              <a:t>. </a:t>
            </a:r>
            <a:r>
              <a:rPr lang="ru-RU" sz="2400" dirty="0" err="1"/>
              <a:t>Сільськогосподарських</a:t>
            </a:r>
            <a:r>
              <a:rPr lang="ru-RU" sz="2400" dirty="0"/>
              <a:t> земель не </a:t>
            </a:r>
            <a:r>
              <a:rPr lang="ru-RU" sz="2400" dirty="0" err="1"/>
              <a:t>вистачає</a:t>
            </a:r>
            <a:r>
              <a:rPr lang="ru-RU" sz="2400" dirty="0"/>
              <a:t>, </a:t>
            </a:r>
            <a:r>
              <a:rPr lang="ru-RU" sz="2400" dirty="0" err="1"/>
              <a:t>але</a:t>
            </a:r>
            <a:r>
              <a:rPr lang="ru-RU" sz="2400" dirty="0"/>
              <a:t> </a:t>
            </a:r>
            <a:r>
              <a:rPr lang="ru-RU" sz="2400" dirty="0" err="1"/>
              <a:t>значна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частина</a:t>
            </a:r>
            <a:r>
              <a:rPr lang="ru-RU" sz="2400" dirty="0"/>
              <a:t> </a:t>
            </a:r>
            <a:r>
              <a:rPr lang="ru-RU" sz="2400" dirty="0" err="1"/>
              <a:t>не</a:t>
            </a:r>
            <a:r>
              <a:rPr lang="ru-RU" sz="2400" dirty="0"/>
              <a:t> </a:t>
            </a:r>
            <a:r>
              <a:rPr lang="ru-RU" sz="2400" dirty="0" err="1"/>
              <a:t>використовується</a:t>
            </a:r>
            <a:r>
              <a:rPr lang="ru-RU" sz="2400" dirty="0"/>
              <a:t>. Для острова </a:t>
            </a:r>
            <a:r>
              <a:rPr lang="ru-RU" sz="2400" dirty="0" err="1"/>
              <a:t>характерне</a:t>
            </a:r>
            <a:r>
              <a:rPr lang="ru-RU" sz="2400" dirty="0"/>
              <a:t> </a:t>
            </a:r>
            <a:r>
              <a:rPr lang="ru-RU" sz="2400" dirty="0" err="1"/>
              <a:t>поєднання</a:t>
            </a:r>
            <a:r>
              <a:rPr lang="ru-RU" sz="2400" dirty="0"/>
              <a:t> великих </a:t>
            </a:r>
            <a:r>
              <a:rPr lang="ru-RU" sz="2400" dirty="0" err="1"/>
              <a:t>плантацій</a:t>
            </a:r>
            <a:r>
              <a:rPr lang="ru-RU" sz="2400" dirty="0"/>
              <a:t>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латифундій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контролюють</a:t>
            </a:r>
            <a:r>
              <a:rPr lang="ru-RU" sz="2400" dirty="0"/>
              <a:t> </a:t>
            </a:r>
            <a:r>
              <a:rPr lang="ru-RU" sz="2400" dirty="0" err="1"/>
              <a:t>більшу</a:t>
            </a:r>
            <a:r>
              <a:rPr lang="ru-RU" sz="2400" dirty="0"/>
              <a:t> </a:t>
            </a:r>
            <a:r>
              <a:rPr lang="ru-RU" sz="2400" dirty="0" err="1"/>
              <a:t>частину</a:t>
            </a:r>
            <a:r>
              <a:rPr lang="ru-RU" sz="2400" dirty="0"/>
              <a:t> </a:t>
            </a:r>
            <a:r>
              <a:rPr lang="ru-RU" sz="2400" dirty="0" err="1"/>
              <a:t>угідь</a:t>
            </a:r>
            <a:r>
              <a:rPr lang="ru-RU" sz="2400" dirty="0"/>
              <a:t>, </a:t>
            </a:r>
            <a:r>
              <a:rPr lang="ru-RU" sz="2400" dirty="0" err="1"/>
              <a:t>з</a:t>
            </a:r>
            <a:r>
              <a:rPr lang="ru-RU" sz="2400" dirty="0"/>
              <a:t> </a:t>
            </a:r>
            <a:r>
              <a:rPr lang="ru-RU" sz="2400" dirty="0" err="1"/>
              <a:t>дрібними</a:t>
            </a:r>
            <a:r>
              <a:rPr lang="ru-RU" sz="2400" dirty="0"/>
              <a:t> </a:t>
            </a:r>
            <a:r>
              <a:rPr lang="ru-RU" sz="2400" dirty="0" err="1"/>
              <a:t>селянськими</a:t>
            </a:r>
            <a:r>
              <a:rPr lang="ru-RU" sz="2400" dirty="0"/>
              <a:t> </a:t>
            </a:r>
            <a:r>
              <a:rPr lang="ru-RU" sz="2400" dirty="0" err="1" smtClean="0"/>
              <a:t>господарствами</a:t>
            </a:r>
            <a:r>
              <a:rPr lang="ru-RU" sz="2400" dirty="0" smtClean="0"/>
              <a:t>. </a:t>
            </a:r>
            <a:r>
              <a:rPr lang="ru-RU" sz="2400" dirty="0" err="1" smtClean="0"/>
              <a:t>Тваринництво</a:t>
            </a:r>
            <a:r>
              <a:rPr lang="ru-RU" sz="2400" dirty="0" smtClean="0"/>
              <a:t> </a:t>
            </a:r>
            <a:r>
              <a:rPr lang="ru-RU" sz="2400" dirty="0" err="1"/>
              <a:t>розвинене</a:t>
            </a:r>
            <a:r>
              <a:rPr lang="ru-RU" sz="2400" dirty="0"/>
              <a:t> погано. </a:t>
            </a:r>
            <a:r>
              <a:rPr lang="ru-RU" sz="2400" dirty="0" err="1"/>
              <a:t>Жителі</a:t>
            </a:r>
            <a:r>
              <a:rPr lang="ru-RU" sz="2400" dirty="0"/>
              <a:t> </a:t>
            </a:r>
            <a:r>
              <a:rPr lang="ru-RU" sz="2400" dirty="0" err="1"/>
              <a:t>прибережних</a:t>
            </a:r>
            <a:r>
              <a:rPr lang="ru-RU" sz="2400" dirty="0"/>
              <a:t> </a:t>
            </a:r>
            <a:r>
              <a:rPr lang="ru-RU" sz="2400" dirty="0" err="1"/>
              <a:t>районів</a:t>
            </a:r>
            <a:r>
              <a:rPr lang="ru-RU" sz="2400" dirty="0"/>
              <a:t> </a:t>
            </a:r>
            <a:r>
              <a:rPr lang="ru-RU" sz="2400" dirty="0" err="1"/>
              <a:t>ловлять</a:t>
            </a:r>
            <a:r>
              <a:rPr lang="ru-RU" sz="2400" dirty="0"/>
              <a:t> </a:t>
            </a:r>
            <a:r>
              <a:rPr lang="ru-RU" sz="2400" dirty="0" err="1"/>
              <a:t>рибу</a:t>
            </a:r>
            <a:r>
              <a:rPr lang="ru-RU" sz="2400" dirty="0"/>
              <a:t>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молюсків</a:t>
            </a:r>
            <a:r>
              <a:rPr lang="ru-RU" sz="2400" dirty="0"/>
              <a:t>.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60800"/>
            <a:ext cx="4500563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779838"/>
            <a:ext cx="4643437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840760" cy="1143000"/>
          </a:xfrm>
        </p:spPr>
        <p:txBody>
          <a:bodyPr>
            <a:normAutofit/>
          </a:bodyPr>
          <a:lstStyle/>
          <a:p>
            <a:r>
              <a:rPr lang="ru-RU" sz="6600" b="1" dirty="0" err="1" smtClean="0">
                <a:solidFill>
                  <a:srgbClr val="00B0F0"/>
                </a:solidFill>
              </a:rPr>
              <a:t>Зовнішня</a:t>
            </a:r>
            <a:r>
              <a:rPr lang="ru-RU" sz="6600" b="1" dirty="0" smtClean="0">
                <a:solidFill>
                  <a:srgbClr val="00B0F0"/>
                </a:solidFill>
              </a:rPr>
              <a:t> </a:t>
            </a:r>
            <a:r>
              <a:rPr lang="ru-RU" sz="6600" b="1" dirty="0" err="1">
                <a:solidFill>
                  <a:srgbClr val="00B0F0"/>
                </a:solidFill>
              </a:rPr>
              <a:t>політика</a:t>
            </a:r>
            <a:endParaRPr lang="ru-RU" sz="66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357616"/>
          </a:xfrm>
        </p:spPr>
        <p:txBody>
          <a:bodyPr/>
          <a:lstStyle/>
          <a:p>
            <a:r>
              <a:rPr lang="ru-RU" dirty="0"/>
              <a:t>Ямайка входить до складу </a:t>
            </a:r>
            <a:r>
              <a:rPr lang="ru-RU" dirty="0" err="1"/>
              <a:t>Британської</a:t>
            </a:r>
            <a:r>
              <a:rPr lang="ru-RU" dirty="0"/>
              <a:t> </a:t>
            </a:r>
            <a:r>
              <a:rPr lang="ru-RU" dirty="0" err="1"/>
              <a:t>Співдружності</a:t>
            </a:r>
            <a:r>
              <a:rPr lang="ru-RU" dirty="0"/>
              <a:t>, член ООН і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спеціалізованих</a:t>
            </a:r>
            <a:r>
              <a:rPr lang="ru-RU" dirty="0"/>
              <a:t> </a:t>
            </a:r>
            <a:r>
              <a:rPr lang="ru-RU" dirty="0" err="1"/>
              <a:t>організацій</a:t>
            </a:r>
            <a:r>
              <a:rPr lang="ru-RU" dirty="0"/>
              <a:t>,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американських</a:t>
            </a:r>
            <a:r>
              <a:rPr lang="ru-RU" dirty="0"/>
              <a:t> держав, </a:t>
            </a:r>
            <a:r>
              <a:rPr lang="ru-RU" dirty="0" err="1"/>
              <a:t>Карибського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, </a:t>
            </a:r>
            <a:r>
              <a:rPr lang="ru-RU" dirty="0" err="1"/>
              <a:t>Руху</a:t>
            </a:r>
            <a:r>
              <a:rPr lang="ru-RU" dirty="0"/>
              <a:t> </a:t>
            </a:r>
            <a:r>
              <a:rPr lang="ru-RU" dirty="0" err="1"/>
              <a:t>неприєднання</a:t>
            </a:r>
            <a:r>
              <a:rPr lang="ru-RU" dirty="0"/>
              <a:t>, </a:t>
            </a:r>
            <a:r>
              <a:rPr lang="ru-RU" dirty="0" err="1"/>
              <a:t>країн</a:t>
            </a:r>
            <a:r>
              <a:rPr lang="ru-RU" dirty="0"/>
              <a:t> АКТ та </a:t>
            </a:r>
            <a:r>
              <a:rPr lang="ru-RU" dirty="0" err="1"/>
              <a:t>ін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6762" y="4221088"/>
            <a:ext cx="6804756" cy="245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28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128792" cy="1143000"/>
          </a:xfrm>
        </p:spPr>
        <p:txBody>
          <a:bodyPr>
            <a:normAutofit/>
          </a:bodyPr>
          <a:lstStyle/>
          <a:p>
            <a:r>
              <a:rPr lang="ru-RU" sz="6000" b="1" dirty="0" err="1" smtClean="0">
                <a:solidFill>
                  <a:srgbClr val="00B0F0"/>
                </a:solidFill>
              </a:rPr>
              <a:t>Найважливіші</a:t>
            </a:r>
            <a:r>
              <a:rPr lang="ru-RU" sz="6000" b="1" dirty="0" smtClean="0">
                <a:solidFill>
                  <a:srgbClr val="00B0F0"/>
                </a:solidFill>
              </a:rPr>
              <a:t> </a:t>
            </a:r>
            <a:r>
              <a:rPr lang="ru-RU" sz="6000" b="1" dirty="0" err="1">
                <a:solidFill>
                  <a:srgbClr val="00B0F0"/>
                </a:solidFill>
              </a:rPr>
              <a:t>міста</a:t>
            </a:r>
            <a:endParaRPr lang="ru-RU" sz="60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2746648" cy="2717656"/>
          </a:xfrm>
        </p:spPr>
        <p:txBody>
          <a:bodyPr/>
          <a:lstStyle/>
          <a:p>
            <a:r>
              <a:rPr lang="ru-RU" dirty="0" err="1"/>
              <a:t>Кінгстон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Спаніш-Таун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Портмор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Монтего</a:t>
            </a:r>
            <a:r>
              <a:rPr lang="ru-RU" dirty="0" smtClean="0"/>
              <a:t>-Бей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28800"/>
            <a:ext cx="6096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822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1027"/>
            <a:ext cx="8064896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274"/>
            <a:ext cx="3250704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00B0F0"/>
                </a:solidFill>
              </a:rPr>
              <a:t>Кінгстон</a:t>
            </a:r>
            <a:endParaRPr lang="ru-RU" sz="60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4509120"/>
            <a:ext cx="9073008" cy="2304256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Столиця</a:t>
            </a:r>
            <a:r>
              <a:rPr lang="ru-RU" dirty="0"/>
              <a:t> і </a:t>
            </a:r>
            <a:r>
              <a:rPr lang="ru-RU" dirty="0" err="1"/>
              <a:t>головний</a:t>
            </a:r>
            <a:r>
              <a:rPr lang="ru-RU" dirty="0"/>
              <a:t> порт Ямайки. </a:t>
            </a:r>
            <a:r>
              <a:rPr lang="ru-RU" dirty="0" err="1"/>
              <a:t>Місто</a:t>
            </a:r>
            <a:r>
              <a:rPr lang="ru-RU" dirty="0"/>
              <a:t> </a:t>
            </a:r>
            <a:r>
              <a:rPr lang="ru-RU" dirty="0" err="1"/>
              <a:t>розташоване</a:t>
            </a:r>
            <a:r>
              <a:rPr lang="ru-RU" dirty="0"/>
              <a:t> на </a:t>
            </a:r>
            <a:r>
              <a:rPr lang="ru-RU" dirty="0" err="1"/>
              <a:t>Карибському</a:t>
            </a:r>
            <a:r>
              <a:rPr lang="ru-RU" dirty="0"/>
              <a:t> </a:t>
            </a:r>
            <a:r>
              <a:rPr lang="ru-RU" dirty="0" err="1" smtClean="0"/>
              <a:t>морі</a:t>
            </a:r>
            <a:r>
              <a:rPr lang="ru-RU" dirty="0" smtClean="0"/>
              <a:t>.  </a:t>
            </a:r>
            <a:r>
              <a:rPr lang="ru-RU" dirty="0" err="1" smtClean="0"/>
              <a:t>Міська</a:t>
            </a:r>
            <a:r>
              <a:rPr lang="ru-RU" dirty="0" smtClean="0"/>
              <a:t> </a:t>
            </a:r>
            <a:r>
              <a:rPr lang="ru-RU" dirty="0" err="1"/>
              <a:t>агломерація</a:t>
            </a:r>
            <a:r>
              <a:rPr lang="ru-RU" dirty="0"/>
              <a:t> 580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 smtClean="0"/>
              <a:t>жителів</a:t>
            </a:r>
            <a:r>
              <a:rPr lang="ru-RU" dirty="0" smtClean="0"/>
              <a:t>. Центр </a:t>
            </a:r>
            <a:r>
              <a:rPr lang="ru-RU" dirty="0" err="1"/>
              <a:t>швейної</a:t>
            </a:r>
            <a:r>
              <a:rPr lang="ru-RU" dirty="0"/>
              <a:t> та </a:t>
            </a:r>
            <a:r>
              <a:rPr lang="ru-RU" dirty="0" err="1"/>
              <a:t>харчової</a:t>
            </a:r>
            <a:r>
              <a:rPr lang="ru-RU" dirty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. </a:t>
            </a:r>
            <a:r>
              <a:rPr lang="ru-RU" dirty="0" err="1" smtClean="0"/>
              <a:t>Заснований</a:t>
            </a:r>
            <a:r>
              <a:rPr lang="ru-RU" dirty="0" smtClean="0"/>
              <a:t> </a:t>
            </a:r>
            <a:r>
              <a:rPr lang="ru-RU" dirty="0"/>
              <a:t>1693 </a:t>
            </a:r>
            <a:r>
              <a:rPr lang="ru-RU" dirty="0" err="1"/>
              <a:t>Великобританією</a:t>
            </a:r>
            <a:r>
              <a:rPr lang="ru-RU" dirty="0"/>
              <a:t> </a:t>
            </a:r>
            <a:r>
              <a:rPr lang="ru-RU" dirty="0" smtClean="0"/>
              <a:t>. У </a:t>
            </a:r>
            <a:r>
              <a:rPr lang="ru-RU" dirty="0"/>
              <a:t>1872 в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розташовувалася</a:t>
            </a:r>
            <a:r>
              <a:rPr lang="ru-RU" dirty="0"/>
              <a:t> </a:t>
            </a:r>
            <a:r>
              <a:rPr lang="ru-RU" dirty="0" err="1"/>
              <a:t>адміністрація</a:t>
            </a:r>
            <a:r>
              <a:rPr lang="ru-RU" dirty="0"/>
              <a:t> Ямайки. </a:t>
            </a:r>
            <a:r>
              <a:rPr lang="ru-RU" dirty="0" err="1" smtClean="0"/>
              <a:t>Отримав</a:t>
            </a:r>
            <a:r>
              <a:rPr lang="ru-RU" dirty="0" smtClean="0"/>
              <a:t> </a:t>
            </a:r>
            <a:r>
              <a:rPr lang="ru-RU" dirty="0" err="1"/>
              <a:t>незалежність</a:t>
            </a:r>
            <a:r>
              <a:rPr lang="ru-RU" dirty="0"/>
              <a:t> в 1962 </a:t>
            </a:r>
            <a:r>
              <a:rPr lang="ru-RU" dirty="0" err="1"/>
              <a:t>році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78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85736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Спаніш-Таун</a:t>
            </a:r>
            <a:endParaRPr lang="ru-RU" sz="6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392488" cy="54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34076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 smtClean="0"/>
              <a:t>Найбільше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місто</a:t>
            </a:r>
            <a:r>
              <a:rPr lang="ru-RU" sz="2400" dirty="0" smtClean="0"/>
              <a:t> і </a:t>
            </a:r>
            <a:r>
              <a:rPr lang="ru-RU" sz="2400" dirty="0" err="1" smtClean="0"/>
              <a:t>адміністративний</a:t>
            </a:r>
            <a:r>
              <a:rPr lang="ru-RU" sz="2400" dirty="0" smtClean="0"/>
              <a:t> центр округу </a:t>
            </a:r>
            <a:r>
              <a:rPr lang="ru-RU" sz="2400" dirty="0" err="1" smtClean="0"/>
              <a:t>Сент-Катерін</a:t>
            </a:r>
            <a:r>
              <a:rPr lang="ru-RU" sz="2400" dirty="0" smtClean="0"/>
              <a:t> </a:t>
            </a:r>
          </a:p>
          <a:p>
            <a:r>
              <a:rPr lang="ru-RU" sz="2400" dirty="0" err="1" smtClean="0"/>
              <a:t>Розташоване</a:t>
            </a:r>
            <a:r>
              <a:rPr lang="ru-RU" sz="2400" dirty="0" smtClean="0"/>
              <a:t> в </a:t>
            </a:r>
            <a:r>
              <a:rPr lang="ru-RU" sz="2400" dirty="0" err="1" smtClean="0"/>
              <a:t>південно-східній</a:t>
            </a:r>
            <a:r>
              <a:rPr lang="ru-RU" sz="2400" dirty="0" smtClean="0"/>
              <a:t> </a:t>
            </a:r>
            <a:r>
              <a:rPr lang="ru-RU" sz="2400" dirty="0" err="1" smtClean="0"/>
              <a:t>частині</a:t>
            </a:r>
            <a:r>
              <a:rPr lang="ru-RU" sz="2400" dirty="0" smtClean="0"/>
              <a:t> </a:t>
            </a:r>
            <a:r>
              <a:rPr lang="ru-RU" sz="2400" dirty="0" err="1" smtClean="0"/>
              <a:t>Ямайки.У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розташовується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безліч</a:t>
            </a:r>
            <a:r>
              <a:rPr lang="ru-RU" sz="2400" dirty="0" smtClean="0"/>
              <a:t> </a:t>
            </a:r>
            <a:r>
              <a:rPr lang="ru-RU" sz="2400" dirty="0" err="1" smtClean="0"/>
              <a:t>пам'ятників</a:t>
            </a:r>
            <a:r>
              <a:rPr lang="ru-RU" sz="2400" dirty="0" smtClean="0"/>
              <a:t>, </a:t>
            </a:r>
            <a:r>
              <a:rPr lang="ru-RU" sz="2400" dirty="0" err="1" smtClean="0"/>
              <a:t>національні</a:t>
            </a:r>
            <a:r>
              <a:rPr lang="ru-RU" sz="2400" dirty="0" smtClean="0"/>
              <a:t> </a:t>
            </a:r>
            <a:r>
              <a:rPr lang="ru-RU" sz="2400" dirty="0" err="1" smtClean="0"/>
              <a:t>архіви</a:t>
            </a:r>
            <a:r>
              <a:rPr lang="ru-RU" sz="2400" dirty="0" smtClean="0"/>
              <a:t>, а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</a:t>
            </a:r>
            <a:r>
              <a:rPr lang="ru-RU" sz="2400" dirty="0" err="1" smtClean="0"/>
              <a:t>найстаріші</a:t>
            </a:r>
            <a:r>
              <a:rPr lang="ru-RU" sz="2400" dirty="0" smtClean="0"/>
              <a:t> </a:t>
            </a:r>
            <a:r>
              <a:rPr lang="ru-RU" sz="2400" dirty="0" err="1" smtClean="0"/>
              <a:t>англіканські</a:t>
            </a:r>
            <a:r>
              <a:rPr lang="ru-RU" sz="2400" dirty="0" smtClean="0"/>
              <a:t> церкви.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106743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0"/>
          </a:xfrm>
        </p:spPr>
        <p:txBody>
          <a:bodyPr>
            <a:noAutofit/>
          </a:bodyPr>
          <a:lstStyle/>
          <a:p>
            <a:r>
              <a:rPr lang="uk-UA" sz="6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Портмор</a:t>
            </a:r>
            <a:endParaRPr lang="ru-RU" sz="6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50149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1772816"/>
            <a:ext cx="4427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Місто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південному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узбережжі</a:t>
            </a:r>
            <a:r>
              <a:rPr lang="ru-RU" sz="2400" dirty="0" smtClean="0"/>
              <a:t> острова Ямайка в </a:t>
            </a:r>
            <a:r>
              <a:rPr lang="ru-RU" sz="2400" dirty="0" err="1" smtClean="0"/>
              <a:t>парафії</a:t>
            </a:r>
            <a:r>
              <a:rPr lang="ru-RU" sz="2400" dirty="0" smtClean="0"/>
              <a:t> Санта Катерина, на </a:t>
            </a:r>
            <a:r>
              <a:rPr lang="ru-RU" sz="2400" dirty="0" err="1" smtClean="0"/>
              <a:t>південний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схід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Кінгстона</a:t>
            </a:r>
            <a:r>
              <a:rPr lang="ru-RU" sz="2400" dirty="0" smtClean="0"/>
              <a:t>. </a:t>
            </a:r>
          </a:p>
          <a:p>
            <a:r>
              <a:rPr lang="ru-RU" sz="2400" dirty="0" smtClean="0"/>
              <a:t> </a:t>
            </a:r>
            <a:r>
              <a:rPr lang="ru-RU" sz="2400" dirty="0" err="1" smtClean="0"/>
              <a:t>Населення</a:t>
            </a:r>
            <a:r>
              <a:rPr lang="ru-RU" sz="2400" dirty="0" smtClean="0"/>
              <a:t> - 170 тис. </a:t>
            </a:r>
            <a:r>
              <a:rPr lang="ru-RU" sz="2400" dirty="0" err="1" smtClean="0"/>
              <a:t>чоловік</a:t>
            </a:r>
            <a:r>
              <a:rPr lang="ru-RU" sz="2400" dirty="0" smtClean="0"/>
              <a:t> (3-е </a:t>
            </a:r>
            <a:r>
              <a:rPr lang="ru-RU" sz="2400" dirty="0" err="1" smtClean="0"/>
              <a:t>місце</a:t>
            </a:r>
            <a:r>
              <a:rPr lang="ru-RU" sz="2400" dirty="0" smtClean="0"/>
              <a:t> в </a:t>
            </a:r>
            <a:r>
              <a:rPr lang="ru-RU" sz="2400" dirty="0" err="1" smtClean="0"/>
              <a:t>країні</a:t>
            </a:r>
            <a:r>
              <a:rPr lang="ru-RU" sz="2400" dirty="0" smtClean="0"/>
              <a:t>). </a:t>
            </a:r>
          </a:p>
          <a:p>
            <a:r>
              <a:rPr lang="ru-RU" sz="2400" dirty="0" err="1" smtClean="0"/>
              <a:t>Місто</a:t>
            </a:r>
            <a:r>
              <a:rPr lang="ru-RU" sz="2400" dirty="0" smtClean="0"/>
              <a:t> почало </a:t>
            </a:r>
            <a:r>
              <a:rPr lang="ru-RU" sz="2400" dirty="0" err="1" smtClean="0"/>
              <a:t>будуватися</a:t>
            </a:r>
            <a:r>
              <a:rPr lang="ru-RU" sz="2400" dirty="0" smtClean="0"/>
              <a:t> в 1960-і </a:t>
            </a:r>
            <a:r>
              <a:rPr lang="ru-RU" sz="2400" dirty="0" err="1" smtClean="0"/>
              <a:t>рр</a:t>
            </a:r>
            <a:r>
              <a:rPr lang="ru-RU" sz="24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523508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73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Монтего</a:t>
            </a:r>
            <a:r>
              <a:rPr lang="ru-RU" sz="73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-Бей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83708"/>
            <a:ext cx="504738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1715050"/>
            <a:ext cx="39604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Четверте</a:t>
            </a:r>
            <a:r>
              <a:rPr lang="ru-RU" sz="2400" dirty="0" smtClean="0"/>
              <a:t> за </a:t>
            </a:r>
            <a:r>
              <a:rPr lang="ru-RU" sz="2400" dirty="0" err="1" smtClean="0"/>
              <a:t>населенням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місто</a:t>
            </a:r>
            <a:r>
              <a:rPr lang="ru-RU" sz="2400" dirty="0" smtClean="0"/>
              <a:t> Ямайки. </a:t>
            </a:r>
          </a:p>
          <a:p>
            <a:r>
              <a:rPr lang="ru-RU" sz="2400" dirty="0" err="1" smtClean="0"/>
              <a:t>Назва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міста</a:t>
            </a:r>
            <a:r>
              <a:rPr lang="ru-RU" sz="2400" dirty="0" smtClean="0"/>
              <a:t> </a:t>
            </a:r>
            <a:r>
              <a:rPr lang="ru-RU" sz="2400" dirty="0" err="1" smtClean="0"/>
              <a:t>імовірно</a:t>
            </a:r>
            <a:r>
              <a:rPr lang="ru-RU" sz="2400" dirty="0" smtClean="0"/>
              <a:t> походить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спотвореного</a:t>
            </a:r>
            <a:r>
              <a:rPr lang="ru-RU" sz="2400" dirty="0" smtClean="0"/>
              <a:t> слова </a:t>
            </a:r>
            <a:r>
              <a:rPr lang="ru-RU" sz="2400" dirty="0" err="1" smtClean="0"/>
              <a:t>ісп</a:t>
            </a:r>
            <a:r>
              <a:rPr lang="ru-RU" sz="2400" dirty="0" smtClean="0"/>
              <a:t>. </a:t>
            </a:r>
            <a:r>
              <a:rPr lang="en-US" sz="2400" dirty="0" err="1" smtClean="0"/>
              <a:t>manteca</a:t>
            </a:r>
            <a:r>
              <a:rPr lang="en-US" sz="2400" dirty="0" smtClean="0"/>
              <a:t> (</a:t>
            </a:r>
            <a:r>
              <a:rPr lang="ru-RU" sz="2400" dirty="0" err="1" smtClean="0"/>
              <a:t>смалець</a:t>
            </a:r>
            <a:r>
              <a:rPr lang="ru-RU" sz="2400" dirty="0" smtClean="0"/>
              <a:t>), </a:t>
            </a:r>
            <a:r>
              <a:rPr lang="ru-RU" sz="2400" dirty="0" err="1" smtClean="0"/>
              <a:t>оскільки</a:t>
            </a:r>
            <a:r>
              <a:rPr lang="ru-RU" sz="2400" dirty="0" smtClean="0"/>
              <a:t> з порту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іспанського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панування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експортувалися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смалець</a:t>
            </a:r>
            <a:r>
              <a:rPr lang="ru-RU" sz="2400" dirty="0" smtClean="0"/>
              <a:t>, </a:t>
            </a:r>
            <a:r>
              <a:rPr lang="ru-RU" sz="2400" dirty="0" err="1" smtClean="0"/>
              <a:t>шкіра</a:t>
            </a:r>
            <a:r>
              <a:rPr lang="ru-RU" sz="2400" dirty="0" smtClean="0"/>
              <a:t> і </a:t>
            </a:r>
            <a:r>
              <a:rPr lang="ru-RU" sz="2400" dirty="0" err="1" smtClean="0"/>
              <a:t>яловичина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704975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0"/>
          </a:xfrm>
        </p:spPr>
        <p:txBody>
          <a:bodyPr/>
          <a:lstStyle/>
          <a:p>
            <a:r>
              <a:rPr lang="uk-UA" dirty="0" smtClean="0"/>
              <a:t>Ямайка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4829180" cy="4389120"/>
          </a:xfrm>
        </p:spPr>
        <p:txBody>
          <a:bodyPr/>
          <a:lstStyle/>
          <a:p>
            <a:pPr lvl="0"/>
            <a:r>
              <a:rPr lang="ru-RU" dirty="0" err="1" smtClean="0"/>
              <a:t>Острівна</a:t>
            </a:r>
            <a:r>
              <a:rPr lang="ru-RU" dirty="0" smtClean="0"/>
              <a:t> держава в </a:t>
            </a:r>
            <a:r>
              <a:rPr lang="ru-RU" dirty="0" err="1" smtClean="0"/>
              <a:t>складі</a:t>
            </a:r>
            <a:r>
              <a:rPr lang="ru-RU" dirty="0" smtClean="0"/>
              <a:t> </a:t>
            </a:r>
            <a:r>
              <a:rPr lang="ru-RU" dirty="0" err="1" smtClean="0"/>
              <a:t>Британської</a:t>
            </a:r>
            <a:r>
              <a:rPr lang="ru-RU" dirty="0" smtClean="0"/>
              <a:t> </a:t>
            </a:r>
            <a:r>
              <a:rPr lang="ru-RU" dirty="0" err="1" smtClean="0"/>
              <a:t>Співдружності</a:t>
            </a:r>
            <a:r>
              <a:rPr lang="ru-RU" dirty="0" smtClean="0"/>
              <a:t> у </a:t>
            </a:r>
            <a:r>
              <a:rPr lang="ru-RU" dirty="0" err="1" smtClean="0"/>
              <a:t>Вест-Індії</a:t>
            </a:r>
            <a:r>
              <a:rPr lang="ru-RU" dirty="0" smtClean="0"/>
              <a:t>. На </a:t>
            </a:r>
            <a:r>
              <a:rPr lang="ru-RU" dirty="0" err="1" smtClean="0"/>
              <a:t>північному</a:t>
            </a:r>
            <a:r>
              <a:rPr lang="ru-RU" dirty="0" smtClean="0"/>
              <a:t> </a:t>
            </a:r>
            <a:r>
              <a:rPr lang="ru-RU" dirty="0" err="1" smtClean="0"/>
              <a:t>заході</a:t>
            </a:r>
            <a:r>
              <a:rPr lang="ru-RU" dirty="0" smtClean="0"/>
              <a:t> </a:t>
            </a:r>
            <a:r>
              <a:rPr lang="ru-RU" dirty="0" err="1" smtClean="0"/>
              <a:t>межує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територіальними</a:t>
            </a:r>
            <a:r>
              <a:rPr lang="ru-RU" dirty="0" smtClean="0"/>
              <a:t> водами </a:t>
            </a:r>
            <a:r>
              <a:rPr lang="ru-RU" dirty="0" err="1" smtClean="0"/>
              <a:t>Куби</a:t>
            </a:r>
            <a:r>
              <a:rPr lang="ru-RU" dirty="0" smtClean="0"/>
              <a:t>, на </a:t>
            </a:r>
            <a:r>
              <a:rPr lang="ru-RU" dirty="0" err="1" smtClean="0"/>
              <a:t>сході-з</a:t>
            </a:r>
            <a:r>
              <a:rPr lang="ru-RU" dirty="0" smtClean="0"/>
              <a:t> </a:t>
            </a:r>
            <a:r>
              <a:rPr lang="ru-RU" dirty="0" err="1" smtClean="0"/>
              <a:t>територіальними</a:t>
            </a:r>
            <a:r>
              <a:rPr lang="ru-RU" dirty="0" smtClean="0"/>
              <a:t> водами </a:t>
            </a:r>
            <a:r>
              <a:rPr lang="ru-RU" dirty="0" err="1" smtClean="0"/>
              <a:t>Гаїті</a:t>
            </a:r>
            <a:r>
              <a:rPr lang="ru-RU" dirty="0" smtClean="0"/>
              <a:t>, на </a:t>
            </a:r>
            <a:r>
              <a:rPr lang="ru-RU" dirty="0" err="1" smtClean="0"/>
              <a:t>півдні</a:t>
            </a:r>
            <a:r>
              <a:rPr lang="ru-RU" dirty="0" smtClean="0"/>
              <a:t>-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територіальними</a:t>
            </a:r>
            <a:r>
              <a:rPr lang="ru-RU" dirty="0" smtClean="0"/>
              <a:t> водами </a:t>
            </a:r>
            <a:r>
              <a:rPr lang="ru-RU" dirty="0" err="1" smtClean="0"/>
              <a:t>Колумбії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Picture 2" descr="C:\Users\Сашенька\Desktop\Jamaica,_(orthographic_projection)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81" y="1878030"/>
            <a:ext cx="4138613" cy="4122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7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Музика</a:t>
            </a:r>
            <a:endParaRPr lang="ru-RU" sz="7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926" y="1268761"/>
            <a:ext cx="9129917" cy="2448271"/>
          </a:xfrm>
        </p:spPr>
        <p:txBody>
          <a:bodyPr>
            <a:normAutofit fontScale="92500"/>
          </a:bodyPr>
          <a:lstStyle/>
          <a:p>
            <a:r>
              <a:rPr lang="ru-RU" dirty="0"/>
              <a:t>У </a:t>
            </a:r>
            <a:r>
              <a:rPr lang="ru-RU" dirty="0" err="1"/>
              <a:t>музичному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 Ямайка </a:t>
            </a:r>
            <a:r>
              <a:rPr lang="ru-RU" dirty="0" err="1"/>
              <a:t>відома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стилів</a:t>
            </a:r>
            <a:r>
              <a:rPr lang="ru-RU" dirty="0"/>
              <a:t> </a:t>
            </a:r>
            <a:r>
              <a:rPr lang="ru-RU" dirty="0" err="1"/>
              <a:t>ска</a:t>
            </a:r>
            <a:r>
              <a:rPr lang="ru-RU" dirty="0"/>
              <a:t>, </a:t>
            </a:r>
            <a:r>
              <a:rPr lang="ru-RU" dirty="0" err="1"/>
              <a:t>даб</a:t>
            </a:r>
            <a:r>
              <a:rPr lang="ru-RU" dirty="0"/>
              <a:t>, </a:t>
            </a:r>
            <a:r>
              <a:rPr lang="ru-RU" dirty="0" err="1"/>
              <a:t>дансхолл</a:t>
            </a:r>
            <a:r>
              <a:rPr lang="ru-RU" dirty="0"/>
              <a:t>, </a:t>
            </a:r>
            <a:r>
              <a:rPr lang="ru-RU" dirty="0" err="1"/>
              <a:t>соул</a:t>
            </a:r>
            <a:r>
              <a:rPr lang="ru-RU" dirty="0"/>
              <a:t>, </a:t>
            </a:r>
            <a:r>
              <a:rPr lang="ru-RU" dirty="0" err="1"/>
              <a:t>каліпсо</a:t>
            </a:r>
            <a:r>
              <a:rPr lang="ru-RU" dirty="0"/>
              <a:t> і, перш за все, </a:t>
            </a:r>
            <a:r>
              <a:rPr lang="ru-RU" dirty="0" err="1"/>
              <a:t>реггі</a:t>
            </a:r>
            <a:r>
              <a:rPr lang="ru-RU" dirty="0"/>
              <a:t>, в першу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представленого</a:t>
            </a:r>
            <a:r>
              <a:rPr lang="ru-RU" dirty="0"/>
              <a:t> Бобом </a:t>
            </a:r>
            <a:r>
              <a:rPr lang="ru-RU" dirty="0" err="1"/>
              <a:t>Марлі</a:t>
            </a:r>
            <a:r>
              <a:rPr lang="ru-RU" dirty="0"/>
              <a:t>. </a:t>
            </a:r>
            <a:r>
              <a:rPr lang="ru-RU" dirty="0" err="1"/>
              <a:t>Широку</a:t>
            </a:r>
            <a:r>
              <a:rPr lang="ru-RU" dirty="0"/>
              <a:t> </a:t>
            </a:r>
            <a:r>
              <a:rPr lang="ru-RU" dirty="0" err="1"/>
              <a:t>популярність</a:t>
            </a:r>
            <a:r>
              <a:rPr lang="ru-RU" dirty="0"/>
              <a:t> </a:t>
            </a:r>
            <a:r>
              <a:rPr lang="ru-RU" dirty="0" err="1"/>
              <a:t>здобули</a:t>
            </a:r>
            <a:r>
              <a:rPr lang="ru-RU" dirty="0"/>
              <a:t> </a:t>
            </a:r>
            <a:r>
              <a:rPr lang="ru-RU" dirty="0" err="1"/>
              <a:t>солістки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en-US" dirty="0"/>
              <a:t>Boney M (Liz Mitchell </a:t>
            </a:r>
            <a:r>
              <a:rPr lang="ru-RU" dirty="0"/>
              <a:t>і </a:t>
            </a:r>
            <a:r>
              <a:rPr lang="en-US" dirty="0"/>
              <a:t>Marcia Barrett), </a:t>
            </a:r>
            <a:r>
              <a:rPr lang="ru-RU" dirty="0"/>
              <a:t>модель, актриса і </a:t>
            </a:r>
            <a:r>
              <a:rPr lang="ru-RU" dirty="0" err="1"/>
              <a:t>співачка</a:t>
            </a:r>
            <a:r>
              <a:rPr lang="ru-RU" dirty="0"/>
              <a:t> </a:t>
            </a:r>
            <a:r>
              <a:rPr lang="en-US" dirty="0"/>
              <a:t>Grace Jones, </a:t>
            </a:r>
            <a:r>
              <a:rPr lang="ru-RU" dirty="0" err="1"/>
              <a:t>соліст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en-US" dirty="0"/>
              <a:t>Bad Boys Blue </a:t>
            </a:r>
            <a:r>
              <a:rPr lang="ru-RU" dirty="0" err="1"/>
              <a:t>Тревор</a:t>
            </a:r>
            <a:r>
              <a:rPr lang="ru-RU" dirty="0"/>
              <a:t> Тейлор,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володар</a:t>
            </a:r>
            <a:r>
              <a:rPr lang="ru-RU" dirty="0"/>
              <a:t> «</a:t>
            </a:r>
            <a:r>
              <a:rPr lang="ru-RU" dirty="0" err="1"/>
              <a:t>Греммі</a:t>
            </a:r>
            <a:r>
              <a:rPr lang="ru-RU" dirty="0"/>
              <a:t>» Шон Пол.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2703" y="3600461"/>
            <a:ext cx="5475287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9640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Спорт</a:t>
            </a:r>
            <a:endParaRPr lang="ru-RU" sz="7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7665" y="1340768"/>
            <a:ext cx="4258816" cy="3509744"/>
          </a:xfrm>
        </p:spPr>
        <p:txBody>
          <a:bodyPr>
            <a:noAutofit/>
          </a:bodyPr>
          <a:lstStyle/>
          <a:p>
            <a:r>
              <a:rPr lang="ru-RU" sz="2400" dirty="0" err="1"/>
              <a:t>Спортивним</a:t>
            </a:r>
            <a:r>
              <a:rPr lang="ru-RU" sz="2400" dirty="0"/>
              <a:t> символом Ямайки є </a:t>
            </a:r>
            <a:r>
              <a:rPr lang="ru-RU" sz="2400" dirty="0" err="1"/>
              <a:t>шестиразовий</a:t>
            </a:r>
            <a:r>
              <a:rPr lang="ru-RU" sz="2400" dirty="0"/>
              <a:t> </a:t>
            </a:r>
            <a:r>
              <a:rPr lang="ru-RU" sz="2400" dirty="0" err="1"/>
              <a:t>Олімпійський</a:t>
            </a:r>
            <a:r>
              <a:rPr lang="ru-RU" sz="2400" dirty="0"/>
              <a:t> </a:t>
            </a:r>
            <a:r>
              <a:rPr lang="ru-RU" sz="2400" dirty="0" err="1"/>
              <a:t>чемпіон</a:t>
            </a:r>
            <a:r>
              <a:rPr lang="ru-RU" sz="2400" dirty="0"/>
              <a:t> з </a:t>
            </a:r>
            <a:r>
              <a:rPr lang="ru-RU" sz="2400" dirty="0" err="1"/>
              <a:t>легкої</a:t>
            </a:r>
            <a:r>
              <a:rPr lang="ru-RU" sz="2400" dirty="0"/>
              <a:t> атлетики </a:t>
            </a:r>
            <a:r>
              <a:rPr lang="ru-RU" sz="2400" dirty="0" err="1"/>
              <a:t>Усейн</a:t>
            </a:r>
            <a:r>
              <a:rPr lang="ru-RU" sz="2400" dirty="0"/>
              <a:t> Болт. </a:t>
            </a:r>
          </a:p>
          <a:p>
            <a:endParaRPr lang="ru-RU" sz="2400" dirty="0"/>
          </a:p>
          <a:p>
            <a:r>
              <a:rPr lang="ru-RU" sz="2400" dirty="0" err="1"/>
              <a:t>Збірна</a:t>
            </a:r>
            <a:r>
              <a:rPr lang="ru-RU" sz="2400" dirty="0"/>
              <a:t> Ямайки з бобслею брала участь у </a:t>
            </a:r>
            <a:r>
              <a:rPr lang="ru-RU" sz="2400" dirty="0" err="1"/>
              <a:t>чотирьох</a:t>
            </a:r>
            <a:r>
              <a:rPr lang="ru-RU" sz="2400" dirty="0"/>
              <a:t> </a:t>
            </a:r>
            <a:r>
              <a:rPr lang="ru-RU" sz="2400" dirty="0" err="1"/>
              <a:t>зимових</a:t>
            </a:r>
            <a:r>
              <a:rPr lang="ru-RU" sz="2400" dirty="0"/>
              <a:t> </a:t>
            </a:r>
            <a:r>
              <a:rPr lang="ru-RU" sz="2400" dirty="0" err="1"/>
              <a:t>Олімпійських</a:t>
            </a:r>
            <a:r>
              <a:rPr lang="ru-RU" sz="2400" dirty="0"/>
              <a:t> </a:t>
            </a:r>
            <a:r>
              <a:rPr lang="ru-RU" sz="2400" dirty="0" err="1"/>
              <a:t>іграх</a:t>
            </a:r>
            <a:r>
              <a:rPr lang="ru-RU" sz="2400" dirty="0"/>
              <a:t>, </a:t>
            </a:r>
            <a:r>
              <a:rPr lang="ru-RU" sz="2400" dirty="0" err="1"/>
              <a:t>зайнявши</a:t>
            </a:r>
            <a:r>
              <a:rPr lang="ru-RU" sz="2400" dirty="0"/>
              <a:t> в 1994 </a:t>
            </a:r>
            <a:r>
              <a:rPr lang="ru-RU" sz="2400" dirty="0" err="1"/>
              <a:t>році</a:t>
            </a:r>
            <a:r>
              <a:rPr lang="ru-RU" sz="2400" dirty="0"/>
              <a:t> 14-е </a:t>
            </a:r>
            <a:r>
              <a:rPr lang="ru-RU" sz="2400" dirty="0" err="1"/>
              <a:t>місце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dirty="0" err="1"/>
              <a:t>екіпажів-четвірок</a:t>
            </a:r>
            <a:r>
              <a:rPr lang="ru-RU" sz="2400" dirty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274" y="1340768"/>
            <a:ext cx="409005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0931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0"/>
          </a:xfrm>
        </p:spPr>
        <p:txBody>
          <a:bodyPr/>
          <a:lstStyle/>
          <a:p>
            <a:r>
              <a:rPr lang="uk-UA" dirty="0" smtClean="0"/>
              <a:t>Визначні місця</a:t>
            </a:r>
            <a:endParaRPr lang="ru-RU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00174"/>
            <a:ext cx="8229600" cy="438912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800" dirty="0"/>
              <a:t>З </a:t>
            </a:r>
            <a:r>
              <a:rPr lang="ru-RU" sz="2800" dirty="0" err="1" smtClean="0"/>
              <a:t>природних</a:t>
            </a:r>
            <a:r>
              <a:rPr lang="ru-RU" sz="2800" dirty="0" smtClean="0"/>
              <a:t> - </a:t>
            </a:r>
            <a:r>
              <a:rPr lang="ru-RU" sz="2800" dirty="0" err="1" smtClean="0"/>
              <a:t>найвідоміші</a:t>
            </a:r>
            <a:r>
              <a:rPr lang="ru-RU" sz="2800" dirty="0" smtClean="0"/>
              <a:t> </a:t>
            </a:r>
            <a:r>
              <a:rPr lang="ru-RU" sz="2800" dirty="0" err="1"/>
              <a:t>пляжі</a:t>
            </a:r>
            <a:r>
              <a:rPr lang="ru-RU" sz="2800" dirty="0"/>
              <a:t> </a:t>
            </a:r>
            <a:r>
              <a:rPr lang="ru-RU" sz="2800" dirty="0" err="1"/>
              <a:t>Монтего-Бей</a:t>
            </a:r>
            <a:r>
              <a:rPr lang="ru-RU" sz="2800" dirty="0"/>
              <a:t>. З </a:t>
            </a:r>
            <a:r>
              <a:rPr lang="ru-RU" sz="2800" dirty="0" err="1"/>
              <a:t>культурних</a:t>
            </a:r>
            <a:r>
              <a:rPr lang="ru-RU" sz="2800" dirty="0"/>
              <a:t> </a:t>
            </a:r>
            <a:r>
              <a:rPr lang="ru-RU" sz="2800" dirty="0" err="1"/>
              <a:t>пам'яток</a:t>
            </a:r>
            <a:r>
              <a:rPr lang="ru-RU" sz="2800" dirty="0"/>
              <a:t> – </a:t>
            </a:r>
            <a:r>
              <a:rPr lang="ru-RU" sz="2800" dirty="0" err="1"/>
              <a:t>меморіал</a:t>
            </a:r>
            <a:r>
              <a:rPr lang="ru-RU" sz="2800" dirty="0"/>
              <a:t> </a:t>
            </a:r>
            <a:r>
              <a:rPr lang="ru-RU" sz="2800" dirty="0" err="1"/>
              <a:t>Родні</a:t>
            </a:r>
            <a:r>
              <a:rPr lang="ru-RU" sz="2800" dirty="0"/>
              <a:t> в </a:t>
            </a:r>
            <a:r>
              <a:rPr lang="ru-RU" sz="2800" dirty="0" err="1"/>
              <a:t>Спаніш-Таун</a:t>
            </a:r>
            <a:r>
              <a:rPr lang="ru-RU" sz="2800" dirty="0"/>
              <a:t>, </a:t>
            </a:r>
            <a:r>
              <a:rPr lang="ru-RU" sz="2800" dirty="0" err="1"/>
              <a:t>Королівський</a:t>
            </a:r>
            <a:r>
              <a:rPr lang="ru-RU" sz="2800" dirty="0"/>
              <a:t> </a:t>
            </a:r>
            <a:r>
              <a:rPr lang="ru-RU" sz="2800" dirty="0" err="1"/>
              <a:t>дім</a:t>
            </a:r>
            <a:r>
              <a:rPr lang="ru-RU" sz="2800" dirty="0"/>
              <a:t> (</a:t>
            </a:r>
            <a:r>
              <a:rPr lang="ru-RU" sz="2800" dirty="0" err="1"/>
              <a:t>колишня</a:t>
            </a:r>
            <a:r>
              <a:rPr lang="ru-RU" sz="2800" dirty="0"/>
              <a:t> </a:t>
            </a:r>
            <a:r>
              <a:rPr lang="ru-RU" sz="2800" dirty="0" err="1"/>
              <a:t>губернаторська</a:t>
            </a:r>
            <a:r>
              <a:rPr lang="ru-RU" sz="2800" dirty="0"/>
              <a:t> </a:t>
            </a:r>
            <a:r>
              <a:rPr lang="ru-RU" sz="2800" dirty="0" err="1"/>
              <a:t>резиденція</a:t>
            </a:r>
            <a:r>
              <a:rPr lang="ru-RU" sz="2800" dirty="0"/>
              <a:t>) </a:t>
            </a:r>
            <a:r>
              <a:rPr lang="ru-RU" sz="2800" dirty="0" err="1"/>
              <a:t>і</a:t>
            </a:r>
            <a:r>
              <a:rPr lang="ru-RU" sz="2800" dirty="0"/>
              <a:t> собор </a:t>
            </a:r>
            <a:r>
              <a:rPr lang="ru-RU" sz="2800" dirty="0" err="1"/>
              <a:t>Св.Катерини</a:t>
            </a:r>
            <a:r>
              <a:rPr lang="ru-RU" sz="2800" dirty="0"/>
              <a:t> (17 </a:t>
            </a:r>
            <a:r>
              <a:rPr lang="ru-RU" sz="2800" dirty="0" err="1"/>
              <a:t>століття</a:t>
            </a:r>
            <a:r>
              <a:rPr lang="ru-RU" sz="2800" dirty="0"/>
              <a:t>).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3305406"/>
            <a:ext cx="4587893" cy="277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24075" y="6092825"/>
            <a:ext cx="4968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/>
              <a:t>Пляж </a:t>
            </a:r>
            <a:r>
              <a:rPr lang="ru-RU" sz="2000" dirty="0" err="1"/>
              <a:t>Монтего-Бей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" y="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2844" y="5987497"/>
            <a:ext cx="24479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err="1"/>
              <a:t>Негрил</a:t>
            </a:r>
            <a:endParaRPr lang="ru-RU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Використані ресурси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http://ppt4web.ru/geografija/jamajjka.html</a:t>
            </a:r>
            <a:endParaRPr lang="uk-UA" dirty="0" smtClean="0"/>
          </a:p>
          <a:p>
            <a:r>
              <a:rPr lang="en-US" dirty="0" smtClean="0"/>
              <a:t>https://uk.wikipedia.org/wiki/%D0%AF%D0%BC%D0%B0%D0%B9%D0%BA%D0%B0</a:t>
            </a:r>
            <a:endParaRPr lang="uk-UA" dirty="0" smtClean="0"/>
          </a:p>
          <a:p>
            <a:r>
              <a:rPr lang="en-US" dirty="0" smtClean="0"/>
              <a:t>http://guide.travel.ru/jamaica/</a:t>
            </a:r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Географічне положення</a:t>
            </a:r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4186238" cy="43891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Ямайка є </a:t>
            </a:r>
            <a:r>
              <a:rPr lang="ru-RU" sz="2400" dirty="0" err="1"/>
              <a:t>третім</a:t>
            </a:r>
            <a:r>
              <a:rPr lang="ru-RU" sz="2400" dirty="0"/>
              <a:t> за </a:t>
            </a:r>
            <a:r>
              <a:rPr lang="ru-RU" sz="2400" dirty="0" err="1"/>
              <a:t>площею</a:t>
            </a:r>
            <a:r>
              <a:rPr lang="ru-RU" sz="2400" dirty="0"/>
              <a:t> островом в </a:t>
            </a:r>
            <a:r>
              <a:rPr lang="ru-RU" sz="2400" dirty="0" err="1"/>
              <a:t>групі</a:t>
            </a:r>
            <a:r>
              <a:rPr lang="ru-RU" sz="2400" dirty="0"/>
              <a:t> Великих </a:t>
            </a:r>
            <a:r>
              <a:rPr lang="ru-RU" sz="2400" dirty="0" err="1"/>
              <a:t>Антильських</a:t>
            </a:r>
            <a:r>
              <a:rPr lang="ru-RU" sz="2400" dirty="0"/>
              <a:t> </a:t>
            </a:r>
            <a:r>
              <a:rPr lang="ru-RU" sz="2400" dirty="0" err="1"/>
              <a:t>островів</a:t>
            </a:r>
            <a:r>
              <a:rPr lang="ru-RU" sz="24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/>
              <a:t>Територія</a:t>
            </a:r>
            <a:r>
              <a:rPr lang="ru-RU" sz="2400" dirty="0" smtClean="0"/>
              <a:t> </a:t>
            </a:r>
            <a:r>
              <a:rPr lang="ru-RU" sz="2400" dirty="0" err="1"/>
              <a:t>складається</a:t>
            </a:r>
            <a:r>
              <a:rPr lang="ru-RU" sz="2400" dirty="0"/>
              <a:t> з головного острова Ямайки, </a:t>
            </a:r>
            <a:r>
              <a:rPr lang="ru-RU" sz="2400" dirty="0" err="1"/>
              <a:t>островів</a:t>
            </a:r>
            <a:r>
              <a:rPr lang="ru-RU" sz="2400" dirty="0"/>
              <a:t> Педро і з </a:t>
            </a:r>
            <a:r>
              <a:rPr lang="ru-RU" sz="2400" dirty="0" err="1"/>
              <a:t>архіпелагу</a:t>
            </a:r>
            <a:r>
              <a:rPr lang="ru-RU" sz="2400" dirty="0"/>
              <a:t> </a:t>
            </a:r>
            <a:r>
              <a:rPr lang="ru-RU" sz="2400" dirty="0" err="1"/>
              <a:t>Морант-Кіс</a:t>
            </a:r>
            <a:r>
              <a:rPr lang="ru-RU" sz="2400" dirty="0"/>
              <a:t>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розташований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південнийя</a:t>
            </a:r>
            <a:r>
              <a:rPr lang="ru-RU" sz="2400" dirty="0" smtClean="0"/>
              <a:t>  </a:t>
            </a:r>
            <a:r>
              <a:rPr lang="ru-RU" sz="2400" dirty="0" err="1" smtClean="0"/>
              <a:t>ц</a:t>
            </a:r>
            <a:r>
              <a:rPr lang="ru-RU" sz="2400" dirty="0" smtClean="0"/>
              <a:t> </a:t>
            </a:r>
            <a:r>
              <a:rPr lang="ru-RU" sz="2400" dirty="0" err="1" smtClean="0"/>
              <a:t>схід</a:t>
            </a:r>
            <a:r>
              <a:rPr lang="ru-RU" sz="2400" dirty="0" smtClean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головного </a:t>
            </a:r>
            <a:r>
              <a:rPr lang="ru-RU" sz="2400" dirty="0" smtClean="0"/>
              <a:t>острова.1	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4860032" y="1909764"/>
            <a:ext cx="4176464" cy="4733946"/>
            <a:chOff x="4860032" y="1647382"/>
            <a:chExt cx="3946678" cy="4863443"/>
          </a:xfrm>
        </p:grpSpPr>
        <p:pic>
          <p:nvPicPr>
            <p:cNvPr id="11" name="Picture 2" descr="C:\Users\Сашенька\Desktop\800px-Jamaic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3" y="1647382"/>
              <a:ext cx="3941338" cy="250169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Сашенька\Desktop\img9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4149080"/>
              <a:ext cx="3946678" cy="236174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Державний устрій країни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3757610" cy="43891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400" dirty="0"/>
              <a:t>До 1962 року Ямайка </a:t>
            </a:r>
            <a:r>
              <a:rPr lang="ru-RU" sz="2400" dirty="0" err="1"/>
              <a:t>була</a:t>
            </a:r>
            <a:r>
              <a:rPr lang="ru-RU" sz="2400" dirty="0"/>
              <a:t> </a:t>
            </a:r>
            <a:r>
              <a:rPr lang="ru-RU" sz="2400" dirty="0" err="1"/>
              <a:t>володінням</a:t>
            </a:r>
            <a:r>
              <a:rPr lang="ru-RU" sz="2400" dirty="0"/>
              <a:t> </a:t>
            </a:r>
            <a:r>
              <a:rPr lang="ru-RU" sz="2400" dirty="0" err="1"/>
              <a:t>Великобританії</a:t>
            </a:r>
            <a:r>
              <a:rPr lang="ru-RU" sz="2400" dirty="0"/>
              <a:t>, 6 </a:t>
            </a:r>
            <a:r>
              <a:rPr lang="ru-RU" sz="2400" dirty="0" err="1"/>
              <a:t>серпня</a:t>
            </a:r>
            <a:r>
              <a:rPr lang="ru-RU" sz="2400" dirty="0"/>
              <a:t> 1962 року стала </a:t>
            </a:r>
            <a:r>
              <a:rPr lang="ru-RU" sz="2400" dirty="0" err="1"/>
              <a:t>незалежною</a:t>
            </a:r>
            <a:r>
              <a:rPr lang="ru-RU" sz="2400" dirty="0"/>
              <a:t> державою. </a:t>
            </a:r>
            <a:r>
              <a:rPr lang="ru-RU" sz="2400" dirty="0" err="1"/>
              <a:t>Діє</a:t>
            </a:r>
            <a:r>
              <a:rPr lang="ru-RU" sz="2400" dirty="0"/>
              <a:t> </a:t>
            </a:r>
            <a:r>
              <a:rPr lang="ru-RU" sz="2400" dirty="0" err="1"/>
              <a:t>конституція</a:t>
            </a:r>
            <a:r>
              <a:rPr lang="ru-RU" sz="2400" dirty="0"/>
              <a:t> 1962 року 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err="1" smtClean="0"/>
              <a:t>Основні</a:t>
            </a:r>
            <a:r>
              <a:rPr lang="ru-RU" sz="2400" dirty="0" smtClean="0"/>
              <a:t> </a:t>
            </a:r>
            <a:r>
              <a:rPr lang="ru-RU" sz="2400" dirty="0" err="1"/>
              <a:t>дві</a:t>
            </a:r>
            <a:r>
              <a:rPr lang="ru-RU" sz="2400" dirty="0"/>
              <a:t> </a:t>
            </a:r>
            <a:r>
              <a:rPr lang="ru-RU" sz="2400" dirty="0" err="1"/>
              <a:t>політичні</a:t>
            </a:r>
            <a:r>
              <a:rPr lang="ru-RU" sz="2400" dirty="0"/>
              <a:t> </a:t>
            </a:r>
            <a:r>
              <a:rPr lang="ru-RU" sz="2400" dirty="0" err="1"/>
              <a:t>партії</a:t>
            </a:r>
            <a:r>
              <a:rPr lang="ru-RU" sz="2400" dirty="0"/>
              <a:t> : </a:t>
            </a:r>
            <a:r>
              <a:rPr lang="ru-RU" sz="2400" dirty="0" err="1"/>
              <a:t>Лейбористська</a:t>
            </a:r>
            <a:r>
              <a:rPr lang="ru-RU" sz="2400" dirty="0"/>
              <a:t> </a:t>
            </a:r>
            <a:r>
              <a:rPr lang="ru-RU" sz="2400" dirty="0" err="1"/>
              <a:t>партія</a:t>
            </a:r>
            <a:r>
              <a:rPr lang="ru-RU" sz="2400" dirty="0"/>
              <a:t> Ямайки і Народна </a:t>
            </a:r>
            <a:r>
              <a:rPr lang="ru-RU" sz="2400" dirty="0" err="1"/>
              <a:t>національна</a:t>
            </a:r>
            <a:r>
              <a:rPr lang="ru-RU" sz="2400" dirty="0"/>
              <a:t> </a:t>
            </a:r>
            <a:r>
              <a:rPr lang="ru-RU" sz="2400" dirty="0" err="1"/>
              <a:t>партія</a:t>
            </a:r>
            <a:endParaRPr lang="ru-RU" sz="2400" dirty="0"/>
          </a:p>
        </p:txBody>
      </p:sp>
      <p:pic>
        <p:nvPicPr>
          <p:cNvPr id="5" name="Picture 2" descr="C:\Users\Сашенька\Desktop\Coat_of_Arms_of_Jamaic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714488"/>
            <a:ext cx="3960440" cy="4680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770984" cy="1154392"/>
          </a:xfrm>
        </p:spPr>
        <p:txBody>
          <a:bodyPr>
            <a:normAutofit/>
          </a:bodyPr>
          <a:lstStyle/>
          <a:p>
            <a:r>
              <a:rPr lang="uk-UA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Карта Ямайки</a:t>
            </a:r>
            <a:endParaRPr lang="ru-RU" sz="7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15352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803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464496" cy="415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99392"/>
            <a:ext cx="3384376" cy="226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4104456" cy="30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5157192"/>
            <a:ext cx="3816424" cy="14401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Столиця  Ямайки - Кінгстон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85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5698976" cy="1143000"/>
          </a:xfrm>
        </p:spPr>
        <p:txBody>
          <a:bodyPr>
            <a:normAutofit/>
          </a:bodyPr>
          <a:lstStyle/>
          <a:p>
            <a:r>
              <a:rPr lang="ru-RU" sz="6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Рельєф</a:t>
            </a:r>
            <a:r>
              <a:rPr lang="ru-RU" sz="6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і </a:t>
            </a:r>
            <a:r>
              <a:rPr lang="ru-RU" sz="6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геологія</a:t>
            </a:r>
            <a:endParaRPr lang="ru-RU" sz="6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3928" y="1340768"/>
            <a:ext cx="4200071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Велика </a:t>
            </a:r>
            <a:r>
              <a:rPr lang="ru-RU" sz="2800" dirty="0" err="1"/>
              <a:t>частина</a:t>
            </a:r>
            <a:r>
              <a:rPr lang="ru-RU" sz="2800" dirty="0"/>
              <a:t> </a:t>
            </a:r>
            <a:r>
              <a:rPr lang="ru-RU" sz="2800" dirty="0" err="1"/>
              <a:t>території</a:t>
            </a:r>
            <a:r>
              <a:rPr lang="ru-RU" sz="2800" dirty="0"/>
              <a:t> (</a:t>
            </a:r>
            <a:r>
              <a:rPr lang="ru-RU" sz="2800" dirty="0" err="1"/>
              <a:t>приблизно</a:t>
            </a:r>
            <a:r>
              <a:rPr lang="ru-RU" sz="2800" dirty="0"/>
              <a:t> 2/3) Ямайки </a:t>
            </a:r>
            <a:r>
              <a:rPr lang="ru-RU" sz="2800" dirty="0" err="1"/>
              <a:t>являє</a:t>
            </a:r>
            <a:r>
              <a:rPr lang="ru-RU" sz="2800" dirty="0"/>
              <a:t> собою </a:t>
            </a:r>
            <a:r>
              <a:rPr lang="ru-RU" sz="2800" dirty="0" err="1"/>
              <a:t>вапнякове</a:t>
            </a:r>
            <a:r>
              <a:rPr lang="ru-RU" sz="2800" dirty="0"/>
              <a:t> плато </a:t>
            </a:r>
            <a:r>
              <a:rPr lang="ru-RU" sz="2800" dirty="0" err="1"/>
              <a:t>висотою</a:t>
            </a:r>
            <a:r>
              <a:rPr lang="ru-RU" sz="2800" dirty="0"/>
              <a:t> 500-1000 м, </a:t>
            </a:r>
            <a:r>
              <a:rPr lang="ru-RU" sz="2800" dirty="0" err="1"/>
              <a:t>місцями</a:t>
            </a:r>
            <a:r>
              <a:rPr lang="ru-RU" sz="2800" dirty="0"/>
              <a:t> </a:t>
            </a:r>
            <a:r>
              <a:rPr lang="ru-RU" sz="2800" dirty="0" err="1"/>
              <a:t>вище</a:t>
            </a:r>
            <a:r>
              <a:rPr lang="ru-RU" sz="2800" dirty="0"/>
              <a:t>. </a:t>
            </a:r>
          </a:p>
          <a:p>
            <a:pPr marL="0" indent="0">
              <a:buNone/>
            </a:pPr>
            <a:r>
              <a:rPr lang="ru-RU" sz="2800" dirty="0"/>
              <a:t>  У </a:t>
            </a:r>
            <a:r>
              <a:rPr lang="ru-RU" sz="2800" dirty="0" err="1"/>
              <a:t>східній</a:t>
            </a:r>
            <a:r>
              <a:rPr lang="ru-RU" sz="2800" dirty="0"/>
              <a:t> </a:t>
            </a:r>
            <a:r>
              <a:rPr lang="ru-RU" sz="2800" dirty="0" err="1"/>
              <a:t>частині</a:t>
            </a:r>
            <a:r>
              <a:rPr lang="ru-RU" sz="2800" dirty="0"/>
              <a:t> острова </a:t>
            </a:r>
            <a:r>
              <a:rPr lang="ru-RU" sz="2800" dirty="0" err="1"/>
              <a:t>розташовані</a:t>
            </a:r>
            <a:r>
              <a:rPr lang="ru-RU" sz="2800" dirty="0"/>
              <a:t> гори Блу-Маунтинс, де </a:t>
            </a:r>
            <a:r>
              <a:rPr lang="ru-RU" sz="2800" dirty="0" err="1"/>
              <a:t>знаходиться</a:t>
            </a:r>
            <a:r>
              <a:rPr lang="ru-RU" sz="2800" dirty="0"/>
              <a:t> </a:t>
            </a:r>
            <a:r>
              <a:rPr lang="ru-RU" sz="2800" dirty="0" err="1"/>
              <a:t>найвища</a:t>
            </a:r>
            <a:r>
              <a:rPr lang="ru-RU" sz="2800" dirty="0"/>
              <a:t> точка </a:t>
            </a:r>
            <a:r>
              <a:rPr lang="ru-RU" sz="2800" dirty="0" err="1"/>
              <a:t>країни</a:t>
            </a:r>
            <a:r>
              <a:rPr lang="ru-RU" sz="2800" dirty="0"/>
              <a:t> - гора </a:t>
            </a:r>
            <a:r>
              <a:rPr lang="ru-RU" sz="2800" dirty="0" err="1"/>
              <a:t>Блу-Маунтін</a:t>
            </a:r>
            <a:r>
              <a:rPr lang="ru-RU" sz="2800" dirty="0"/>
              <a:t> (</a:t>
            </a:r>
            <a:r>
              <a:rPr lang="ru-RU" sz="2800" dirty="0" err="1"/>
              <a:t>висота</a:t>
            </a:r>
            <a:r>
              <a:rPr lang="ru-RU" sz="2800" dirty="0"/>
              <a:t> 2256 м).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24" y="2132856"/>
            <a:ext cx="492601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13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7" y="116632"/>
            <a:ext cx="2727754" cy="162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6" y="1395001"/>
            <a:ext cx="4429124" cy="189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3284984"/>
            <a:ext cx="393643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1428736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600" dirty="0" smtClean="0"/>
              <a:t>Ямайка </a:t>
            </a:r>
            <a:r>
              <a:rPr lang="ru-RU" sz="2600" dirty="0" err="1" smtClean="0"/>
              <a:t>розташована</a:t>
            </a:r>
            <a:r>
              <a:rPr lang="ru-RU" sz="2600" dirty="0" smtClean="0"/>
              <a:t> в </a:t>
            </a:r>
            <a:r>
              <a:rPr lang="ru-RU" sz="2600" dirty="0" err="1" smtClean="0"/>
              <a:t>атлантичному</a:t>
            </a:r>
            <a:r>
              <a:rPr lang="ru-RU" sz="2600" dirty="0" smtClean="0"/>
              <a:t> </a:t>
            </a:r>
            <a:r>
              <a:rPr lang="ru-RU" sz="2600" dirty="0" err="1" smtClean="0"/>
              <a:t>поясі</a:t>
            </a:r>
            <a:r>
              <a:rPr lang="ru-RU" sz="2600" dirty="0" smtClean="0"/>
              <a:t> </a:t>
            </a:r>
            <a:r>
              <a:rPr lang="ru-RU" sz="2600" dirty="0" err="1" smtClean="0"/>
              <a:t>ураганів</a:t>
            </a:r>
            <a:r>
              <a:rPr lang="ru-RU" sz="2600" dirty="0" smtClean="0"/>
              <a:t>, </a:t>
            </a:r>
            <a:r>
              <a:rPr lang="ru-RU" sz="2600" dirty="0" err="1" smtClean="0"/>
              <a:t>які</a:t>
            </a:r>
            <a:r>
              <a:rPr lang="ru-RU" sz="2600" dirty="0" smtClean="0"/>
              <a:t> </a:t>
            </a:r>
            <a:r>
              <a:rPr lang="ru-RU" sz="2600" dirty="0" err="1" smtClean="0"/>
              <a:t>завдають</a:t>
            </a:r>
            <a:r>
              <a:rPr lang="ru-RU" sz="2600" dirty="0" smtClean="0"/>
              <a:t> </a:t>
            </a:r>
            <a:r>
              <a:rPr lang="ru-RU" sz="2600" dirty="0" err="1" smtClean="0"/>
              <a:t>великої</a:t>
            </a:r>
            <a:r>
              <a:rPr lang="ru-RU" sz="2600" dirty="0" smtClean="0"/>
              <a:t> </a:t>
            </a:r>
            <a:r>
              <a:rPr lang="ru-RU" sz="2600" dirty="0" err="1" smtClean="0"/>
              <a:t>шкоди</a:t>
            </a:r>
            <a:r>
              <a:rPr lang="ru-RU" sz="2600" dirty="0" smtClean="0"/>
              <a:t> </a:t>
            </a:r>
            <a:r>
              <a:rPr lang="ru-RU" sz="2600" dirty="0" err="1" smtClean="0"/>
              <a:t>населенню</a:t>
            </a:r>
            <a:r>
              <a:rPr lang="ru-RU" sz="2600" dirty="0" smtClean="0"/>
              <a:t> і </a:t>
            </a:r>
            <a:r>
              <a:rPr lang="ru-RU" sz="2600" dirty="0" err="1" smtClean="0"/>
              <a:t>господарству</a:t>
            </a:r>
            <a:r>
              <a:rPr lang="ru-RU" sz="2600" dirty="0" smtClean="0"/>
              <a:t>.</a:t>
            </a:r>
          </a:p>
          <a:p>
            <a:r>
              <a:rPr lang="ru-RU" sz="2600" dirty="0" smtClean="0"/>
              <a:t>Ямайка </a:t>
            </a:r>
            <a:r>
              <a:rPr lang="ru-RU" sz="2600" dirty="0" err="1" smtClean="0"/>
              <a:t>знаходиться</a:t>
            </a:r>
            <a:r>
              <a:rPr lang="ru-RU" sz="2600" dirty="0" smtClean="0"/>
              <a:t> в </a:t>
            </a:r>
            <a:r>
              <a:rPr lang="ru-RU" sz="2600" dirty="0" err="1" smtClean="0"/>
              <a:t>зоні</a:t>
            </a:r>
            <a:r>
              <a:rPr lang="ru-RU" sz="2600" dirty="0" smtClean="0"/>
              <a:t> </a:t>
            </a:r>
            <a:r>
              <a:rPr lang="ru-RU" sz="2600" dirty="0" err="1" smtClean="0"/>
              <a:t>тропічного</a:t>
            </a:r>
            <a:r>
              <a:rPr lang="ru-RU" sz="2600" dirty="0" smtClean="0"/>
              <a:t> </a:t>
            </a:r>
            <a:r>
              <a:rPr lang="ru-RU" sz="2600" dirty="0" err="1" smtClean="0"/>
              <a:t>клімату</a:t>
            </a:r>
            <a:r>
              <a:rPr lang="ru-RU" sz="2600" dirty="0" smtClean="0"/>
              <a:t>, на </a:t>
            </a:r>
            <a:r>
              <a:rPr lang="ru-RU" sz="2600" dirty="0" err="1" smtClean="0"/>
              <a:t>який</a:t>
            </a:r>
            <a:r>
              <a:rPr lang="ru-RU" sz="2600" dirty="0" smtClean="0"/>
              <a:t> </a:t>
            </a:r>
            <a:r>
              <a:rPr lang="ru-RU" sz="2600" dirty="0" err="1" smtClean="0"/>
              <a:t>впливають</a:t>
            </a:r>
            <a:r>
              <a:rPr lang="ru-RU" sz="2600" dirty="0" smtClean="0"/>
              <a:t> </a:t>
            </a:r>
            <a:r>
              <a:rPr lang="ru-RU" sz="2600" dirty="0" err="1" smtClean="0"/>
              <a:t>пасати</a:t>
            </a:r>
            <a:r>
              <a:rPr lang="ru-RU" sz="2600" dirty="0" smtClean="0"/>
              <a:t>. Температура </a:t>
            </a:r>
            <a:r>
              <a:rPr lang="ru-RU" sz="2600" dirty="0" err="1" smtClean="0"/>
              <a:t>протягом</a:t>
            </a:r>
            <a:r>
              <a:rPr lang="ru-RU" sz="2600" dirty="0" smtClean="0"/>
              <a:t> року </a:t>
            </a:r>
            <a:r>
              <a:rPr lang="ru-RU" sz="2600" dirty="0" err="1" smtClean="0"/>
              <a:t>змінюється</a:t>
            </a:r>
            <a:r>
              <a:rPr lang="ru-RU" sz="2600" dirty="0" smtClean="0"/>
              <a:t> </a:t>
            </a:r>
            <a:r>
              <a:rPr lang="ru-RU" sz="2600" dirty="0" err="1" smtClean="0"/>
              <a:t>незначно</a:t>
            </a:r>
            <a:r>
              <a:rPr lang="ru-RU" sz="2600" dirty="0" smtClean="0"/>
              <a:t>, </a:t>
            </a:r>
            <a:r>
              <a:rPr lang="ru-RU" sz="2600" dirty="0" err="1" smtClean="0"/>
              <a:t>середні</a:t>
            </a:r>
            <a:r>
              <a:rPr lang="ru-RU" sz="2600" dirty="0" smtClean="0"/>
              <a:t> </a:t>
            </a:r>
            <a:r>
              <a:rPr lang="ru-RU" sz="2600" dirty="0" err="1" smtClean="0"/>
              <a:t>значення</a:t>
            </a:r>
            <a:r>
              <a:rPr lang="ru-RU" sz="2600" dirty="0" smtClean="0"/>
              <a:t> </a:t>
            </a:r>
            <a:r>
              <a:rPr lang="ru-RU" sz="2600" dirty="0" err="1" smtClean="0"/>
              <a:t>січня</a:t>
            </a:r>
            <a:r>
              <a:rPr lang="ru-RU" sz="2600" dirty="0" smtClean="0"/>
              <a:t> </a:t>
            </a:r>
            <a:r>
              <a:rPr lang="ru-RU" sz="2600" dirty="0" err="1" smtClean="0"/>
              <a:t>становлять</a:t>
            </a:r>
            <a:r>
              <a:rPr lang="ru-RU" sz="2600" dirty="0" smtClean="0"/>
              <a:t> 24-25 ° С, </a:t>
            </a:r>
            <a:r>
              <a:rPr lang="ru-RU" sz="2600" dirty="0" err="1" smtClean="0"/>
              <a:t>липня</a:t>
            </a:r>
            <a:r>
              <a:rPr lang="ru-RU" sz="2600" dirty="0" smtClean="0"/>
              <a:t> - 26-27 ° С.</a:t>
            </a:r>
          </a:p>
          <a:p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xmlns="" val="24483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4978896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Населення</a:t>
            </a:r>
            <a:endParaRPr lang="ru-RU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4029" y="1225371"/>
            <a:ext cx="4968552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2132856"/>
            <a:ext cx="8934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Чисельність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населення</a:t>
            </a:r>
            <a:r>
              <a:rPr lang="ru-RU" sz="2400" dirty="0" smtClean="0"/>
              <a:t> - 2,8</a:t>
            </a:r>
          </a:p>
          <a:p>
            <a:r>
              <a:rPr lang="ru-RU" sz="2400" dirty="0" smtClean="0"/>
              <a:t>млн (</a:t>
            </a:r>
            <a:r>
              <a:rPr lang="ru-RU" sz="2400" dirty="0" err="1" smtClean="0"/>
              <a:t>оцінка</a:t>
            </a:r>
            <a:r>
              <a:rPr lang="ru-RU" sz="2400" dirty="0" smtClean="0"/>
              <a:t> на </a:t>
            </a:r>
            <a:r>
              <a:rPr lang="ru-RU" sz="2400" dirty="0" err="1" smtClean="0"/>
              <a:t>липень</a:t>
            </a:r>
            <a:r>
              <a:rPr lang="ru-RU" sz="2400" dirty="0" smtClean="0"/>
              <a:t> 2010)</a:t>
            </a:r>
          </a:p>
          <a:p>
            <a:r>
              <a:rPr lang="ru-RU" sz="2400" dirty="0" err="1" smtClean="0"/>
              <a:t>Народжуваність</a:t>
            </a:r>
            <a:r>
              <a:rPr lang="ru-RU" sz="2400" dirty="0" smtClean="0"/>
              <a:t> - 19,5 на 1000</a:t>
            </a:r>
          </a:p>
          <a:p>
            <a:r>
              <a:rPr lang="ru-RU" sz="2400" dirty="0" err="1" smtClean="0"/>
              <a:t>Смертність</a:t>
            </a:r>
            <a:r>
              <a:rPr lang="ru-RU" sz="2400" dirty="0" smtClean="0"/>
              <a:t> - 6,5 на 1000</a:t>
            </a:r>
          </a:p>
          <a:p>
            <a:r>
              <a:rPr lang="ru-RU" sz="2400" dirty="0" err="1" smtClean="0"/>
              <a:t>Еміграція</a:t>
            </a:r>
            <a:r>
              <a:rPr lang="ru-RU" sz="2400" dirty="0" smtClean="0"/>
              <a:t> - 5,5 на 1000</a:t>
            </a:r>
          </a:p>
          <a:p>
            <a:r>
              <a:rPr lang="ru-RU" sz="2400" dirty="0" err="1" smtClean="0"/>
              <a:t>Річний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приріст</a:t>
            </a:r>
            <a:r>
              <a:rPr lang="ru-RU" sz="2400" dirty="0" smtClean="0"/>
              <a:t> </a:t>
            </a:r>
            <a:r>
              <a:rPr lang="ru-RU" sz="2400" dirty="0" err="1" smtClean="0"/>
              <a:t>населення</a:t>
            </a:r>
            <a:r>
              <a:rPr lang="ru-RU" sz="2400" dirty="0" smtClean="0"/>
              <a:t> –</a:t>
            </a:r>
          </a:p>
          <a:p>
            <a:r>
              <a:rPr lang="ru-RU" sz="2400" dirty="0" smtClean="0"/>
              <a:t> 0,7%</a:t>
            </a:r>
          </a:p>
          <a:p>
            <a:r>
              <a:rPr lang="ru-RU" sz="2400" dirty="0" err="1" smtClean="0"/>
              <a:t>Середня</a:t>
            </a:r>
            <a:r>
              <a:rPr lang="ru-RU" sz="2400" dirty="0" smtClean="0"/>
              <a:t> </a:t>
            </a:r>
            <a:r>
              <a:rPr lang="ru-RU" sz="2400" dirty="0" err="1" smtClean="0"/>
              <a:t>тривалість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життя</a:t>
            </a:r>
            <a:r>
              <a:rPr lang="ru-RU" sz="2400" dirty="0" smtClean="0"/>
              <a:t> - 71,8 </a:t>
            </a:r>
          </a:p>
          <a:p>
            <a:r>
              <a:rPr lang="ru-RU" sz="2400" dirty="0" err="1" smtClean="0"/>
              <a:t>років</a:t>
            </a:r>
            <a:r>
              <a:rPr lang="ru-RU" sz="2400" dirty="0" smtClean="0"/>
              <a:t> у </a:t>
            </a:r>
            <a:r>
              <a:rPr lang="ru-RU" sz="2400" dirty="0" err="1" smtClean="0"/>
              <a:t>чоловіків</a:t>
            </a:r>
            <a:r>
              <a:rPr lang="ru-RU" sz="2400" dirty="0" smtClean="0"/>
              <a:t>, 75,3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 у </a:t>
            </a:r>
            <a:r>
              <a:rPr lang="ru-RU" sz="2400" dirty="0" err="1" smtClean="0"/>
              <a:t>жінок</a:t>
            </a:r>
            <a:endParaRPr lang="ru-RU" sz="2400" dirty="0" smtClean="0"/>
          </a:p>
          <a:p>
            <a:r>
              <a:rPr lang="ru-RU" sz="2400" dirty="0" err="1" smtClean="0"/>
              <a:t>Міське</a:t>
            </a:r>
            <a:r>
              <a:rPr lang="ru-RU" sz="2400" dirty="0" smtClean="0"/>
              <a:t> </a:t>
            </a:r>
            <a:r>
              <a:rPr lang="ru-RU" sz="2400" dirty="0" err="1" smtClean="0"/>
              <a:t>населення</a:t>
            </a:r>
            <a:r>
              <a:rPr lang="ru-RU" sz="2400" dirty="0" smtClean="0"/>
              <a:t> - 53%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8970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301</TotalTime>
  <Words>660</Words>
  <Application>Microsoft Office PowerPoint</Application>
  <PresentationFormat>Экран (4:3)</PresentationFormat>
  <Paragraphs>78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Ямайка</vt:lpstr>
      <vt:lpstr>Ямайка</vt:lpstr>
      <vt:lpstr>Географічне положення</vt:lpstr>
      <vt:lpstr>Державний устрій країни</vt:lpstr>
      <vt:lpstr>Карта Ямайки</vt:lpstr>
      <vt:lpstr>Слайд 6</vt:lpstr>
      <vt:lpstr>Рельєф і геологія</vt:lpstr>
      <vt:lpstr>Слайд 8</vt:lpstr>
      <vt:lpstr>Населення</vt:lpstr>
      <vt:lpstr>Релігія</vt:lpstr>
      <vt:lpstr>Мова</vt:lpstr>
      <vt:lpstr>Економіка</vt:lpstr>
      <vt:lpstr>Сільське господарство</vt:lpstr>
      <vt:lpstr>Зовнішня політика</vt:lpstr>
      <vt:lpstr>Найважливіші міста</vt:lpstr>
      <vt:lpstr>Кінгстон</vt:lpstr>
      <vt:lpstr>Спаніш-Таун</vt:lpstr>
      <vt:lpstr>Портмор</vt:lpstr>
      <vt:lpstr>Монтего-Бей </vt:lpstr>
      <vt:lpstr>Музика</vt:lpstr>
      <vt:lpstr>Спорт</vt:lpstr>
      <vt:lpstr>Визначні місця</vt:lpstr>
      <vt:lpstr>Слайд 23</vt:lpstr>
      <vt:lpstr>Використані ресурси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Ямайка</dc:title>
  <dc:creator>Start</dc:creator>
  <cp:lastModifiedBy>1</cp:lastModifiedBy>
  <cp:revision>13</cp:revision>
  <dcterms:created xsi:type="dcterms:W3CDTF">2014-04-22T18:03:45Z</dcterms:created>
  <dcterms:modified xsi:type="dcterms:W3CDTF">2015-02-18T08:51:10Z</dcterms:modified>
</cp:coreProperties>
</file>