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b712ee153f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b712ee153f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b712ee153f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b712ee153f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drive.google.com/file/d/1Bl2Hd5Y-730SLuCw9JmcIA_4L81ZrWbn/view?usp=sharing" TargetMode="External"/><Relationship Id="rId4" Type="http://schemas.openxmlformats.org/officeDocument/2006/relationships/hyperlink" Target="https://drive.google.com/file/d/1rL76t34Kt56JDg1c8SvnT3r-HBJs9Mtn/view?usp=sharing" TargetMode="External"/><Relationship Id="rId9" Type="http://schemas.openxmlformats.org/officeDocument/2006/relationships/image" Target="../media/image5.jpg"/><Relationship Id="rId5" Type="http://schemas.openxmlformats.org/officeDocument/2006/relationships/image" Target="../media/image2.jpg"/><Relationship Id="rId6" Type="http://schemas.openxmlformats.org/officeDocument/2006/relationships/image" Target="../media/image3.jpg"/><Relationship Id="rId7" Type="http://schemas.openxmlformats.org/officeDocument/2006/relationships/image" Target="../media/image4.jpg"/><Relationship Id="rId8" Type="http://schemas.openxmlformats.org/officeDocument/2006/relationships/image" Target="../media/image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drive.google.com/file/d/1ZwF651z9QqPWN3zR90b_4Pp0IBmSaoIl/view?usp=sharing" TargetMode="External"/><Relationship Id="rId4" Type="http://schemas.openxmlformats.org/officeDocument/2006/relationships/hyperlink" Target="https://drive.google.com/file/d/1n5OCSQ1D1pvvinDaxeqCWr3Y5SjxI-Sq/view?usp=sharing" TargetMode="External"/><Relationship Id="rId5" Type="http://schemas.openxmlformats.org/officeDocument/2006/relationships/hyperlink" Target="https://drive.google.com/file/d/1eYmsRlYI8EEM8fFds6_VvFK7x85lL6WM/view?usp=sharing" TargetMode="External"/><Relationship Id="rId6" Type="http://schemas.openxmlformats.org/officeDocument/2006/relationships/hyperlink" Target="https://drive.google.com/file/d/15rNGNfun5oBAE-abB6gahi8h3x_ZaoTN/view?usp=sharing" TargetMode="External"/><Relationship Id="rId7" Type="http://schemas.openxmlformats.org/officeDocument/2006/relationships/hyperlink" Target="https://drive.google.com/file/d/19RW9c87zWmySxFl4zM415HTyPqYuThlW/view?usp=shari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38761D"/>
                </a:solidFill>
              </a:rPr>
              <a:t>Серія відеоекскурсій “Подорожуємо разом!”</a:t>
            </a:r>
            <a:endParaRPr>
              <a:solidFill>
                <a:srgbClr val="38761D"/>
              </a:solidFill>
            </a:endParaRPr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ru" sz="2600">
                <a:solidFill>
                  <a:srgbClr val="CC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Електронні  демонстраційні матеріали</a:t>
            </a:r>
            <a:endParaRPr i="1" sz="2600">
              <a:solidFill>
                <a:srgbClr val="CC0000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ru" sz="2600">
                <a:solidFill>
                  <a:srgbClr val="CC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( Біологія, хімія, природознавство</a:t>
            </a:r>
            <a:r>
              <a:rPr i="1" lang="ru" sz="2600">
                <a:solidFill>
                  <a:srgbClr val="CC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i="1" lang="ru" sz="2600">
                <a:solidFill>
                  <a:srgbClr val="CC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  <a:endParaRPr i="1" sz="2600">
              <a:solidFill>
                <a:srgbClr val="CC0000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1065875" y="185875"/>
            <a:ext cx="76224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900"/>
              <a:t>       </a:t>
            </a:r>
            <a:r>
              <a:rPr lang="ru" sz="1900"/>
              <a:t>Тальянківська загальноосвітня школа І - ІІ ступенів</a:t>
            </a:r>
            <a:endParaRPr sz="19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900"/>
              <a:t>                            Тальнівської міської ради      </a:t>
            </a:r>
            <a:endParaRPr sz="1900"/>
          </a:p>
        </p:txBody>
      </p:sp>
      <p:sp>
        <p:nvSpPr>
          <p:cNvPr id="57" name="Google Shape;57;p13"/>
          <p:cNvSpPr txBox="1"/>
          <p:nvPr/>
        </p:nvSpPr>
        <p:spPr>
          <a:xfrm>
            <a:off x="4226350" y="3804950"/>
            <a:ext cx="7138800" cy="8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3"/>
          <p:cNvSpPr txBox="1"/>
          <p:nvPr/>
        </p:nvSpPr>
        <p:spPr>
          <a:xfrm>
            <a:off x="867575" y="3663675"/>
            <a:ext cx="71388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         </a:t>
            </a:r>
            <a:r>
              <a:rPr lang="ru" sz="1000"/>
              <a:t>              </a:t>
            </a:r>
            <a:r>
              <a:rPr lang="ru" sz="1700"/>
              <a:t> Янкова Таміла Миколаївна, вчитель біології та хімії </a:t>
            </a:r>
            <a:endParaRPr sz="1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100"/>
              <a:t>                                           2021</a:t>
            </a:r>
            <a:endParaRPr sz="21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/>
        </p:nvSpPr>
        <p:spPr>
          <a:xfrm>
            <a:off x="743650" y="433800"/>
            <a:ext cx="78951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Картка опису </a:t>
            </a:r>
            <a:r>
              <a:rPr lang="ru" u="sng">
                <a:solidFill>
                  <a:schemeClr val="hlink"/>
                </a:solidFill>
                <a:hlinkClick r:id="rId3"/>
              </a:rPr>
              <a:t>https://drive.google.com/file/d/1Bl2Hd5Y-730SLuCw9JmcIA_4L81ZrWbn/view?usp=sharing</a:t>
            </a:r>
            <a:r>
              <a:rPr lang="ru"/>
              <a:t> </a:t>
            </a:r>
            <a:endParaRPr/>
          </a:p>
        </p:txBody>
      </p:sp>
      <p:sp>
        <p:nvSpPr>
          <p:cNvPr id="64" name="Google Shape;64;p14"/>
          <p:cNvSpPr txBox="1"/>
          <p:nvPr/>
        </p:nvSpPr>
        <p:spPr>
          <a:xfrm>
            <a:off x="897300" y="1152650"/>
            <a:ext cx="73494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Про вчителя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u="sng">
                <a:solidFill>
                  <a:schemeClr val="hlink"/>
                </a:solidFill>
                <a:hlinkClick r:id="rId4"/>
              </a:rPr>
              <a:t>https://drive.google.com/file/d/1rL76t34Kt56JDg1c8SvnT3r-HBJs9Mtn/view?usp=sharing</a:t>
            </a:r>
            <a:r>
              <a:rPr lang="ru"/>
              <a:t>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5" name="Google Shape;65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37850" y="1790925"/>
            <a:ext cx="1746340" cy="2854748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725600" y="2677100"/>
            <a:ext cx="2240476" cy="2264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875228" y="1790925"/>
            <a:ext cx="2110070" cy="1940256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560751" y="1790925"/>
            <a:ext cx="2141061" cy="2854748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4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5080150" y="3001700"/>
            <a:ext cx="2381027" cy="1940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                             </a:t>
            </a:r>
            <a:r>
              <a:rPr lang="ru">
                <a:solidFill>
                  <a:srgbClr val="FF0000"/>
                </a:solidFill>
              </a:rPr>
              <a:t>Методичні рекомендації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75" name="Google Shape;75;p15"/>
          <p:cNvSpPr txBox="1"/>
          <p:nvPr>
            <p:ph idx="1" type="body"/>
          </p:nvPr>
        </p:nvSpPr>
        <p:spPr>
          <a:xfrm>
            <a:off x="398450" y="11276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6035"/>
              <a:t>“А ви про це зали?”</a:t>
            </a:r>
            <a:endParaRPr sz="6035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6035" u="sng">
                <a:solidFill>
                  <a:schemeClr val="hlink"/>
                </a:solidFill>
                <a:hlinkClick r:id="rId3"/>
              </a:rPr>
              <a:t>https://drive.google.com/file/d/1ZwF651z9QqPWN3zR90b_4Pp0IBmSaoIl/view?usp=sharing</a:t>
            </a:r>
            <a:r>
              <a:rPr lang="ru" sz="6035"/>
              <a:t> </a:t>
            </a:r>
            <a:endParaRPr sz="6035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6035"/>
              <a:t>“На скелях Гірського Тікича”</a:t>
            </a:r>
            <a:endParaRPr sz="6035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6035" u="sng">
                <a:solidFill>
                  <a:schemeClr val="hlink"/>
                </a:solidFill>
                <a:hlinkClick r:id="rId4"/>
              </a:rPr>
              <a:t>https://drive.google.com/file/d/1n5OCSQ1D1pvvinDaxeqCWr3Y5SjxI-Sq/view?usp=sharing</a:t>
            </a:r>
            <a:r>
              <a:rPr lang="ru" sz="6035"/>
              <a:t> </a:t>
            </a:r>
            <a:endParaRPr sz="6035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6035"/>
              <a:t>“Сафарі (поні, зебри, антилопи … і не тільки)”</a:t>
            </a:r>
            <a:endParaRPr sz="6035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6035" u="sng">
                <a:solidFill>
                  <a:schemeClr val="hlink"/>
                </a:solidFill>
                <a:hlinkClick r:id="rId5"/>
              </a:rPr>
              <a:t>https://drive.google.com/file/d/1eYmsRlYI8EEM8fFds6_VvFK7x85lL6WM/view?usp=sharing</a:t>
            </a:r>
            <a:r>
              <a:rPr lang="ru" sz="6035"/>
              <a:t> </a:t>
            </a:r>
            <a:endParaRPr sz="6035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6035"/>
              <a:t>“Там де народжується сіль”</a:t>
            </a:r>
            <a:endParaRPr sz="6035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6035" u="sng">
                <a:solidFill>
                  <a:schemeClr val="hlink"/>
                </a:solidFill>
                <a:hlinkClick r:id="rId6"/>
              </a:rPr>
              <a:t>https://drive.google.com/file/d/15rNGNfun5oBAE-abB6gahi8h3x_ZaoTN/view?usp=sharing</a:t>
            </a:r>
            <a:r>
              <a:rPr lang="ru" sz="6035"/>
              <a:t> </a:t>
            </a:r>
            <a:endParaRPr sz="6035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6035"/>
              <a:t>“Українська екзотика”</a:t>
            </a:r>
            <a:endParaRPr sz="6035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6035" u="sng">
                <a:solidFill>
                  <a:schemeClr val="hlink"/>
                </a:solidFill>
                <a:hlinkClick r:id="rId7"/>
              </a:rPr>
              <a:t>https://drive.google.com/file/d/19RW9c87zWmySxFl4zM415HTyPqYuThlW/view?usp=sharing</a:t>
            </a:r>
            <a:endParaRPr sz="6035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1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