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2" r:id="rId10"/>
    <p:sldId id="263" r:id="rId11"/>
    <p:sldId id="264" r:id="rId12"/>
    <p:sldId id="265" r:id="rId13"/>
    <p:sldId id="266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8159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05353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9995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9741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23645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16153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6132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19020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25600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33006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667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2EFF2-4CB8-4BC8-B7CF-737D0B497A7C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BB018-6132-493C-80BB-7AB34C32207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6935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kray-ua.info/3884-u-tokio-vidbuvsya-marsh-vishivanok/" TargetMode="External"/><Relationship Id="rId3" Type="http://schemas.openxmlformats.org/officeDocument/2006/relationships/hyperlink" Target="http://skachate.com/docs/index-530082.html" TargetMode="External"/><Relationship Id="rId7" Type="http://schemas.openxmlformats.org/officeDocument/2006/relationships/hyperlink" Target="http://espreso.tv/tag/&#1054;&#1089;&#1072;&#1082;&#1072;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utocountries.com/cities/tokyo.html" TargetMode="External"/><Relationship Id="rId5" Type="http://schemas.openxmlformats.org/officeDocument/2006/relationships/hyperlink" Target="http://blog.naver.com/PostView.nhn?blogId=erosion&amp;logNo=140099167848" TargetMode="External"/><Relationship Id="rId4" Type="http://schemas.openxmlformats.org/officeDocument/2006/relationships/hyperlink" Target="http://www.hdoboi.org/download/58904/1280x800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3588" y="335847"/>
            <a:ext cx="79203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6. Розвиток провідних країн</a:t>
            </a:r>
          </a:p>
          <a:p>
            <a:pPr lvl="0" algn="ctr"/>
            <a:r>
              <a:rPr lang="uk-UA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Азії, Африки та Латинської Америки</a:t>
            </a:r>
          </a:p>
          <a:p>
            <a:pPr lvl="0" algn="ctr"/>
            <a:r>
              <a:rPr lang="uk-UA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др. пол. ХХ – на поч. ХХІ ст.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7483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24.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Японія</a:t>
            </a:r>
            <a:endParaRPr lang="uk-UA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450912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Робота </a:t>
            </a:r>
          </a:p>
          <a:p>
            <a:pPr algn="ctr"/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Глушкової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Тетяни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Олександрівни,</a:t>
            </a: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вчителя історії  та економіки </a:t>
            </a: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Леськівської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загальноосвітньої школи І – ІІІ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ступенів Черкаської районної ради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Кюс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3810027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247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147" y="1052736"/>
            <a:ext cx="862767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596" y="214290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Особливості розвитку Японії у повоєнний час</a:t>
            </a:r>
            <a:endParaRPr lang="uk-UA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2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491880" y="2924944"/>
            <a:ext cx="223224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Економічна модель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2347" y="1844824"/>
            <a:ext cx="230425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малого і середнього бізнесу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99892" y="1240396"/>
            <a:ext cx="2124236" cy="1044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Національні риси характеру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60232" y="1844824"/>
            <a:ext cx="216024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Експортна орієнтація економіки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2347" y="3861048"/>
            <a:ext cx="230425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Державне регулювання економіки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99892" y="4653136"/>
            <a:ext cx="21242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Система управління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60232" y="3861048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Наукоємність технологій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727" y="116632"/>
            <a:ext cx="82805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Японське «економічне диво»</a:t>
            </a:r>
            <a:endParaRPr lang="uk-UA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74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6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67528" y="116632"/>
            <a:ext cx="6208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Внутрішня політика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4044" y="1064192"/>
            <a:ext cx="6480720" cy="606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Стабільність політичного ладу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5012" y="1844824"/>
            <a:ext cx="3094605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Уряд К.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Танака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(1972-1974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 – початок будівельного буму в Японії, благоустрій островів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4048" y="1814380"/>
            <a:ext cx="3168352" cy="16146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Уряд Я.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Накасоне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(1982-1987 рр.) – початок приватизації держсектору; проведення адміністративно-фінансової реформи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33422" y="3938468"/>
            <a:ext cx="2956195" cy="14943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 1996 р.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владі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Ліберально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-демократична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партія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Уряд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очолив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Хасімото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3926102"/>
            <a:ext cx="3168352" cy="15191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у 1993-1996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pp. —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при владі коаліційні уряди (коаліція ліберальних демократів і соціалістів). 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025640" y="24643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6549744" y="3446779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3989618" y="458112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низ 13"/>
          <p:cNvSpPr/>
          <p:nvPr/>
        </p:nvSpPr>
        <p:spPr>
          <a:xfrm>
            <a:off x="2201581" y="5432857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4044" y="5950830"/>
            <a:ext cx="6888356" cy="7716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червні 2001 р. прем’єр-міністром Японії став лідер Ліберально-демократичної партії Ю.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Коідзумі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який розпочав структурну реформу японської економіки.</a:t>
            </a:r>
          </a:p>
        </p:txBody>
      </p:sp>
    </p:spTree>
    <p:extLst>
      <p:ext uri="{BB962C8B-B14F-4D97-AF65-F5344CB8AC3E}">
        <p14:creationId xmlns:p14="http://schemas.microsoft.com/office/powerpoint/2010/main" xmlns="" val="279311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516" y="1519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5908" y="116632"/>
            <a:ext cx="5893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Зовнішня політика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7321886"/>
              </p:ext>
            </p:extLst>
          </p:nvPr>
        </p:nvGraphicFramePr>
        <p:xfrm>
          <a:off x="467544" y="1041541"/>
          <a:ext cx="5184576" cy="5123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133"/>
                <a:gridCol w="4157443"/>
              </a:tblGrid>
              <a:tr h="598239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Етап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Характеристика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07312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І етап 1950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1960-ті рр.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Повна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підпорядкованість зовнішньополітичному курсу США. Відмова від визнання кордонів, що склалися після Другої світової війни з СРСР і Китаєм.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25124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ІІ етап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1970 – 1980-ті рр.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Пріоритетний розвиток відносин з країнами АСЕАН. Нормалізація відносин з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Китаєм. Жорстка позиція щодо «північних територій»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2661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ІІІ етап 1990-ті рр. ХХ ст. – поч. ХХІ ст.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Перехід до «глобального співробітництва» зі США. Безстрокове продовження у 1989 р. </a:t>
                      </a:r>
                      <a:r>
                        <a:rPr lang="uk-UA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японоамериканського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договору 1960 р. про розміщення американських баз і військ.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4398" y="1082219"/>
            <a:ext cx="3229323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5577" y="3573016"/>
            <a:ext cx="3268352" cy="2181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0112" y="5949280"/>
            <a:ext cx="353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Марш вишиванок у Токіо в підтримку України 2014 р.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76672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Закріплення</a:t>
            </a:r>
            <a:r>
              <a:rPr lang="ru-RU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вивченого</a:t>
            </a:r>
            <a:r>
              <a:rPr lang="ru-RU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матеріалу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1571612"/>
            <a:ext cx="76881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Яке значення мали повоєнні реформи для подальшого розвитку Японії?</a:t>
            </a:r>
          </a:p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 змінилася державна влада в Японії за конституцією  1947 р.?</a:t>
            </a:r>
          </a:p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Назвіть основні наслідки японського «економічного дива».</a:t>
            </a:r>
          </a:p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Яка держава і чому є головним стратегічним  глобальним партнером Японії?</a:t>
            </a:r>
          </a:p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Які риси японського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характеру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допомогли досягти сучасного розвитку країни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Подумайте, а які японські реформи могли б бути результативними для української економіки?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85674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03" y="3136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95636" y="476672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8992" y="1991785"/>
            <a:ext cx="52864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§ 22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Випереджальне завдання: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підготувати коротке повідомлення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 Мао Цзедуна </a:t>
            </a:r>
          </a:p>
        </p:txBody>
      </p:sp>
      <p:pic>
        <p:nvPicPr>
          <p:cNvPr id="6" name="Picture 2" descr="&quot;РОЗА ВЕТРОВ&quot;Томск - Япо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2714644" cy="3875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11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034" y="188640"/>
            <a:ext cx="8072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використаної літератури:</a:t>
            </a:r>
            <a:endParaRPr lang="uk-UA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5554" y="1412776"/>
            <a:ext cx="81729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Ладиченко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Т.В. Всесвітня історія: Підручник для 11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(рівень стандарту, академічний рівень). -К.: Грамота, 2011. – 224 с.: іл.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Васильєва Л.Д., Васильєв О.О. Всесвітня історія. 1 клас: Опорні конспекти: Посібник для вчителів та учнів загальноосвітніх шкіл, гімназій, ліцеїв./За ред. О.В.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Гісема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янець-Подільський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 Абетка. 2002.-160 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35638" y="3136612"/>
            <a:ext cx="3452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Інтернет-ресурси</a:t>
            </a:r>
            <a:r>
              <a:rPr lang="uk-UA" sz="32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5886" y="3716560"/>
            <a:ext cx="763452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 smtClean="0">
                <a:hlinkClick r:id="rId3"/>
              </a:rPr>
              <a:t>http://skachate.com/docs/index-530082.html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 smtClean="0">
                <a:hlinkClick r:id="rId4"/>
              </a:rPr>
              <a:t>http://www.hdoboi.org/download/58904/1280x800/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blog.naver.com/PostView.nhn?blogId=erosion&amp;logNo=140099167848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autocountries.com/cities/tokyo.html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>
                <a:hlinkClick r:id="rId7"/>
              </a:rPr>
              <a:t>http://espreso.tv/tag/</a:t>
            </a:r>
            <a:r>
              <a:rPr lang="uk-UA" dirty="0" smtClean="0">
                <a:hlinkClick r:id="rId7"/>
              </a:rPr>
              <a:t>Осака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dirty="0">
                <a:hlinkClick r:id="rId8"/>
              </a:rPr>
              <a:t>http://kray-ua.info/3884-u-tokio-vidbuvsya-marsh-vishivanok</a:t>
            </a:r>
            <a:r>
              <a:rPr lang="en-US" dirty="0" smtClean="0">
                <a:hlinkClick r:id="rId8"/>
              </a:rPr>
              <a:t>/</a:t>
            </a:r>
            <a:endParaRPr lang="uk-UA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xmlns="" val="172655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5786" y="285728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Очікувані результати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2143116"/>
            <a:ext cx="7272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Ознайомитеся з повоєнним реформуванням Японії;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авчитеся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визначати причини японського «економічного дива»;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можете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дати оцінку внутрішній та зовнішній політиці Японії наприкінці ХХ – на поч. ХХІ ст.</a:t>
            </a:r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endParaRPr lang="uk-UA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214422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Після цього уроку ви…</a:t>
            </a:r>
            <a:endParaRPr lang="uk-UA" sz="3200" b="1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6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7" y="476673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Проблемне питання: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151726"/>
            <a:ext cx="750099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ви вважаєте, я</a:t>
            </a:r>
            <a:r>
              <a:rPr lang="uk-UA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кі </a:t>
            </a:r>
            <a:r>
              <a:rPr lang="uk-UA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риси японського характеру допомогли </a:t>
            </a:r>
            <a:r>
              <a:rPr lang="uk-UA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досягти їм високого економічного розвитку?</a:t>
            </a:r>
            <a:endParaRPr lang="uk-UA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802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73883" y="476672"/>
            <a:ext cx="37962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уроку: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556792"/>
            <a:ext cx="71287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>
              <a:buAutoNum type="arabicPeriod"/>
            </a:pP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Повоєнне реформування країни.</a:t>
            </a:r>
          </a:p>
          <a:p>
            <a:pPr marL="742950" indent="-742950">
              <a:buAutoNum type="arabicPeriod"/>
            </a:pP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Японське «економічне диво».</a:t>
            </a:r>
          </a:p>
          <a:p>
            <a:pPr marL="742950" indent="-742950">
              <a:buAutoNum type="arabicPeriod"/>
            </a:pP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Внутрішня та зовнішня політика Японії наприкінці ХХ – на поч. ХХІ ст</a:t>
            </a: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uk-UA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89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95636" y="152636"/>
            <a:ext cx="65527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1945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1952 рр.  - Японію окуповано військами США на чолі з Д.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Макартуром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37674" y="1118529"/>
            <a:ext cx="58686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Політика «3-х Д»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227637"/>
            <a:ext cx="237626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Демократизація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2215061"/>
            <a:ext cx="244827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Демілітаризація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8184" y="2227637"/>
            <a:ext cx="223224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Декартелізація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1547664" y="1694593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низ 9"/>
          <p:cNvSpPr/>
          <p:nvPr/>
        </p:nvSpPr>
        <p:spPr>
          <a:xfrm>
            <a:off x="4232609" y="1694593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7020272" y="1676992"/>
            <a:ext cx="64807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7333" y="2951169"/>
            <a:ext cx="2338803" cy="2885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50570" y="5836892"/>
            <a:ext cx="2952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Генерал Д.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Макартур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 імператор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Хірохіто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м. Токіо, 1945 р</a:t>
            </a:r>
            <a:r>
              <a:rPr lang="uk-UA" sz="2000" i="1" dirty="0" smtClean="0"/>
              <a:t>.</a:t>
            </a:r>
            <a:endParaRPr lang="uk-UA" sz="2000" i="1" dirty="0"/>
          </a:p>
        </p:txBody>
      </p:sp>
    </p:spTree>
    <p:extLst>
      <p:ext uri="{BB962C8B-B14F-4D97-AF65-F5344CB8AC3E}">
        <p14:creationId xmlns:p14="http://schemas.microsoft.com/office/powerpoint/2010/main" xmlns="" val="16055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003"/>
            <a:ext cx="9180004" cy="6885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187624" y="620688"/>
            <a:ext cx="71287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травня 1947 р. -  набрання чинності конституції Японії.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2420889"/>
            <a:ext cx="2016224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Імператор зрікався «божественного походження» і залишався символом держави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00686" y="2410691"/>
            <a:ext cx="2195450" cy="13063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Проголошувалися усі демократичні права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16216" y="2420888"/>
            <a:ext cx="187220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Було заборонено мати армію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665388" y="1499638"/>
            <a:ext cx="484632" cy="8875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4456095" y="1484784"/>
            <a:ext cx="484632" cy="8875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низ 11"/>
          <p:cNvSpPr/>
          <p:nvPr/>
        </p:nvSpPr>
        <p:spPr>
          <a:xfrm>
            <a:off x="7210004" y="1499636"/>
            <a:ext cx="484632" cy="9110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0002" y="3729252"/>
            <a:ext cx="2770076" cy="2077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98411" y="5807316"/>
            <a:ext cx="2558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Підписання імператором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Хірохіто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нової конституції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23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2898" y="188640"/>
            <a:ext cx="6700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Післявоєнні реформи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5476769"/>
              </p:ext>
            </p:extLst>
          </p:nvPr>
        </p:nvGraphicFramePr>
        <p:xfrm>
          <a:off x="786910" y="1089522"/>
          <a:ext cx="7632848" cy="3650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3062"/>
                <a:gridCol w="5539786"/>
              </a:tblGrid>
              <a:tr h="1512168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Аграрна реформа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Ліквідація великих землеволодінь.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Формування фермерського господарства. Подолання продовольчих труднощів. Забезпечення промисловості дешевою робочою силою. Формування ємного внутрішнього ринку.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Освітня реформа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Відокремлення школи від церкви, а церкви від школи. Заборона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пропаганди насильства  й війни. Уведення загальної світської освіти. Запровадження безкоштовної початкової освіти.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950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Реформи </a:t>
                      </a:r>
                      <a:r>
                        <a:rPr lang="uk-UA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Доджа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(податкова і фінансова система)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Поштовх до активізації економічного життя (на початок 1950-х рр. Японія досягла довоєнного рівня виробництва)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97152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576" y="614692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Міські ферми Японії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97152"/>
            <a:ext cx="267171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77446" y="6316206"/>
            <a:ext cx="2589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Реформа освіти в Японії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97153"/>
            <a:ext cx="211075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519442" y="6316206"/>
            <a:ext cx="1727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Сучасний Токіо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05298" y="341040"/>
            <a:ext cx="6700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Післявоєнні реформи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298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9532" y="404664"/>
            <a:ext cx="842493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4-8 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вересня 1951 р. 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у Сан-Франциско підписано мирний договір Японії із США та її союзниками (крім СРСР)</a:t>
            </a:r>
            <a:endParaRPr lang="uk-UA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160" y="1659285"/>
            <a:ext cx="79208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Визнавався повний суверенітет японського народу над Японією та її територіальними водами; припинявся стан війни учасників договору з Японією;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Японія визнавала незалежність Кореї та відмовлялася від прав та претензій на Корею, Тайвань, острови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Пенхуледао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, Південний Сахалін та частину Курильських островів;</a:t>
            </a:r>
          </a:p>
        </p:txBody>
      </p:sp>
    </p:spTree>
    <p:extLst>
      <p:ext uri="{BB962C8B-B14F-4D97-AF65-F5344CB8AC3E}">
        <p14:creationId xmlns:p14="http://schemas.microsoft.com/office/powerpoint/2010/main" xmlns="" val="40815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842493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4-8 вересня 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1951 р. – 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 Сан-Франциско підписано мирний договір Японії із США та її союзниками (крім СРСР)</a:t>
            </a:r>
            <a:endParaRPr lang="uk-UA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943" y="1659285"/>
            <a:ext cx="79208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Обсяги репарацій не визначалися і питання про них відносилося до сфери двосторонніх стосунків тих чи інших країн з Японією;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 Японією було визнано право на індивідуальну і колективну оборону і домовленості про можливість розміщення або збереження іноземних збройних сил на її території.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56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524</TotalTime>
  <Words>843</Words>
  <Application>Microsoft Office PowerPoint</Application>
  <PresentationFormat>Экран (4:3)</PresentationFormat>
  <Paragraphs>95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Пользователь</cp:lastModifiedBy>
  <cp:revision>40</cp:revision>
  <dcterms:created xsi:type="dcterms:W3CDTF">2015-02-16T17:46:07Z</dcterms:created>
  <dcterms:modified xsi:type="dcterms:W3CDTF">2015-02-20T12:42:25Z</dcterms:modified>
</cp:coreProperties>
</file>