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0" r:id="rId13"/>
    <p:sldId id="269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351"/>
    <a:srgbClr val="000000"/>
    <a:srgbClr val="010147"/>
    <a:srgbClr val="000099"/>
    <a:srgbClr val="2525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14810" y="3344291"/>
            <a:ext cx="4806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Говорунец</a:t>
            </a:r>
            <a:r>
              <a:rPr lang="uk-UA" sz="32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Зои</a:t>
            </a:r>
            <a:r>
              <a:rPr lang="uk-UA" sz="32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Валентиновн</a:t>
            </a:r>
            <a:r>
              <a:rPr lang="ru-RU" sz="32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endParaRPr lang="ru-RU" sz="32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929066"/>
            <a:ext cx="4286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учителя  </a:t>
            </a:r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русского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яз</a:t>
            </a:r>
            <a:r>
              <a:rPr lang="ru-RU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мировой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литератур</a:t>
            </a:r>
            <a:r>
              <a:rPr lang="ru-RU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endParaRPr lang="uk-UA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Черкасской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общеобразовательной</a:t>
            </a:r>
            <a:endParaRPr lang="uk-UA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школ</a:t>
            </a:r>
            <a:r>
              <a:rPr lang="ru-RU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І-ІІІ </a:t>
            </a:r>
            <a:r>
              <a:rPr lang="uk-UA" sz="2400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ступеней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№5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Черкасского городского совета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Черкасской области</a:t>
            </a:r>
            <a:endParaRPr lang="uk-UA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e-mail:</a:t>
            </a:r>
            <a:r>
              <a:rPr lang="uk-UA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zoya.govorunets@mail.ru</a:t>
            </a:r>
            <a:endParaRPr lang="ru-RU" sz="2400" dirty="0" err="1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642918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Обобщающий урок по теме «Имя существительное» </a:t>
            </a:r>
            <a:endParaRPr lang="ru-RU" sz="3200" dirty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14480" y="254951"/>
            <a:ext cx="53578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реставраторам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85984" y="2643182"/>
            <a:ext cx="47148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Цветочек – ягодка;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Солнце – труд; 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85852" y="1827716"/>
            <a:ext cx="714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данным словам восстановите пословицы: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84623" y="3500438"/>
            <a:ext cx="518789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Поговорка – цветочек, пословица – ягодка;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Землю солнце красит, а человека – труд.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285728"/>
            <a:ext cx="7215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Морфологический разбор существительных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85852" y="1571612"/>
            <a:ext cx="72866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песни слова не выкинешь.</a:t>
            </a:r>
            <a:endParaRPr lang="en-US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Азбука – к мудрости ступенька.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1571612"/>
            <a:ext cx="83582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Песни – сущ., песня,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нариц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неодуш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ж.р., 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Р.п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ед.ч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дополнение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Азбука –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азбука,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нариц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неодуш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ж.р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І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И.п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ед.ч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</a:t>
            </a:r>
            <a:r>
              <a:rPr lang="uk-UA" sz="24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подлежащее</a:t>
            </a:r>
            <a:r>
              <a:rPr lang="uk-UA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  <p:bldP spid="20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71472" y="571480"/>
            <a:ext cx="421481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СТРАНА БЕЗ ЧАСТИЦЫ НЕ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Побывал 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однажды в стране,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исчезла частица 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Посмотрел я вокруг с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доумением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за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лепое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положение!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кругом было тихо-тихо,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во всем была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разбериха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взрачной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клумбе у будки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Голубые цвели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забудки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погода стояла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настная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гуляла собака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счастная</a:t>
            </a:r>
            <a:endParaRPr lang="ru-RU" sz="16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И, виляя хвостом уклюже,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Пробегала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пролазные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лужи.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навстречу без всякого страха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Шел умытый, причесанный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ряха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за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ряхой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травке свежей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Шел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суразный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дотепа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вежа.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из школы, взявшись за ручки,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Чинным шагом вышли </a:t>
            </a:r>
            <a:r>
              <a:rPr lang="ru-RU" sz="16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доучки</a:t>
            </a: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навстречу всем утром рано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Улыбалась царевна Смеяна.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жаль, что только во сне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страна без частицы не.</a:t>
            </a:r>
            <a:endParaRPr lang="ru-RU" sz="14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142852"/>
            <a:ext cx="600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вывод вы сделаете из этого стихотворения?</a:t>
            </a: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82926" y="935304"/>
            <a:ext cx="3068661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СУЩЕСТВИТЕЛЬНОЕ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endParaRPr lang="ru-RU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Существительных в природе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любой найдёшь погоде.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Кто? и Что? – вопрос задай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спокойно отвечай.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Знаю я теперь отныне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одно такое имя –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Назовёт любой предмет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 всё нам даст ответ.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существительное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Самое решительное,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Склоняется по падежам,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Изменяется по числам и родам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Имеет три склонения,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со всеми словами дружно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предложении оно!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главная часть речи,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Обозначит всё на свете,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неё никак нельзя.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lang="ru-RU" sz="1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Существительным ура!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285728"/>
            <a:ext cx="664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вывод вы сделаете из стихотворения?</a:t>
            </a: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5101722"/>
            <a:ext cx="8001056" cy="83099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Завершить написание сочинения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2756" y="285728"/>
            <a:ext cx="711906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Напишите мини-текст на одну из тем:</a:t>
            </a:r>
          </a:p>
          <a:p>
            <a:endParaRPr lang="ru-RU" sz="3200" i="1" dirty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1283627"/>
            <a:ext cx="75724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«Сказка об имени существительном»,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7290" y="1967203"/>
            <a:ext cx="3357586" cy="46166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«Интересная страна»,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857488" y="2610145"/>
            <a:ext cx="2714644" cy="46166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«Спорщики»,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3253087"/>
            <a:ext cx="5531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«Как 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родилось </a:t>
            </a:r>
            <a:r>
              <a:rPr lang="ru-RU" sz="2400" b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существительное»</a:t>
            </a:r>
            <a:endParaRPr lang="ru-RU" sz="2400" b="1" dirty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71480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glow rad="139700">
                    <a:srgbClr val="010147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428868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b="1" dirty="0" err="1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Труднев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В.П. Считай, смекай, отгадывай. – М., 1980.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Ушаков Н.Н. Кружковая работа по русскому языку. – М.: Просвещение, 1989.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Кривин Ф. Калейдоскоп. – Ужгород: Карпаты, 1989.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b="1" dirty="0" err="1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Газмаи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О.С., Харитонова Н.Е. В школу с игрой. – М.: Просвещение, 1993.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ru-RU" b="1" dirty="0" err="1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Баландина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Н.Ф. Русский язык, 6кл. – К.: Издательство «Мастер-класс», 2012.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b="1" dirty="0" smtClean="0">
              <a:solidFill>
                <a:schemeClr val="bg1"/>
              </a:solidFill>
              <a:effectLst>
                <a:glow rad="101600">
                  <a:srgbClr val="030351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28604"/>
            <a:ext cx="5886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glow rad="101600">
                    <a:srgbClr val="030351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Список  использованной литературы</a:t>
            </a:r>
            <a:endParaRPr lang="ru-RU" sz="3200" dirty="0">
              <a:effectLst>
                <a:glow rad="101600">
                  <a:srgbClr val="030351"/>
                </a:glo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1"/>
                </a:solidFill>
                <a:effectLst>
                  <a:glow rad="139700">
                    <a:srgbClr val="000099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Обобщающий урок по теме «Имя существительное». Учебная встреча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2148197"/>
            <a:ext cx="578647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99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99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99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проверить, как ученики усвоили материал по теме «Имя существительное»; привести в систему знания, полученные на уроках;  развивать внимание, мышление, память, творческие способности; воспитывать любовь к русскому языку, стремление обогащать свой словарный запас, совершенствовать свою речь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Програмы\ЗОЯ ДИВИСЬ СЮДИ\Для презентаций\легенды, минотавры\645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55322">
            <a:off x="4849550" y="144157"/>
            <a:ext cx="4677406" cy="3498699"/>
          </a:xfrm>
          <a:prstGeom prst="rect">
            <a:avLst/>
          </a:prstGeom>
          <a:noFill/>
        </p:spPr>
      </p:pic>
      <p:pic>
        <p:nvPicPr>
          <p:cNvPr id="14340" name="Picture 4" descr="D:\Програмы\ЗОЯ ДИВИСЬ СЮДИ\Для презентаций\легенды, минотавры\labirints_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71810"/>
            <a:ext cx="4714876" cy="31337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131841"/>
            <a:ext cx="87154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Определите, какими членами предложения, какими частями речи являются слова. Докажите.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428696" y="2214554"/>
            <a:ext cx="77153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Белый, чистый снег покрыл землю.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ru-RU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Белизна и чистота снега слепит глаза.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ru-RU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Рабочий человек всегда ценится людьми.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ru-RU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Добросовестный рабочий досрочно выполнил заказ.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85786" y="176877"/>
            <a:ext cx="71437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 существительные  в русском и  украинском языке: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00166" y="2192532"/>
            <a:ext cx="5786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Определите тип склонения: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857496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Подпись  —  </a:t>
            </a:r>
            <a:r>
              <a:rPr lang="uk-UA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підпис; 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ночь  –  </a:t>
            </a:r>
            <a:r>
              <a:rPr lang="uk-UA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ч;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степь  –  степ;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дедушка  –  </a:t>
            </a:r>
            <a:r>
              <a:rPr lang="uk-UA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дідусь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176877"/>
            <a:ext cx="71437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 существительные  в русском и  украинском языке: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00166" y="2007867"/>
            <a:ext cx="57864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Укажите род существительных: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4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105835"/>
            <a:ext cx="83582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Дробь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</a:t>
            </a:r>
            <a:r>
              <a:rPr lang="uk-UA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запись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запис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собака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собака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ярмарка – ярмарок;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	запись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запис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		степень – ступ</a:t>
            </a:r>
            <a:r>
              <a:rPr lang="uk-UA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нь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			насыпь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насип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14348" y="1857364"/>
            <a:ext cx="714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Одинаковы ли окончания  данных слов в русском и  украинском языке?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5786" y="176877"/>
            <a:ext cx="71437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 существительные  в русском и  украинском языке: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3214686"/>
            <a:ext cx="47863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c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нег</a:t>
            </a:r>
            <a:endParaRPr lang="en-US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   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луг</a:t>
            </a:r>
            <a:endParaRPr lang="en-US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 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</a:t>
            </a:r>
            <a:endParaRPr lang="en-US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3240" y="428604"/>
            <a:ext cx="2864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</a:t>
            </a:r>
            <a:r>
              <a:rPr lang="en-US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лишнее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14414" y="2000240"/>
            <a:ext cx="72152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Ножницы, дрожжи, щипцы, ворота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Листва, молодёжь, детвора, храбрость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Лакомка, непоседа, бегунья, умница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Молодчина, сластёна, тихоня, подружка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Бусы, ножницы, газеты, щипцы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Дрожь, храбрость, радость, весть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14414" y="2000240"/>
            <a:ext cx="72152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Ножницы,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дрожжи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щипцы, ворота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Листва, молодёжь, детвора,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храбрость</a:t>
            </a:r>
            <a:endParaRPr lang="en-US" sz="2000" u="sng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Лакомка, непоседа,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бегунья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умница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Молодчина, сластёна, тихоня,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подружка</a:t>
            </a:r>
            <a:endParaRPr lang="en-US" sz="2000" u="sng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Бусы, ножницы,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газеты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щипцы</a:t>
            </a:r>
            <a:endParaRPr lang="en-US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Дрожь, храбрость, радость, </a:t>
            </a:r>
            <a:r>
              <a:rPr lang="ru-RU" sz="2000" u="sng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весть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14480" y="285728"/>
            <a:ext cx="53578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реставраторам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285984" y="2643182"/>
            <a:ext cx="47148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Платье – ум;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Калачи – печь; 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85852" y="1827716"/>
            <a:ext cx="714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данным словам восстановите пословицы: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071670" y="3500438"/>
            <a:ext cx="5213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платью встречают – по уму провожают;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Хочешь есть калачи – не сиди на печи;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6" grpId="0"/>
      <p:bldP spid="2048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768</Words>
  <Application>Microsoft Office PowerPoint</Application>
  <PresentationFormat>Экран (4:3)</PresentationFormat>
  <Paragraphs>163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34</cp:revision>
  <dcterms:modified xsi:type="dcterms:W3CDTF">2015-02-12T16:25:33Z</dcterms:modified>
</cp:coreProperties>
</file>