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4" r:id="rId7"/>
    <p:sldId id="263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FBC60C-612F-4501-8E33-642A0F16AC01}" type="doc">
      <dgm:prSet loTypeId="urn:microsoft.com/office/officeart/2005/8/layout/hierarchy3" loCatId="hierarchy" qsTypeId="urn:microsoft.com/office/officeart/2005/8/quickstyle/simple3" qsCatId="simple" csTypeId="urn:microsoft.com/office/officeart/2005/8/colors/accent6_4" csCatId="accent6" phldr="1"/>
      <dgm:spPr/>
      <dgm:t>
        <a:bodyPr/>
        <a:lstStyle/>
        <a:p>
          <a:endParaRPr lang="uk-UA"/>
        </a:p>
      </dgm:t>
    </dgm:pt>
    <dgm:pt modelId="{9DBBD850-C288-40AD-A0F9-0A825E5DD279}">
      <dgm:prSet phldrT="[Текст]" custT="1"/>
      <dgm:spPr/>
      <dgm:t>
        <a:bodyPr/>
        <a:lstStyle/>
        <a:p>
          <a:r>
            <a:rPr lang="uk-UA" sz="2400" dirty="0" smtClean="0"/>
            <a:t>Річний цикл життя земноводних</a:t>
          </a:r>
          <a:endParaRPr lang="uk-UA" sz="2400" dirty="0"/>
        </a:p>
      </dgm:t>
    </dgm:pt>
    <dgm:pt modelId="{D8A04F55-FA35-421E-B318-B5573B4774C9}" type="parTrans" cxnId="{152FE916-B2C7-4B2F-9FD3-E5865DF49CAF}">
      <dgm:prSet/>
      <dgm:spPr/>
      <dgm:t>
        <a:bodyPr/>
        <a:lstStyle/>
        <a:p>
          <a:endParaRPr lang="uk-UA" sz="2000"/>
        </a:p>
      </dgm:t>
    </dgm:pt>
    <dgm:pt modelId="{D0175D19-CE00-49C6-BFFF-B24FB0F297EC}" type="sibTrans" cxnId="{152FE916-B2C7-4B2F-9FD3-E5865DF49CAF}">
      <dgm:prSet/>
      <dgm:spPr/>
      <dgm:t>
        <a:bodyPr/>
        <a:lstStyle/>
        <a:p>
          <a:endParaRPr lang="uk-UA" sz="2000"/>
        </a:p>
      </dgm:t>
    </dgm:pt>
    <dgm:pt modelId="{2C29F34F-A242-49EE-9BF6-E1C6E87A940C}">
      <dgm:prSet phldrT="[Текст]" custT="1"/>
      <dgm:spPr/>
      <dgm:t>
        <a:bodyPr/>
        <a:lstStyle/>
        <a:p>
          <a:r>
            <a:rPr lang="uk-UA" sz="2000" dirty="0" smtClean="0"/>
            <a:t>Весняне пробудження</a:t>
          </a:r>
          <a:endParaRPr lang="uk-UA" sz="2000" dirty="0"/>
        </a:p>
      </dgm:t>
    </dgm:pt>
    <dgm:pt modelId="{7EF7C1B0-1644-46B3-967D-D1E653B41019}" type="parTrans" cxnId="{41EA6923-784C-4FAB-956D-3AAC4A6331C8}">
      <dgm:prSet/>
      <dgm:spPr/>
      <dgm:t>
        <a:bodyPr/>
        <a:lstStyle/>
        <a:p>
          <a:endParaRPr lang="uk-UA" sz="2000"/>
        </a:p>
      </dgm:t>
    </dgm:pt>
    <dgm:pt modelId="{70BF1D54-1182-433D-A78B-959E38D76FA4}" type="sibTrans" cxnId="{41EA6923-784C-4FAB-956D-3AAC4A6331C8}">
      <dgm:prSet/>
      <dgm:spPr/>
      <dgm:t>
        <a:bodyPr/>
        <a:lstStyle/>
        <a:p>
          <a:endParaRPr lang="uk-UA" sz="2000"/>
        </a:p>
      </dgm:t>
    </dgm:pt>
    <dgm:pt modelId="{09CC3482-48AC-4EE0-8633-2CF678819D8B}">
      <dgm:prSet phldrT="[Текст]" custT="1"/>
      <dgm:spPr/>
      <dgm:t>
        <a:bodyPr/>
        <a:lstStyle/>
        <a:p>
          <a:r>
            <a:rPr lang="uk-UA" sz="2000" dirty="0" smtClean="0"/>
            <a:t>Розмноження (нерест)</a:t>
          </a:r>
          <a:endParaRPr lang="uk-UA" sz="2000" dirty="0"/>
        </a:p>
      </dgm:t>
    </dgm:pt>
    <dgm:pt modelId="{27A56415-1262-46BE-B413-2AC45075A017}" type="parTrans" cxnId="{96CE972C-65CA-4213-AEBC-4DAD678C9D89}">
      <dgm:prSet/>
      <dgm:spPr/>
      <dgm:t>
        <a:bodyPr/>
        <a:lstStyle/>
        <a:p>
          <a:endParaRPr lang="uk-UA" sz="2000"/>
        </a:p>
      </dgm:t>
    </dgm:pt>
    <dgm:pt modelId="{81EE5CDB-4DB6-4CD7-B8D2-90187E51AFBC}" type="sibTrans" cxnId="{96CE972C-65CA-4213-AEBC-4DAD678C9D89}">
      <dgm:prSet/>
      <dgm:spPr/>
      <dgm:t>
        <a:bodyPr/>
        <a:lstStyle/>
        <a:p>
          <a:endParaRPr lang="uk-UA" sz="2000"/>
        </a:p>
      </dgm:t>
    </dgm:pt>
    <dgm:pt modelId="{1130519A-7D60-4643-8424-7906A5F7BDEE}">
      <dgm:prSet custT="1"/>
      <dgm:spPr/>
      <dgm:t>
        <a:bodyPr/>
        <a:lstStyle/>
        <a:p>
          <a:r>
            <a:rPr lang="uk-UA" dirty="0" smtClean="0"/>
            <a:t>Період літньої активності</a:t>
          </a:r>
          <a:endParaRPr lang="uk-UA" sz="2000" dirty="0"/>
        </a:p>
      </dgm:t>
    </dgm:pt>
    <dgm:pt modelId="{E351822E-2531-4814-912A-5819E2338059}" type="parTrans" cxnId="{8C3733A9-007C-4EC2-B3E1-4EE528D00989}">
      <dgm:prSet/>
      <dgm:spPr/>
      <dgm:t>
        <a:bodyPr/>
        <a:lstStyle/>
        <a:p>
          <a:endParaRPr lang="uk-UA" sz="2000"/>
        </a:p>
      </dgm:t>
    </dgm:pt>
    <dgm:pt modelId="{A39E2223-8AFB-440D-B63C-3B52C8A349D1}" type="sibTrans" cxnId="{8C3733A9-007C-4EC2-B3E1-4EE528D00989}">
      <dgm:prSet/>
      <dgm:spPr/>
      <dgm:t>
        <a:bodyPr/>
        <a:lstStyle/>
        <a:p>
          <a:endParaRPr lang="uk-UA" sz="2000"/>
        </a:p>
      </dgm:t>
    </dgm:pt>
    <dgm:pt modelId="{3CC86FD4-CD55-43E0-B7F6-B4BCF3B43707}">
      <dgm:prSet custT="1"/>
      <dgm:spPr/>
      <dgm:t>
        <a:bodyPr/>
        <a:lstStyle/>
        <a:p>
          <a:r>
            <a:rPr lang="uk-UA" sz="1800" dirty="0" smtClean="0"/>
            <a:t>Зимівля</a:t>
          </a:r>
          <a:endParaRPr lang="uk-UA" sz="1800" dirty="0"/>
        </a:p>
      </dgm:t>
    </dgm:pt>
    <dgm:pt modelId="{69D0451B-EAE5-43E2-AFAA-667752D034BB}" type="parTrans" cxnId="{18E868F3-7E5E-44F2-AD9C-A90D5B86D722}">
      <dgm:prSet/>
      <dgm:spPr/>
      <dgm:t>
        <a:bodyPr/>
        <a:lstStyle/>
        <a:p>
          <a:endParaRPr lang="uk-UA"/>
        </a:p>
      </dgm:t>
    </dgm:pt>
    <dgm:pt modelId="{C4743FD5-9B0B-43C6-B2BC-4E1BD74D7D2D}" type="sibTrans" cxnId="{18E868F3-7E5E-44F2-AD9C-A90D5B86D722}">
      <dgm:prSet/>
      <dgm:spPr/>
      <dgm:t>
        <a:bodyPr/>
        <a:lstStyle/>
        <a:p>
          <a:endParaRPr lang="uk-UA"/>
        </a:p>
      </dgm:t>
    </dgm:pt>
    <dgm:pt modelId="{3473B93D-D536-4206-8605-B659572C401F}" type="pres">
      <dgm:prSet presAssocID="{2CFBC60C-612F-4501-8E33-642A0F16AC0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D85EECC8-B336-40FB-89FB-4E20BE74C70A}" type="pres">
      <dgm:prSet presAssocID="{9DBBD850-C288-40AD-A0F9-0A825E5DD279}" presName="root" presStyleCnt="0"/>
      <dgm:spPr/>
    </dgm:pt>
    <dgm:pt modelId="{9ADC6A6B-0B22-4FCE-A9F4-5656A67C6F07}" type="pres">
      <dgm:prSet presAssocID="{9DBBD850-C288-40AD-A0F9-0A825E5DD279}" presName="rootComposite" presStyleCnt="0"/>
      <dgm:spPr/>
    </dgm:pt>
    <dgm:pt modelId="{9DA271B9-2B79-42A9-A05D-96883A1C7B0B}" type="pres">
      <dgm:prSet presAssocID="{9DBBD850-C288-40AD-A0F9-0A825E5DD279}" presName="rootText" presStyleLbl="node1" presStyleIdx="0" presStyleCnt="1"/>
      <dgm:spPr/>
      <dgm:t>
        <a:bodyPr/>
        <a:lstStyle/>
        <a:p>
          <a:endParaRPr lang="uk-UA"/>
        </a:p>
      </dgm:t>
    </dgm:pt>
    <dgm:pt modelId="{A53BD595-EA45-44F9-9D07-07A2B097D286}" type="pres">
      <dgm:prSet presAssocID="{9DBBD850-C288-40AD-A0F9-0A825E5DD279}" presName="rootConnector" presStyleLbl="node1" presStyleIdx="0" presStyleCnt="1"/>
      <dgm:spPr/>
      <dgm:t>
        <a:bodyPr/>
        <a:lstStyle/>
        <a:p>
          <a:endParaRPr lang="uk-UA"/>
        </a:p>
      </dgm:t>
    </dgm:pt>
    <dgm:pt modelId="{01B37225-C3D7-4541-8DE8-1160E413538E}" type="pres">
      <dgm:prSet presAssocID="{9DBBD850-C288-40AD-A0F9-0A825E5DD279}" presName="childShape" presStyleCnt="0"/>
      <dgm:spPr/>
    </dgm:pt>
    <dgm:pt modelId="{6F1E2ADA-9DF5-4FCB-B97B-3D4F863439C4}" type="pres">
      <dgm:prSet presAssocID="{7EF7C1B0-1644-46B3-967D-D1E653B41019}" presName="Name13" presStyleLbl="parChTrans1D2" presStyleIdx="0" presStyleCnt="4"/>
      <dgm:spPr/>
      <dgm:t>
        <a:bodyPr/>
        <a:lstStyle/>
        <a:p>
          <a:endParaRPr lang="uk-UA"/>
        </a:p>
      </dgm:t>
    </dgm:pt>
    <dgm:pt modelId="{1DED2C07-38BA-43BE-9657-703096F47AE0}" type="pres">
      <dgm:prSet presAssocID="{2C29F34F-A242-49EE-9BF6-E1C6E87A940C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DEC240E-937F-4680-B0EF-FBEB91894552}" type="pres">
      <dgm:prSet presAssocID="{27A56415-1262-46BE-B413-2AC45075A017}" presName="Name13" presStyleLbl="parChTrans1D2" presStyleIdx="1" presStyleCnt="4"/>
      <dgm:spPr/>
      <dgm:t>
        <a:bodyPr/>
        <a:lstStyle/>
        <a:p>
          <a:endParaRPr lang="uk-UA"/>
        </a:p>
      </dgm:t>
    </dgm:pt>
    <dgm:pt modelId="{4BDB1C9E-F4AF-407D-9EE0-0D5AB62A1F26}" type="pres">
      <dgm:prSet presAssocID="{09CC3482-48AC-4EE0-8633-2CF678819D8B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9E25AD8-DEE6-4AED-BB3D-6AABD18E639F}" type="pres">
      <dgm:prSet presAssocID="{E351822E-2531-4814-912A-5819E2338059}" presName="Name13" presStyleLbl="parChTrans1D2" presStyleIdx="2" presStyleCnt="4"/>
      <dgm:spPr/>
      <dgm:t>
        <a:bodyPr/>
        <a:lstStyle/>
        <a:p>
          <a:endParaRPr lang="uk-UA"/>
        </a:p>
      </dgm:t>
    </dgm:pt>
    <dgm:pt modelId="{A9AAA28A-B858-47CA-8165-D06D6F8D701E}" type="pres">
      <dgm:prSet presAssocID="{1130519A-7D60-4643-8424-7906A5F7BDEE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757E308-DCFA-4D16-A986-34565CFB3ECF}" type="pres">
      <dgm:prSet presAssocID="{69D0451B-EAE5-43E2-AFAA-667752D034BB}" presName="Name13" presStyleLbl="parChTrans1D2" presStyleIdx="3" presStyleCnt="4"/>
      <dgm:spPr/>
      <dgm:t>
        <a:bodyPr/>
        <a:lstStyle/>
        <a:p>
          <a:endParaRPr lang="uk-UA"/>
        </a:p>
      </dgm:t>
    </dgm:pt>
    <dgm:pt modelId="{F0B72640-FF6D-4454-AB44-0ED2B7361BAA}" type="pres">
      <dgm:prSet presAssocID="{3CC86FD4-CD55-43E0-B7F6-B4BCF3B43707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7B1434E4-0F95-45C0-8AE0-49F0C573F4EE}" type="presOf" srcId="{E351822E-2531-4814-912A-5819E2338059}" destId="{B9E25AD8-DEE6-4AED-BB3D-6AABD18E639F}" srcOrd="0" destOrd="0" presId="urn:microsoft.com/office/officeart/2005/8/layout/hierarchy3"/>
    <dgm:cxn modelId="{8DFD7AD9-2BF1-4D93-A245-6EC01602ABBA}" type="presOf" srcId="{09CC3482-48AC-4EE0-8633-2CF678819D8B}" destId="{4BDB1C9E-F4AF-407D-9EE0-0D5AB62A1F26}" srcOrd="0" destOrd="0" presId="urn:microsoft.com/office/officeart/2005/8/layout/hierarchy3"/>
    <dgm:cxn modelId="{8607AF80-6FCC-4481-8C23-D43B0C621E94}" type="presOf" srcId="{69D0451B-EAE5-43E2-AFAA-667752D034BB}" destId="{7757E308-DCFA-4D16-A986-34565CFB3ECF}" srcOrd="0" destOrd="0" presId="urn:microsoft.com/office/officeart/2005/8/layout/hierarchy3"/>
    <dgm:cxn modelId="{152FE916-B2C7-4B2F-9FD3-E5865DF49CAF}" srcId="{2CFBC60C-612F-4501-8E33-642A0F16AC01}" destId="{9DBBD850-C288-40AD-A0F9-0A825E5DD279}" srcOrd="0" destOrd="0" parTransId="{D8A04F55-FA35-421E-B318-B5573B4774C9}" sibTransId="{D0175D19-CE00-49C6-BFFF-B24FB0F297EC}"/>
    <dgm:cxn modelId="{64A88154-19A1-4CF5-AA40-C48720F6719B}" type="presOf" srcId="{7EF7C1B0-1644-46B3-967D-D1E653B41019}" destId="{6F1E2ADA-9DF5-4FCB-B97B-3D4F863439C4}" srcOrd="0" destOrd="0" presId="urn:microsoft.com/office/officeart/2005/8/layout/hierarchy3"/>
    <dgm:cxn modelId="{4126A17B-7F58-4BA9-B23E-364903076C97}" type="presOf" srcId="{27A56415-1262-46BE-B413-2AC45075A017}" destId="{ADEC240E-937F-4680-B0EF-FBEB91894552}" srcOrd="0" destOrd="0" presId="urn:microsoft.com/office/officeart/2005/8/layout/hierarchy3"/>
    <dgm:cxn modelId="{8C3733A9-007C-4EC2-B3E1-4EE528D00989}" srcId="{9DBBD850-C288-40AD-A0F9-0A825E5DD279}" destId="{1130519A-7D60-4643-8424-7906A5F7BDEE}" srcOrd="2" destOrd="0" parTransId="{E351822E-2531-4814-912A-5819E2338059}" sibTransId="{A39E2223-8AFB-440D-B63C-3B52C8A349D1}"/>
    <dgm:cxn modelId="{AFD82BC8-2EF1-4619-BF33-BBC9A37017CE}" type="presOf" srcId="{2CFBC60C-612F-4501-8E33-642A0F16AC01}" destId="{3473B93D-D536-4206-8605-B659572C401F}" srcOrd="0" destOrd="0" presId="urn:microsoft.com/office/officeart/2005/8/layout/hierarchy3"/>
    <dgm:cxn modelId="{18E868F3-7E5E-44F2-AD9C-A90D5B86D722}" srcId="{9DBBD850-C288-40AD-A0F9-0A825E5DD279}" destId="{3CC86FD4-CD55-43E0-B7F6-B4BCF3B43707}" srcOrd="3" destOrd="0" parTransId="{69D0451B-EAE5-43E2-AFAA-667752D034BB}" sibTransId="{C4743FD5-9B0B-43C6-B2BC-4E1BD74D7D2D}"/>
    <dgm:cxn modelId="{41EA6923-784C-4FAB-956D-3AAC4A6331C8}" srcId="{9DBBD850-C288-40AD-A0F9-0A825E5DD279}" destId="{2C29F34F-A242-49EE-9BF6-E1C6E87A940C}" srcOrd="0" destOrd="0" parTransId="{7EF7C1B0-1644-46B3-967D-D1E653B41019}" sibTransId="{70BF1D54-1182-433D-A78B-959E38D76FA4}"/>
    <dgm:cxn modelId="{027BECD6-9094-4DCF-9146-CA3B5E2D6459}" type="presOf" srcId="{9DBBD850-C288-40AD-A0F9-0A825E5DD279}" destId="{A53BD595-EA45-44F9-9D07-07A2B097D286}" srcOrd="1" destOrd="0" presId="urn:microsoft.com/office/officeart/2005/8/layout/hierarchy3"/>
    <dgm:cxn modelId="{CF36D6CB-148C-421F-8478-E3BA8952A759}" type="presOf" srcId="{3CC86FD4-CD55-43E0-B7F6-B4BCF3B43707}" destId="{F0B72640-FF6D-4454-AB44-0ED2B7361BAA}" srcOrd="0" destOrd="0" presId="urn:microsoft.com/office/officeart/2005/8/layout/hierarchy3"/>
    <dgm:cxn modelId="{ADBB69E5-72BC-47CE-921C-D289AB58CEA6}" type="presOf" srcId="{2C29F34F-A242-49EE-9BF6-E1C6E87A940C}" destId="{1DED2C07-38BA-43BE-9657-703096F47AE0}" srcOrd="0" destOrd="0" presId="urn:microsoft.com/office/officeart/2005/8/layout/hierarchy3"/>
    <dgm:cxn modelId="{96CE972C-65CA-4213-AEBC-4DAD678C9D89}" srcId="{9DBBD850-C288-40AD-A0F9-0A825E5DD279}" destId="{09CC3482-48AC-4EE0-8633-2CF678819D8B}" srcOrd="1" destOrd="0" parTransId="{27A56415-1262-46BE-B413-2AC45075A017}" sibTransId="{81EE5CDB-4DB6-4CD7-B8D2-90187E51AFBC}"/>
    <dgm:cxn modelId="{502E3542-E07F-48BF-B1B5-FD5EAFC6C2B1}" type="presOf" srcId="{9DBBD850-C288-40AD-A0F9-0A825E5DD279}" destId="{9DA271B9-2B79-42A9-A05D-96883A1C7B0B}" srcOrd="0" destOrd="0" presId="urn:microsoft.com/office/officeart/2005/8/layout/hierarchy3"/>
    <dgm:cxn modelId="{92DCA908-7226-4B2F-A6C4-D302E4720BC3}" type="presOf" srcId="{1130519A-7D60-4643-8424-7906A5F7BDEE}" destId="{A9AAA28A-B858-47CA-8165-D06D6F8D701E}" srcOrd="0" destOrd="0" presId="urn:microsoft.com/office/officeart/2005/8/layout/hierarchy3"/>
    <dgm:cxn modelId="{19EB7DD0-DA4A-45FC-A23B-6FE1413EC41A}" type="presParOf" srcId="{3473B93D-D536-4206-8605-B659572C401F}" destId="{D85EECC8-B336-40FB-89FB-4E20BE74C70A}" srcOrd="0" destOrd="0" presId="urn:microsoft.com/office/officeart/2005/8/layout/hierarchy3"/>
    <dgm:cxn modelId="{66563BC6-4645-4654-B2AE-E64B6A388C89}" type="presParOf" srcId="{D85EECC8-B336-40FB-89FB-4E20BE74C70A}" destId="{9ADC6A6B-0B22-4FCE-A9F4-5656A67C6F07}" srcOrd="0" destOrd="0" presId="urn:microsoft.com/office/officeart/2005/8/layout/hierarchy3"/>
    <dgm:cxn modelId="{EAF125CC-0927-423F-9CEC-FE34119825AD}" type="presParOf" srcId="{9ADC6A6B-0B22-4FCE-A9F4-5656A67C6F07}" destId="{9DA271B9-2B79-42A9-A05D-96883A1C7B0B}" srcOrd="0" destOrd="0" presId="urn:microsoft.com/office/officeart/2005/8/layout/hierarchy3"/>
    <dgm:cxn modelId="{1436FF5B-0D76-4647-99C7-E56C759C78BD}" type="presParOf" srcId="{9ADC6A6B-0B22-4FCE-A9F4-5656A67C6F07}" destId="{A53BD595-EA45-44F9-9D07-07A2B097D286}" srcOrd="1" destOrd="0" presId="urn:microsoft.com/office/officeart/2005/8/layout/hierarchy3"/>
    <dgm:cxn modelId="{D903EDDA-1616-4A13-8662-60B9BA03F7D3}" type="presParOf" srcId="{D85EECC8-B336-40FB-89FB-4E20BE74C70A}" destId="{01B37225-C3D7-4541-8DE8-1160E413538E}" srcOrd="1" destOrd="0" presId="urn:microsoft.com/office/officeart/2005/8/layout/hierarchy3"/>
    <dgm:cxn modelId="{BCE7EC60-820C-40C7-8EF1-76075E27B7FE}" type="presParOf" srcId="{01B37225-C3D7-4541-8DE8-1160E413538E}" destId="{6F1E2ADA-9DF5-4FCB-B97B-3D4F863439C4}" srcOrd="0" destOrd="0" presId="urn:microsoft.com/office/officeart/2005/8/layout/hierarchy3"/>
    <dgm:cxn modelId="{D1C948C8-9567-4812-B5E3-4625DD901C76}" type="presParOf" srcId="{01B37225-C3D7-4541-8DE8-1160E413538E}" destId="{1DED2C07-38BA-43BE-9657-703096F47AE0}" srcOrd="1" destOrd="0" presId="urn:microsoft.com/office/officeart/2005/8/layout/hierarchy3"/>
    <dgm:cxn modelId="{F5186664-D6C9-4293-9C08-5D3DD87AC57C}" type="presParOf" srcId="{01B37225-C3D7-4541-8DE8-1160E413538E}" destId="{ADEC240E-937F-4680-B0EF-FBEB91894552}" srcOrd="2" destOrd="0" presId="urn:microsoft.com/office/officeart/2005/8/layout/hierarchy3"/>
    <dgm:cxn modelId="{987A97C3-D09B-4A56-8B46-564DE8440E18}" type="presParOf" srcId="{01B37225-C3D7-4541-8DE8-1160E413538E}" destId="{4BDB1C9E-F4AF-407D-9EE0-0D5AB62A1F26}" srcOrd="3" destOrd="0" presId="urn:microsoft.com/office/officeart/2005/8/layout/hierarchy3"/>
    <dgm:cxn modelId="{ABB90C0B-7581-40B5-A034-28D11A9FF494}" type="presParOf" srcId="{01B37225-C3D7-4541-8DE8-1160E413538E}" destId="{B9E25AD8-DEE6-4AED-BB3D-6AABD18E639F}" srcOrd="4" destOrd="0" presId="urn:microsoft.com/office/officeart/2005/8/layout/hierarchy3"/>
    <dgm:cxn modelId="{E6D096A8-2A78-4226-8AF0-791B20368707}" type="presParOf" srcId="{01B37225-C3D7-4541-8DE8-1160E413538E}" destId="{A9AAA28A-B858-47CA-8165-D06D6F8D701E}" srcOrd="5" destOrd="0" presId="urn:microsoft.com/office/officeart/2005/8/layout/hierarchy3"/>
    <dgm:cxn modelId="{35086E29-BFD0-40A4-8E5E-9DCA9F2A1F99}" type="presParOf" srcId="{01B37225-C3D7-4541-8DE8-1160E413538E}" destId="{7757E308-DCFA-4D16-A986-34565CFB3ECF}" srcOrd="6" destOrd="0" presId="urn:microsoft.com/office/officeart/2005/8/layout/hierarchy3"/>
    <dgm:cxn modelId="{5AFBF2BA-61C6-4B94-A866-5CD8D194CD23}" type="presParOf" srcId="{01B37225-C3D7-4541-8DE8-1160E413538E}" destId="{F0B72640-FF6D-4454-AB44-0ED2B7361BAA}" srcOrd="7" destOrd="0" presId="urn:microsoft.com/office/officeart/2005/8/layout/hierarchy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prostomed.kiev.ua/" TargetMode="External"/><Relationship Id="rId2" Type="http://schemas.openxmlformats.org/officeDocument/2006/relationships/hyperlink" Target="http://dic.academic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yablog.org.ua/" TargetMode="External"/><Relationship Id="rId5" Type="http://schemas.openxmlformats.org/officeDocument/2006/relationships/hyperlink" Target="http://shkola.ua/" TargetMode="External"/><Relationship Id="rId4" Type="http://schemas.openxmlformats.org/officeDocument/2006/relationships/hyperlink" Target="http://uk.wikipedia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8"/>
            <a:ext cx="7772400" cy="2643205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003300"/>
                </a:solidFill>
              </a:rPr>
              <a:t>Розмноження та розвиток земноводних. Сезонні явища в житті земноводних</a:t>
            </a:r>
            <a:endParaRPr lang="uk-UA" dirty="0">
              <a:solidFill>
                <a:srgbClr val="0033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29190" y="3643314"/>
            <a:ext cx="3857652" cy="2857520"/>
          </a:xfrm>
        </p:spPr>
        <p:txBody>
          <a:bodyPr>
            <a:noAutofit/>
          </a:bodyPr>
          <a:lstStyle/>
          <a:p>
            <a:pPr algn="just">
              <a:defRPr/>
            </a:pPr>
            <a:r>
              <a:rPr lang="uk-UA" sz="2400" b="1" dirty="0" smtClean="0">
                <a:solidFill>
                  <a:srgbClr val="663300"/>
                </a:solidFill>
              </a:rPr>
              <a:t>Виконала:</a:t>
            </a:r>
          </a:p>
          <a:p>
            <a:pPr algn="just">
              <a:defRPr/>
            </a:pPr>
            <a:r>
              <a:rPr lang="uk-UA" sz="2400" dirty="0" smtClean="0">
                <a:solidFill>
                  <a:srgbClr val="663300"/>
                </a:solidFill>
              </a:rPr>
              <a:t>Забой Ольга Олександрівна,</a:t>
            </a:r>
          </a:p>
          <a:p>
            <a:pPr algn="just">
              <a:defRPr/>
            </a:pPr>
            <a:r>
              <a:rPr lang="uk-UA" sz="2400" dirty="0" smtClean="0">
                <a:solidFill>
                  <a:srgbClr val="663300"/>
                </a:solidFill>
              </a:rPr>
              <a:t>вчитель вищої категорії </a:t>
            </a:r>
          </a:p>
          <a:p>
            <a:pPr algn="l">
              <a:defRPr/>
            </a:pPr>
            <a:r>
              <a:rPr lang="uk-UA" sz="2400" dirty="0" err="1" smtClean="0">
                <a:solidFill>
                  <a:srgbClr val="663300"/>
                </a:solidFill>
              </a:rPr>
              <a:t>Кам</a:t>
            </a:r>
            <a:r>
              <a:rPr lang="en-US" sz="2400" dirty="0" smtClean="0">
                <a:solidFill>
                  <a:srgbClr val="663300"/>
                </a:solidFill>
              </a:rPr>
              <a:t>’</a:t>
            </a:r>
            <a:r>
              <a:rPr lang="uk-UA" sz="2400" dirty="0" err="1" smtClean="0">
                <a:solidFill>
                  <a:srgbClr val="663300"/>
                </a:solidFill>
              </a:rPr>
              <a:t>янського</a:t>
            </a:r>
            <a:r>
              <a:rPr lang="uk-UA" sz="2400" dirty="0" smtClean="0">
                <a:solidFill>
                  <a:srgbClr val="663300"/>
                </a:solidFill>
              </a:rPr>
              <a:t> </a:t>
            </a:r>
            <a:r>
              <a:rPr lang="uk-UA" sz="2400" dirty="0" err="1" smtClean="0">
                <a:solidFill>
                  <a:srgbClr val="663300"/>
                </a:solidFill>
              </a:rPr>
              <a:t>еколого-економічного</a:t>
            </a:r>
            <a:r>
              <a:rPr lang="uk-UA" sz="2400" dirty="0" smtClean="0">
                <a:solidFill>
                  <a:srgbClr val="663300"/>
                </a:solidFill>
              </a:rPr>
              <a:t> ліцею</a:t>
            </a:r>
          </a:p>
          <a:p>
            <a:pPr algn="l">
              <a:defRPr/>
            </a:pPr>
            <a:r>
              <a:rPr lang="uk-UA" sz="2400" dirty="0" err="1" smtClean="0">
                <a:solidFill>
                  <a:srgbClr val="663300"/>
                </a:solidFill>
              </a:rPr>
              <a:t>Кам</a:t>
            </a:r>
            <a:r>
              <a:rPr lang="en-US" sz="2400" dirty="0" smtClean="0">
                <a:solidFill>
                  <a:srgbClr val="663300"/>
                </a:solidFill>
              </a:rPr>
              <a:t>’</a:t>
            </a:r>
            <a:r>
              <a:rPr lang="uk-UA" sz="2400" dirty="0" err="1" smtClean="0">
                <a:solidFill>
                  <a:srgbClr val="663300"/>
                </a:solidFill>
              </a:rPr>
              <a:t>янської</a:t>
            </a:r>
            <a:r>
              <a:rPr lang="uk-UA" sz="2400" dirty="0" smtClean="0">
                <a:solidFill>
                  <a:srgbClr val="663300"/>
                </a:solidFill>
              </a:rPr>
              <a:t> районної ради</a:t>
            </a:r>
          </a:p>
          <a:p>
            <a:pPr algn="l">
              <a:defRPr/>
            </a:pPr>
            <a:r>
              <a:rPr lang="uk-UA" sz="2400" dirty="0" smtClean="0">
                <a:solidFill>
                  <a:srgbClr val="663300"/>
                </a:solidFill>
              </a:rPr>
              <a:t>Черкаської області</a:t>
            </a:r>
            <a:endParaRPr lang="uk-UA" sz="2400" dirty="0">
              <a:solidFill>
                <a:srgbClr val="6633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214290"/>
          <a:ext cx="3043230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Содержимое 10" descr="Seefrosch(cropped).jpg"/>
          <p:cNvPicPr>
            <a:picLocks noGrp="1" noChangeAspect="1"/>
          </p:cNvPicPr>
          <p:nvPr>
            <p:ph sz="half" idx="2"/>
          </p:nvPr>
        </p:nvPicPr>
        <p:blipFill>
          <a:blip r:embed="rId6" cstate="print"/>
          <a:stretch>
            <a:fillRect/>
          </a:stretch>
        </p:blipFill>
        <p:spPr>
          <a:xfrm>
            <a:off x="3757375" y="1500174"/>
            <a:ext cx="4929426" cy="4002671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7472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003300"/>
                </a:solidFill>
              </a:rPr>
              <a:t>Розмноження і розвиток земноводних відбувається у воді</a:t>
            </a:r>
            <a:br>
              <a:rPr lang="uk-UA" dirty="0" smtClean="0">
                <a:solidFill>
                  <a:srgbClr val="003300"/>
                </a:solidFill>
              </a:rPr>
            </a:br>
            <a:endParaRPr lang="uk-UA" dirty="0">
              <a:solidFill>
                <a:srgbClr val="003300"/>
              </a:solidFill>
            </a:endParaRPr>
          </a:p>
        </p:txBody>
      </p:sp>
      <p:pic>
        <p:nvPicPr>
          <p:cNvPr id="7" name="Содержимое 6" descr="zhaba_gostr_0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00166" y="1571612"/>
            <a:ext cx="6000792" cy="4500594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2000" dirty="0" smtClean="0"/>
              <a:t>     </a:t>
            </a:r>
            <a:endParaRPr lang="uk-UA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kak-kvakayut-lyagushki-3_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1" y="1571612"/>
            <a:ext cx="4690965" cy="364333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714356"/>
            <a:ext cx="4038600" cy="541180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sz="2000" dirty="0" smtClean="0"/>
              <a:t>      </a:t>
            </a:r>
            <a:r>
              <a:rPr lang="uk-UA" sz="2400" dirty="0" smtClean="0"/>
              <a:t>Навесні, прокинувшись від зимового заціпеніння самці шукають ділянки водойми з добре прогрітою водою. Це можна помітити за їх голосним кваканням. У самців деяких видів жаб у кутках ротової щілини розвиваються парні особливі мішки (резонатори), що можуть роздуватися і підсилювати звуки. У такий спосіб самці сповіщають про свою присутність.</a:t>
            </a:r>
            <a:endParaRPr lang="uk-UA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5010450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85720" y="1071546"/>
            <a:ext cx="4068792" cy="4236853"/>
          </a:xfrm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645025" y="928670"/>
            <a:ext cx="4041775" cy="3143272"/>
          </a:xfrm>
        </p:spPr>
        <p:txBody>
          <a:bodyPr>
            <a:normAutofit fontScale="92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uk-UA" sz="2000" b="0" dirty="0" smtClean="0"/>
              <a:t> </a:t>
            </a:r>
            <a:r>
              <a:rPr lang="uk-UA" b="0" dirty="0" smtClean="0"/>
              <a:t>Самки жаб відкладають у воду свої ікринки.</a:t>
            </a:r>
          </a:p>
          <a:p>
            <a:pPr>
              <a:buFont typeface="Arial" pitchFamily="34" charset="0"/>
              <a:buChar char="•"/>
            </a:pPr>
            <a:r>
              <a:rPr lang="uk-UA" b="0" dirty="0" smtClean="0"/>
              <a:t> Самець запліднює ікру.</a:t>
            </a:r>
          </a:p>
          <a:p>
            <a:pPr>
              <a:buFont typeface="Arial" pitchFamily="34" charset="0"/>
              <a:buChar char="•"/>
            </a:pPr>
            <a:r>
              <a:rPr lang="uk-UA" b="0" dirty="0" smtClean="0"/>
              <a:t> Через деякий час зовнішня оболонка ікринок набрякає і збільшується за об</a:t>
            </a:r>
            <a:r>
              <a:rPr lang="en-US" b="0" dirty="0" smtClean="0"/>
              <a:t>’</a:t>
            </a:r>
            <a:r>
              <a:rPr lang="uk-UA" b="0" dirty="0" err="1" smtClean="0"/>
              <a:t>ємом</a:t>
            </a:r>
            <a:r>
              <a:rPr lang="uk-UA" b="0" dirty="0" smtClean="0"/>
              <a:t>. Набряклі драглисті оболонки допомагають ікринкам утримуватися біля поверхні води, де вища температура.</a:t>
            </a:r>
          </a:p>
          <a:p>
            <a:endParaRPr lang="uk-UA" sz="2000" b="0" dirty="0" smtClean="0"/>
          </a:p>
          <a:p>
            <a:endParaRPr lang="uk-UA" sz="2000" b="0" dirty="0"/>
          </a:p>
        </p:txBody>
      </p:sp>
      <p:pic>
        <p:nvPicPr>
          <p:cNvPr id="11" name="Содержимое 10" descr="Rana.temporaria.eggs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000628" y="3786190"/>
            <a:ext cx="3735730" cy="2610382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003300"/>
                </a:solidFill>
              </a:rPr>
              <a:t>Форма кладок ікри  земноводних</a:t>
            </a:r>
            <a:endParaRPr lang="uk-UA" sz="4000" dirty="0">
              <a:solidFill>
                <a:srgbClr val="003300"/>
              </a:solidFill>
            </a:endParaRPr>
          </a:p>
        </p:txBody>
      </p:sp>
      <p:pic>
        <p:nvPicPr>
          <p:cNvPr id="7" name="Содержимое 6" descr="000027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2910" y="1285860"/>
            <a:ext cx="3786214" cy="5357850"/>
          </a:xfrm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43504" y="1357298"/>
            <a:ext cx="3543296" cy="476886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uk-UA" sz="2000" dirty="0" err="1" smtClean="0"/>
              <a:t>Кумки</a:t>
            </a:r>
            <a:endParaRPr lang="uk-UA" sz="2000" dirty="0" smtClean="0"/>
          </a:p>
          <a:p>
            <a:pPr marL="457200" indent="-457200">
              <a:buAutoNum type="arabicPeriod"/>
            </a:pPr>
            <a:r>
              <a:rPr lang="uk-UA" sz="2000" dirty="0" smtClean="0"/>
              <a:t>Деревної жаби</a:t>
            </a:r>
          </a:p>
          <a:p>
            <a:pPr marL="457200" indent="-457200">
              <a:buAutoNum type="arabicPeriod"/>
            </a:pPr>
            <a:r>
              <a:rPr lang="uk-UA" sz="2000" dirty="0" smtClean="0"/>
              <a:t>Ропух</a:t>
            </a:r>
          </a:p>
          <a:p>
            <a:pPr marL="457200" indent="-457200">
              <a:buAutoNum type="arabicPeriod"/>
            </a:pPr>
            <a:r>
              <a:rPr lang="uk-UA" sz="2000" dirty="0" smtClean="0"/>
              <a:t>Часникової жаби</a:t>
            </a:r>
          </a:p>
          <a:p>
            <a:pPr marL="457200" indent="-457200">
              <a:buAutoNum type="arabicPeriod"/>
            </a:pPr>
            <a:r>
              <a:rPr lang="uk-UA" sz="2000" dirty="0" smtClean="0"/>
              <a:t>Жаб</a:t>
            </a:r>
            <a:endParaRPr lang="uk-UA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xTTxUO1s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57224" y="3357562"/>
            <a:ext cx="7111450" cy="3344354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86380" y="642918"/>
            <a:ext cx="3571900" cy="1500198"/>
          </a:xfrm>
        </p:spPr>
        <p:txBody>
          <a:bodyPr>
            <a:noAutofit/>
          </a:bodyPr>
          <a:lstStyle/>
          <a:p>
            <a:endParaRPr lang="uk-UA" b="0" dirty="0" smtClean="0"/>
          </a:p>
          <a:p>
            <a:r>
              <a:rPr lang="uk-UA" sz="2800" b="0" dirty="0" smtClean="0"/>
              <a:t>Земноводним притаманний непрямий розвиток</a:t>
            </a:r>
            <a:endParaRPr lang="uk-UA" sz="2800" b="0" dirty="0"/>
          </a:p>
        </p:txBody>
      </p:sp>
      <p:pic>
        <p:nvPicPr>
          <p:cNvPr id="8" name="Содержимое 7" descr="1309956972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28596" y="366493"/>
            <a:ext cx="4143404" cy="2736356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663300"/>
                </a:solidFill>
              </a:rPr>
              <a:t>Інтернет-ресурси</a:t>
            </a:r>
            <a:endParaRPr lang="uk-UA" dirty="0">
              <a:solidFill>
                <a:srgbClr val="6633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dic.academic.ru</a:t>
            </a:r>
            <a:endParaRPr lang="uk-UA" dirty="0" smtClean="0"/>
          </a:p>
          <a:p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prostomed.kiev.ua</a:t>
            </a:r>
            <a:endParaRPr lang="uk-UA" dirty="0" smtClean="0"/>
          </a:p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uk.wikipedia.org</a:t>
            </a:r>
            <a:endParaRPr lang="uk-UA" dirty="0" smtClean="0"/>
          </a:p>
          <a:p>
            <a:r>
              <a:rPr lang="en-US" dirty="0" smtClean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shkola.ua</a:t>
            </a:r>
            <a:endParaRPr lang="uk-UA" dirty="0" smtClean="0"/>
          </a:p>
          <a:p>
            <a:r>
              <a:rPr lang="en-US" dirty="0" smtClean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yablog.org.ua</a:t>
            </a:r>
            <a:endParaRPr lang="uk-UA" dirty="0" smtClean="0"/>
          </a:p>
          <a:p>
            <a:pPr>
              <a:buNone/>
            </a:pPr>
            <a:endParaRPr lang="uk-UA" dirty="0" smtClean="0"/>
          </a:p>
          <a:p>
            <a:endParaRPr lang="uk-UA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183</Words>
  <PresentationFormat>Экран (4:3)</PresentationFormat>
  <Paragraphs>32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Розмноження та розвиток земноводних. Сезонні явища в житті земноводних</vt:lpstr>
      <vt:lpstr>Слайд 2</vt:lpstr>
      <vt:lpstr>Розмноження і розвиток земноводних відбувається у воді </vt:lpstr>
      <vt:lpstr>Слайд 4</vt:lpstr>
      <vt:lpstr>Слайд 5</vt:lpstr>
      <vt:lpstr>Форма кладок ікри  земноводних</vt:lpstr>
      <vt:lpstr>Слайд 7</vt:lpstr>
      <vt:lpstr>Інтернет-ресурси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Розмноження та розвиток земноводних. Сезонні явища в житті земноводних</dc:title>
  <dc:creator>user</dc:creator>
  <cp:lastModifiedBy>user</cp:lastModifiedBy>
  <cp:revision>14</cp:revision>
  <dcterms:created xsi:type="dcterms:W3CDTF">2015-02-19T19:24:51Z</dcterms:created>
  <dcterms:modified xsi:type="dcterms:W3CDTF">2015-02-25T19:35:13Z</dcterms:modified>
</cp:coreProperties>
</file>