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59" r:id="rId4"/>
    <p:sldId id="262" r:id="rId5"/>
    <p:sldId id="263" r:id="rId6"/>
    <p:sldId id="264" r:id="rId7"/>
    <p:sldId id="266" r:id="rId8"/>
    <p:sldId id="267" r:id="rId9"/>
    <p:sldId id="265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1" autoAdjust="0"/>
    <p:restoredTop sz="94717" autoAdjust="0"/>
  </p:normalViewPr>
  <p:slideViewPr>
    <p:cSldViewPr>
      <p:cViewPr varScale="1">
        <p:scale>
          <a:sx n="99" d="100"/>
          <a:sy n="99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hyperlink" Target="https://goo.gl/1YUxy4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s://learningapps.org/view4447353" TargetMode="External"/><Relationship Id="rId7" Type="http://schemas.openxmlformats.org/officeDocument/2006/relationships/hyperlink" Target="https://play.kahoot.it/" TargetMode="External"/><Relationship Id="rId12" Type="http://schemas.openxmlformats.org/officeDocument/2006/relationships/image" Target="../media/image7.jpeg"/><Relationship Id="rId2" Type="http://schemas.openxmlformats.org/officeDocument/2006/relationships/hyperlink" Target="https://learningapps.org/view4410151" TargetMode="External"/><Relationship Id="rId1" Type="http://schemas.openxmlformats.org/officeDocument/2006/relationships/hyperlink" Target="https://www.thinglink.com/scene/1010986800484712451" TargetMode="External"/><Relationship Id="rId6" Type="http://schemas.openxmlformats.org/officeDocument/2006/relationships/hyperlink" Target="https://drive.google.com/file/d/1F4GF4ucENcx0epntvKsJbTjQGveUt7Zh/view?usp=sharing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s://learningapps.org/view4447134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s://www.youtube.com/watch?v=1mE2sIrJoGY" TargetMode="External"/><Relationship Id="rId9" Type="http://schemas.openxmlformats.org/officeDocument/2006/relationships/image" Target="../media/image4.jpe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www.youtube.com/watch?v=47mXx-HG_fY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learningapps.org/view4518482" TargetMode="External"/><Relationship Id="rId1" Type="http://schemas.openxmlformats.org/officeDocument/2006/relationships/hyperlink" Target="https://www.thinglink.com/scene/1015339292555214851" TargetMode="External"/><Relationship Id="rId6" Type="http://schemas.openxmlformats.org/officeDocument/2006/relationships/hyperlink" Target="https://goo.gl/ijRriR" TargetMode="External"/><Relationship Id="rId11" Type="http://schemas.openxmlformats.org/officeDocument/2006/relationships/image" Target="../media/image9.png"/><Relationship Id="rId5" Type="http://schemas.openxmlformats.org/officeDocument/2006/relationships/hyperlink" Target="https://play.kahoot.it/" TargetMode="External"/><Relationship Id="rId10" Type="http://schemas.openxmlformats.org/officeDocument/2006/relationships/image" Target="../media/image6.jpeg"/><Relationship Id="rId4" Type="http://schemas.openxmlformats.org/officeDocument/2006/relationships/hyperlink" Target="https://drive.google.com/file/d/1QiRQYm7s60-_9Rlto4HrTm8DQAguh2sd/view?usp=sharing" TargetMode="External"/><Relationship Id="rId9" Type="http://schemas.openxmlformats.org/officeDocument/2006/relationships/image" Target="../media/image8.jpe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0cg-ctwZYlizk9HV2gwAK_TPoz-l19u-/view?usp=sharing" TargetMode="External"/><Relationship Id="rId3" Type="http://schemas.openxmlformats.org/officeDocument/2006/relationships/hyperlink" Target="https://learningapps.org/view4536507" TargetMode="External"/><Relationship Id="rId7" Type="http://schemas.openxmlformats.org/officeDocument/2006/relationships/hyperlink" Target="https://www.youtube.com/watch?v=Oe3W4UeRIpc" TargetMode="External"/><Relationship Id="rId12" Type="http://schemas.openxmlformats.org/officeDocument/2006/relationships/image" Target="../media/image7.jpeg"/><Relationship Id="rId2" Type="http://schemas.openxmlformats.org/officeDocument/2006/relationships/hyperlink" Target="https://learningapps.org/view4495966" TargetMode="External"/><Relationship Id="rId1" Type="http://schemas.openxmlformats.org/officeDocument/2006/relationships/hyperlink" Target="https://www.thinglink.com/scene/1014169582966931459" TargetMode="External"/><Relationship Id="rId6" Type="http://schemas.openxmlformats.org/officeDocument/2006/relationships/hyperlink" Target="https://www.youtube.com/watch?v=u19_kGMafq4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s://www.youtube.com/watch?v=3rhRB3knp6M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s://www.youtube.com/watch?v=lNpMMjjf78U" TargetMode="External"/><Relationship Id="rId9" Type="http://schemas.openxmlformats.org/officeDocument/2006/relationships/image" Target="../media/image4.jpe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x6j3B1GfUaqCLja4weKtejTpKAcSEZ7U/view?usp=sharing" TargetMode="External"/><Relationship Id="rId13" Type="http://schemas.openxmlformats.org/officeDocument/2006/relationships/image" Target="../media/image10.jpeg"/><Relationship Id="rId3" Type="http://schemas.openxmlformats.org/officeDocument/2006/relationships/hyperlink" Target="https://www.youtube.com/watch?v=nz3pPubP8iY" TargetMode="External"/><Relationship Id="rId7" Type="http://schemas.openxmlformats.org/officeDocument/2006/relationships/hyperlink" Target="https://learningapps.org/view4387326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s://www.youtube.com/watch?v=e0GRPG7_FKU" TargetMode="External"/><Relationship Id="rId1" Type="http://schemas.openxmlformats.org/officeDocument/2006/relationships/hyperlink" Target="https://www.thinglink.com/scene/1007369315608952834" TargetMode="External"/><Relationship Id="rId6" Type="http://schemas.openxmlformats.org/officeDocument/2006/relationships/hyperlink" Target="https://drive.google.com/file/d/1W94wZtEHhlJrgWlY1j_6GfY9S3-twH6q/view?usp=sharing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www.youtube.com/watch?v=a4y2lLd-7NE" TargetMode="External"/><Relationship Id="rId15" Type="http://schemas.openxmlformats.org/officeDocument/2006/relationships/image" Target="../media/image7.jpeg"/><Relationship Id="rId10" Type="http://schemas.openxmlformats.org/officeDocument/2006/relationships/hyperlink" Target="https://learningapps.org/view4388694" TargetMode="External"/><Relationship Id="rId4" Type="http://schemas.openxmlformats.org/officeDocument/2006/relationships/hyperlink" Target="https://www.youtube.com/watch?v=ZDAnfm0B3mU" TargetMode="External"/><Relationship Id="rId9" Type="http://schemas.openxmlformats.org/officeDocument/2006/relationships/hyperlink" Target="https://learningapps.org/view4387666" TargetMode="External"/><Relationship Id="rId14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s73FBjmX6Jc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s://www.youtube.com/watch?v=AdG8frWQZws" TargetMode="External"/><Relationship Id="rId7" Type="http://schemas.openxmlformats.org/officeDocument/2006/relationships/hyperlink" Target="https://learningapps.org/view4534620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s://www.youtube.com/watch?v=XB-ODJ4vQCg" TargetMode="External"/><Relationship Id="rId1" Type="http://schemas.openxmlformats.org/officeDocument/2006/relationships/hyperlink" Target="https://www.thinglink.com/scene/1016377237731016705" TargetMode="External"/><Relationship Id="rId6" Type="http://schemas.openxmlformats.org/officeDocument/2006/relationships/hyperlink" Target="https://drive.google.com/file/d/1hrUXYZweu3KtOHKoAq_e_JhYjf_Q3qkh/view?usp=sharing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www.youtube.com/watch?v=adwgEzinTK4" TargetMode="External"/><Relationship Id="rId10" Type="http://schemas.openxmlformats.org/officeDocument/2006/relationships/hyperlink" Target="https://learningapps.org/view4535195" TargetMode="External"/><Relationship Id="rId4" Type="http://schemas.openxmlformats.org/officeDocument/2006/relationships/hyperlink" Target="https://www.youtube.com/watch?v=iso2WZ5UWAU" TargetMode="External"/><Relationship Id="rId9" Type="http://schemas.openxmlformats.org/officeDocument/2006/relationships/hyperlink" Target="https://learningapps.org/view4535523" TargetMode="External"/><Relationship Id="rId14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hyperlink" Target="https://play.kahoot.it/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s://learningapps.org/view4493810" TargetMode="External"/><Relationship Id="rId7" Type="http://schemas.openxmlformats.org/officeDocument/2006/relationships/hyperlink" Target="https://drive.google.com/file/d/1PzkKOQl1bdva_aBX384Vqxm-NHSbkF_Z/view?usp=sharing" TargetMode="External"/><Relationship Id="rId12" Type="http://schemas.openxmlformats.org/officeDocument/2006/relationships/image" Target="../media/image6.jpeg"/><Relationship Id="rId2" Type="http://schemas.openxmlformats.org/officeDocument/2006/relationships/hyperlink" Target="https://learningapps.org/view4493677" TargetMode="External"/><Relationship Id="rId1" Type="http://schemas.openxmlformats.org/officeDocument/2006/relationships/hyperlink" Target="https://www.thinglink.com/scene/1013907509397684226" TargetMode="External"/><Relationship Id="rId6" Type="http://schemas.openxmlformats.org/officeDocument/2006/relationships/hyperlink" Target="https://www.youtube.com/watch?v=8iT1EzvOqvw" TargetMode="External"/><Relationship Id="rId11" Type="http://schemas.openxmlformats.org/officeDocument/2006/relationships/image" Target="../media/image5.jpeg"/><Relationship Id="rId5" Type="http://schemas.openxmlformats.org/officeDocument/2006/relationships/hyperlink" Target="https://www.youtube.com/watch?v=4eW4liXaq6U" TargetMode="External"/><Relationship Id="rId10" Type="http://schemas.openxmlformats.org/officeDocument/2006/relationships/image" Target="../media/image4.jpeg"/><Relationship Id="rId4" Type="http://schemas.openxmlformats.org/officeDocument/2006/relationships/hyperlink" Target="https://learningapps.org/view4494048" TargetMode="External"/><Relationship Id="rId9" Type="http://schemas.openxmlformats.org/officeDocument/2006/relationships/hyperlink" Target="https://goo.gl/AafREn" TargetMode="External"/><Relationship Id="rId14" Type="http://schemas.openxmlformats.org/officeDocument/2006/relationships/image" Target="../media/image7.jpe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drive.google.com/file/d/1KH32RbC9q5NYKNcx3wT207rWnwTDvTAr/view?usp=sharing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drive.google.com/file/d/1WAaaFNjQfBWrUVSpZAfgn_Abz5gVs-K-/view?usp=sharing" TargetMode="External"/><Relationship Id="rId1" Type="http://schemas.openxmlformats.org/officeDocument/2006/relationships/hyperlink" Target="https://www.thinglink.com/scene/1019002266016808963" TargetMode="External"/><Relationship Id="rId6" Type="http://schemas.openxmlformats.org/officeDocument/2006/relationships/image" Target="../media/image11.jpeg"/><Relationship Id="rId5" Type="http://schemas.openxmlformats.org/officeDocument/2006/relationships/hyperlink" Target="https://drive.google.com/file/d/1l-BGJD4v8l9B44rKKWjpdid-XBLNaVZT/view?usp=sharing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s://padlet.com/gkonurina/smqpkk4w0ws2" TargetMode="External"/><Relationship Id="rId9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50CD3-ECA2-4C78-9D65-0E0912902B9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CDDA191-5CD7-41A3-9D94-005B4A851C7D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Частина </a:t>
          </a:r>
          <a:r>
            <a:rPr lang="en-US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245B8F-9562-4C4E-AC48-460783738A76}" type="parTrans" cxnId="{6C251C4D-23FD-4D72-99D8-FF5FE1528931}">
      <dgm:prSet/>
      <dgm:spPr/>
      <dgm:t>
        <a:bodyPr/>
        <a:lstStyle/>
        <a:p>
          <a:endParaRPr lang="uk-UA"/>
        </a:p>
      </dgm:t>
    </dgm:pt>
    <dgm:pt modelId="{00F60EE5-345C-489E-BDCE-0F9ABBCDA7D8}" type="sibTrans" cxnId="{6C251C4D-23FD-4D72-99D8-FF5FE1528931}">
      <dgm:prSet/>
      <dgm:spPr/>
      <dgm:t>
        <a:bodyPr/>
        <a:lstStyle/>
        <a:p>
          <a:endParaRPr lang="uk-UA"/>
        </a:p>
      </dgm:t>
    </dgm:pt>
    <dgm:pt modelId="{CDDDF51D-04DE-40A7-9EB1-5734AA95026F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6.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Сенсорні системи нюху та смаку. Рецептори внутрішніх органів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8867378-238B-452A-B838-7D1A51B3860A}" type="parTrans" cxnId="{A3BB813A-F032-40BC-A203-F16CEDBB54C7}">
      <dgm:prSet/>
      <dgm:spPr/>
      <dgm:t>
        <a:bodyPr/>
        <a:lstStyle/>
        <a:p>
          <a:endParaRPr lang="uk-UA"/>
        </a:p>
      </dgm:t>
    </dgm:pt>
    <dgm:pt modelId="{F441E657-5211-452C-A2C6-0A1930BB2449}" type="sibTrans" cxnId="{A3BB813A-F032-40BC-A203-F16CEDBB54C7}">
      <dgm:prSet/>
      <dgm:spPr/>
      <dgm:t>
        <a:bodyPr/>
        <a:lstStyle/>
        <a:p>
          <a:endParaRPr lang="uk-UA"/>
        </a:p>
      </dgm:t>
    </dgm:pt>
    <dgm:pt modelId="{BB1BB062-CF9A-4CEA-B4DD-4217DDD2E35D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7.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Узагальнення та контроль знань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56BF2B-48B3-4E58-BC8E-D2FC0BC96D22}" type="parTrans" cxnId="{2316324B-C4A3-4B2B-9AB5-E7EFFBE87D95}">
      <dgm:prSet/>
      <dgm:spPr/>
      <dgm:t>
        <a:bodyPr/>
        <a:lstStyle/>
        <a:p>
          <a:endParaRPr lang="uk-UA"/>
        </a:p>
      </dgm:t>
    </dgm:pt>
    <dgm:pt modelId="{37C1618A-7DA5-4FC3-82E9-247D83E11FAD}" type="sibTrans" cxnId="{2316324B-C4A3-4B2B-9AB5-E7EFFBE87D95}">
      <dgm:prSet/>
      <dgm:spPr/>
      <dgm:t>
        <a:bodyPr/>
        <a:lstStyle/>
        <a:p>
          <a:endParaRPr lang="uk-UA"/>
        </a:p>
      </dgm:t>
    </dgm:pt>
    <dgm:pt modelId="{23A3749F-6979-4909-B1CD-07A808519B57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Частина </a:t>
          </a:r>
          <a:r>
            <a:rPr lang="en-US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II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5DA9CF-F502-445D-89F9-62BC3A8462CC}" type="parTrans" cxnId="{193D1345-CF5F-4745-B23F-5B1E38B831F6}">
      <dgm:prSet/>
      <dgm:spPr/>
      <dgm:t>
        <a:bodyPr/>
        <a:lstStyle/>
        <a:p>
          <a:endParaRPr lang="uk-UA"/>
        </a:p>
      </dgm:t>
    </dgm:pt>
    <dgm:pt modelId="{5B96E853-E080-45A0-A089-3736C3352195}" type="sibTrans" cxnId="{193D1345-CF5F-4745-B23F-5B1E38B831F6}">
      <dgm:prSet/>
      <dgm:spPr/>
      <dgm:t>
        <a:bodyPr/>
        <a:lstStyle/>
        <a:p>
          <a:endParaRPr lang="uk-UA"/>
        </a:p>
      </dgm:t>
    </dgm:pt>
    <dgm:pt modelId="{621DE5B9-DCD7-4F76-BD4B-C34F2EAE5438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Частина </a:t>
          </a:r>
          <a:r>
            <a:rPr lang="en-US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III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C3F65B-2D11-485F-9E6F-A767419C78A8}" type="parTrans" cxnId="{4703FBD0-267C-4F19-88DC-A7A514CB9052}">
      <dgm:prSet/>
      <dgm:spPr/>
      <dgm:t>
        <a:bodyPr/>
        <a:lstStyle/>
        <a:p>
          <a:endParaRPr lang="uk-UA"/>
        </a:p>
      </dgm:t>
    </dgm:pt>
    <dgm:pt modelId="{C9F54FC9-96EA-4E31-8A63-425EDE139EEB}" type="sibTrans" cxnId="{4703FBD0-267C-4F19-88DC-A7A514CB9052}">
      <dgm:prSet/>
      <dgm:spPr/>
      <dgm:t>
        <a:bodyPr/>
        <a:lstStyle/>
        <a:p>
          <a:endParaRPr lang="uk-UA"/>
        </a:p>
      </dgm:t>
    </dgm:pt>
    <dgm:pt modelId="{46222FCF-5858-4BAA-B305-35E4B9188AC2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3.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Особливості функціонування ока людини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20B75B-3D63-41A0-840A-4CB171A8EA40}" type="sibTrans" cxnId="{E8D36B43-3C42-4703-8BEA-862C6DA7BCFA}">
      <dgm:prSet/>
      <dgm:spPr/>
      <dgm:t>
        <a:bodyPr/>
        <a:lstStyle/>
        <a:p>
          <a:endParaRPr lang="uk-UA"/>
        </a:p>
      </dgm:t>
    </dgm:pt>
    <dgm:pt modelId="{87F31EC9-A5B6-4FE1-BAC3-9EBDDBF92BC4}" type="parTrans" cxnId="{E8D36B43-3C42-4703-8BEA-862C6DA7BCFA}">
      <dgm:prSet/>
      <dgm:spPr/>
      <dgm:t>
        <a:bodyPr/>
        <a:lstStyle/>
        <a:p>
          <a:endParaRPr lang="uk-UA"/>
        </a:p>
      </dgm:t>
    </dgm:pt>
    <dgm:pt modelId="{D9608A37-BAF0-4289-90F1-B6E421C8B007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2.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Зорова сенсорна система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DFFE4E-9A91-4E55-A864-1EF89B83A067}" type="sibTrans" cxnId="{3B9418BC-6E61-4BEC-835C-2F1CABCA7C27}">
      <dgm:prSet/>
      <dgm:spPr/>
      <dgm:t>
        <a:bodyPr/>
        <a:lstStyle/>
        <a:p>
          <a:endParaRPr lang="uk-UA"/>
        </a:p>
      </dgm:t>
    </dgm:pt>
    <dgm:pt modelId="{4210494B-5AAE-488F-A4AE-913E3E07B020}" type="parTrans" cxnId="{3B9418BC-6E61-4BEC-835C-2F1CABCA7C27}">
      <dgm:prSet/>
      <dgm:spPr/>
      <dgm:t>
        <a:bodyPr/>
        <a:lstStyle/>
        <a:p>
          <a:endParaRPr lang="uk-UA"/>
        </a:p>
      </dgm:t>
    </dgm:pt>
    <dgm:pt modelId="{F35FD9A2-CDC5-4A51-B712-387AD930932C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1.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Загальна характеристика сенсорних систем організму людини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8CEA10-CD53-4B30-AAE1-C3D0515844DC}" type="parTrans" cxnId="{AB91C24E-0DC8-433E-9592-DA4B35D9D1B3}">
      <dgm:prSet/>
      <dgm:spPr/>
      <dgm:t>
        <a:bodyPr/>
        <a:lstStyle/>
        <a:p>
          <a:endParaRPr lang="uk-UA"/>
        </a:p>
      </dgm:t>
    </dgm:pt>
    <dgm:pt modelId="{8B684C56-64D9-42D7-8A9B-0F0D879043C1}" type="sibTrans" cxnId="{AB91C24E-0DC8-433E-9592-DA4B35D9D1B3}">
      <dgm:prSet/>
      <dgm:spPr/>
      <dgm:t>
        <a:bodyPr/>
        <a:lstStyle/>
        <a:p>
          <a:endParaRPr lang="uk-UA"/>
        </a:p>
      </dgm:t>
    </dgm:pt>
    <dgm:pt modelId="{2D709E9C-BEF3-46D8-83A8-C4FB69FA35A2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4.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Слухова сенсорна система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99F285-427F-40E8-9DC1-8F7020E03C0B}" type="parTrans" cxnId="{7C123D36-CFBF-43A7-B247-B8C2612CA5C2}">
      <dgm:prSet/>
      <dgm:spPr/>
      <dgm:t>
        <a:bodyPr/>
        <a:lstStyle/>
        <a:p>
          <a:endParaRPr lang="uk-UA"/>
        </a:p>
      </dgm:t>
    </dgm:pt>
    <dgm:pt modelId="{2291A29B-16ED-4298-9165-FB6C406AD7BB}" type="sibTrans" cxnId="{7C123D36-CFBF-43A7-B247-B8C2612CA5C2}">
      <dgm:prSet/>
      <dgm:spPr/>
      <dgm:t>
        <a:bodyPr/>
        <a:lstStyle/>
        <a:p>
          <a:endParaRPr lang="uk-UA"/>
        </a:p>
      </dgm:t>
    </dgm:pt>
    <dgm:pt modelId="{F6DF7F73-210F-462A-A367-C7D33647611C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5.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Сенсорні системи рівноваги, руху, дотику, температури, болю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AD0536-E65F-4B0D-826C-C4F36DFFAEE4}" type="parTrans" cxnId="{83B92306-10A4-440D-B7FE-343D4875924C}">
      <dgm:prSet/>
      <dgm:spPr/>
      <dgm:t>
        <a:bodyPr/>
        <a:lstStyle/>
        <a:p>
          <a:endParaRPr lang="uk-UA"/>
        </a:p>
      </dgm:t>
    </dgm:pt>
    <dgm:pt modelId="{2D34C1C9-45C8-491C-B9DA-EE9DA1ECBA3C}" type="sibTrans" cxnId="{83B92306-10A4-440D-B7FE-343D4875924C}">
      <dgm:prSet/>
      <dgm:spPr/>
      <dgm:t>
        <a:bodyPr/>
        <a:lstStyle/>
        <a:p>
          <a:endParaRPr lang="uk-UA"/>
        </a:p>
      </dgm:t>
    </dgm:pt>
    <dgm:pt modelId="{D532A68D-8346-4AD2-8A8E-D55EC3726DB7}" type="pres">
      <dgm:prSet presAssocID="{82750CD3-ECA2-4C78-9D65-0E0912902B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2AAE602-675F-4FC1-8073-8E88921F562D}" type="pres">
      <dgm:prSet presAssocID="{ACDDA191-5CD7-41A3-9D94-005B4A851C7D}" presName="parentLin" presStyleCnt="0"/>
      <dgm:spPr/>
    </dgm:pt>
    <dgm:pt modelId="{1441E1CA-5A9D-4810-A5C9-22C6B6560AD7}" type="pres">
      <dgm:prSet presAssocID="{ACDDA191-5CD7-41A3-9D94-005B4A851C7D}" presName="parentLeftMargin" presStyleLbl="node1" presStyleIdx="0" presStyleCnt="10"/>
      <dgm:spPr/>
      <dgm:t>
        <a:bodyPr/>
        <a:lstStyle/>
        <a:p>
          <a:endParaRPr lang="uk-UA"/>
        </a:p>
      </dgm:t>
    </dgm:pt>
    <dgm:pt modelId="{644DB376-F0D4-4E2A-BE59-3138DA78FD49}" type="pres">
      <dgm:prSet presAssocID="{ACDDA191-5CD7-41A3-9D94-005B4A851C7D}" presName="parentText" presStyleLbl="node1" presStyleIdx="0" presStyleCnt="10" custFlipHor="1" custScaleX="30682" custLinFactNeighborX="9369" custLinFactNeighborY="27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A798D02-F8E5-41B1-9D64-B9A9540FFF0D}" type="pres">
      <dgm:prSet presAssocID="{ACDDA191-5CD7-41A3-9D94-005B4A851C7D}" presName="negativeSpace" presStyleCnt="0"/>
      <dgm:spPr/>
    </dgm:pt>
    <dgm:pt modelId="{8F294494-F6B9-47BF-AB06-DA64587047A9}" type="pres">
      <dgm:prSet presAssocID="{ACDDA191-5CD7-41A3-9D94-005B4A851C7D}" presName="childText" presStyleLbl="conFgAcc1" presStyleIdx="0" presStyleCnt="10" custLinFactNeighborY="-29185">
        <dgm:presLayoutVars>
          <dgm:bulletEnabled val="1"/>
        </dgm:presLayoutVars>
      </dgm:prSet>
      <dgm:spPr/>
    </dgm:pt>
    <dgm:pt modelId="{203977C7-F66F-4B17-8639-3D72D06E2AEC}" type="pres">
      <dgm:prSet presAssocID="{00F60EE5-345C-489E-BDCE-0F9ABBCDA7D8}" presName="spaceBetweenRectangles" presStyleCnt="0"/>
      <dgm:spPr/>
    </dgm:pt>
    <dgm:pt modelId="{64D12689-AACB-4636-A9E6-14018683DEF8}" type="pres">
      <dgm:prSet presAssocID="{F35FD9A2-CDC5-4A51-B712-387AD930932C}" presName="parentLin" presStyleCnt="0"/>
      <dgm:spPr/>
    </dgm:pt>
    <dgm:pt modelId="{BDCB30C4-1600-46FA-89B5-6B23B146F2F5}" type="pres">
      <dgm:prSet presAssocID="{F35FD9A2-CDC5-4A51-B712-387AD930932C}" presName="parentLeftMargin" presStyleLbl="node1" presStyleIdx="0" presStyleCnt="10"/>
      <dgm:spPr/>
      <dgm:t>
        <a:bodyPr/>
        <a:lstStyle/>
        <a:p>
          <a:endParaRPr lang="uk-UA"/>
        </a:p>
      </dgm:t>
    </dgm:pt>
    <dgm:pt modelId="{A5BE0196-3625-4E67-806F-9D9E7F6EC1E9}" type="pres">
      <dgm:prSet presAssocID="{F35FD9A2-CDC5-4A51-B712-387AD930932C}" presName="parentText" presStyleLbl="node1" presStyleIdx="1" presStyleCnt="10" custScaleY="16899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4CA675B-ED55-480C-AAA7-D280A2517276}" type="pres">
      <dgm:prSet presAssocID="{F35FD9A2-CDC5-4A51-B712-387AD930932C}" presName="negativeSpace" presStyleCnt="0"/>
      <dgm:spPr/>
    </dgm:pt>
    <dgm:pt modelId="{1FB76871-7DF8-46C3-86D1-6C954422FCFC}" type="pres">
      <dgm:prSet presAssocID="{F35FD9A2-CDC5-4A51-B712-387AD930932C}" presName="childText" presStyleLbl="conFgAcc1" presStyleIdx="1" presStyleCnt="10">
        <dgm:presLayoutVars>
          <dgm:bulletEnabled val="1"/>
        </dgm:presLayoutVars>
      </dgm:prSet>
      <dgm:spPr/>
    </dgm:pt>
    <dgm:pt modelId="{2A3C44AE-105E-4BB2-A6D8-77F99EE2B19F}" type="pres">
      <dgm:prSet presAssocID="{8B684C56-64D9-42D7-8A9B-0F0D879043C1}" presName="spaceBetweenRectangles" presStyleCnt="0"/>
      <dgm:spPr/>
    </dgm:pt>
    <dgm:pt modelId="{E31190C0-9A16-4762-9241-EB87C47C0458}" type="pres">
      <dgm:prSet presAssocID="{D9608A37-BAF0-4289-90F1-B6E421C8B007}" presName="parentLin" presStyleCnt="0"/>
      <dgm:spPr/>
    </dgm:pt>
    <dgm:pt modelId="{5BC7A9DF-5E88-495D-A2B0-9D1DE02FDE36}" type="pres">
      <dgm:prSet presAssocID="{D9608A37-BAF0-4289-90F1-B6E421C8B007}" presName="parentLeftMargin" presStyleLbl="node1" presStyleIdx="1" presStyleCnt="10"/>
      <dgm:spPr/>
      <dgm:t>
        <a:bodyPr/>
        <a:lstStyle/>
        <a:p>
          <a:endParaRPr lang="uk-UA"/>
        </a:p>
      </dgm:t>
    </dgm:pt>
    <dgm:pt modelId="{B6D1EAB0-3767-44F5-B422-C17D88C477E8}" type="pres">
      <dgm:prSet presAssocID="{D9608A37-BAF0-4289-90F1-B6E421C8B007}" presName="parentText" presStyleLbl="node1" presStyleIdx="2" presStyleCnt="10" custScaleY="16394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68C9BC4-3998-418F-8558-1D50FFFC81AF}" type="pres">
      <dgm:prSet presAssocID="{D9608A37-BAF0-4289-90F1-B6E421C8B007}" presName="negativeSpace" presStyleCnt="0"/>
      <dgm:spPr/>
    </dgm:pt>
    <dgm:pt modelId="{50EC51C6-DFAA-4028-82CB-538B9AE2920D}" type="pres">
      <dgm:prSet presAssocID="{D9608A37-BAF0-4289-90F1-B6E421C8B007}" presName="childText" presStyleLbl="conFgAcc1" presStyleIdx="2" presStyleCnt="10" custLinFactNeighborY="12766">
        <dgm:presLayoutVars>
          <dgm:bulletEnabled val="1"/>
        </dgm:presLayoutVars>
      </dgm:prSet>
      <dgm:spPr/>
    </dgm:pt>
    <dgm:pt modelId="{4D4DA4E8-4955-49D7-8A7C-1BBA8ABC332B}" type="pres">
      <dgm:prSet presAssocID="{C6DFFE4E-9A91-4E55-A864-1EF89B83A067}" presName="spaceBetweenRectangles" presStyleCnt="0"/>
      <dgm:spPr/>
    </dgm:pt>
    <dgm:pt modelId="{15DD0771-A7A4-4296-B34B-7A0D4A36EB57}" type="pres">
      <dgm:prSet presAssocID="{46222FCF-5858-4BAA-B305-35E4B9188AC2}" presName="parentLin" presStyleCnt="0"/>
      <dgm:spPr/>
    </dgm:pt>
    <dgm:pt modelId="{9D64AD15-B7A8-4062-8FC3-17E254E01B88}" type="pres">
      <dgm:prSet presAssocID="{46222FCF-5858-4BAA-B305-35E4B9188AC2}" presName="parentLeftMargin" presStyleLbl="node1" presStyleIdx="2" presStyleCnt="10"/>
      <dgm:spPr/>
      <dgm:t>
        <a:bodyPr/>
        <a:lstStyle/>
        <a:p>
          <a:endParaRPr lang="uk-UA"/>
        </a:p>
      </dgm:t>
    </dgm:pt>
    <dgm:pt modelId="{8F8427CB-0B51-4965-82F9-FCE566C16C2C}" type="pres">
      <dgm:prSet presAssocID="{46222FCF-5858-4BAA-B305-35E4B9188AC2}" presName="parentText" presStyleLbl="node1" presStyleIdx="3" presStyleCnt="10" custScaleY="16143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EB9DE26-7F75-4D5D-B2C3-57DE1B8FE4A3}" type="pres">
      <dgm:prSet presAssocID="{46222FCF-5858-4BAA-B305-35E4B9188AC2}" presName="negativeSpace" presStyleCnt="0"/>
      <dgm:spPr/>
    </dgm:pt>
    <dgm:pt modelId="{A132AEF8-29A5-4B43-B559-8D2686768EE6}" type="pres">
      <dgm:prSet presAssocID="{46222FCF-5858-4BAA-B305-35E4B9188AC2}" presName="childText" presStyleLbl="conFgAcc1" presStyleIdx="3" presStyleCnt="10">
        <dgm:presLayoutVars>
          <dgm:bulletEnabled val="1"/>
        </dgm:presLayoutVars>
      </dgm:prSet>
      <dgm:spPr/>
    </dgm:pt>
    <dgm:pt modelId="{B8DC4304-0CC3-4613-A78A-B7D979DF6494}" type="pres">
      <dgm:prSet presAssocID="{9420B75B-3D63-41A0-840A-4CB171A8EA40}" presName="spaceBetweenRectangles" presStyleCnt="0"/>
      <dgm:spPr/>
    </dgm:pt>
    <dgm:pt modelId="{67A678A6-1F01-46C1-9DD8-9B205C42A62C}" type="pres">
      <dgm:prSet presAssocID="{23A3749F-6979-4909-B1CD-07A808519B57}" presName="parentLin" presStyleCnt="0"/>
      <dgm:spPr/>
    </dgm:pt>
    <dgm:pt modelId="{23F72A77-6B2C-4E0A-9A79-7FE8AF9F0FCF}" type="pres">
      <dgm:prSet presAssocID="{23A3749F-6979-4909-B1CD-07A808519B57}" presName="parentLeftMargin" presStyleLbl="node1" presStyleIdx="3" presStyleCnt="10"/>
      <dgm:spPr/>
      <dgm:t>
        <a:bodyPr/>
        <a:lstStyle/>
        <a:p>
          <a:endParaRPr lang="uk-UA"/>
        </a:p>
      </dgm:t>
    </dgm:pt>
    <dgm:pt modelId="{DF84DA63-5E60-43D4-B2F3-D072723906FA}" type="pres">
      <dgm:prSet presAssocID="{23A3749F-6979-4909-B1CD-07A808519B57}" presName="parentText" presStyleLbl="node1" presStyleIdx="4" presStyleCnt="10" custScaleX="29858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B25FB8C-75C8-4208-9302-176D0560CD8B}" type="pres">
      <dgm:prSet presAssocID="{23A3749F-6979-4909-B1CD-07A808519B57}" presName="negativeSpace" presStyleCnt="0"/>
      <dgm:spPr/>
    </dgm:pt>
    <dgm:pt modelId="{4E14BB39-05DF-4257-9D8E-3DD79F4AC58F}" type="pres">
      <dgm:prSet presAssocID="{23A3749F-6979-4909-B1CD-07A808519B57}" presName="childText" presStyleLbl="conFgAcc1" presStyleIdx="4" presStyleCnt="10">
        <dgm:presLayoutVars>
          <dgm:bulletEnabled val="1"/>
        </dgm:presLayoutVars>
      </dgm:prSet>
      <dgm:spPr/>
    </dgm:pt>
    <dgm:pt modelId="{A93E834B-98CA-4DC2-A418-57069488CF8D}" type="pres">
      <dgm:prSet presAssocID="{5B96E853-E080-45A0-A089-3736C3352195}" presName="spaceBetweenRectangles" presStyleCnt="0"/>
      <dgm:spPr/>
    </dgm:pt>
    <dgm:pt modelId="{0F9E29AB-45A3-4191-87E8-B8E368907961}" type="pres">
      <dgm:prSet presAssocID="{2D709E9C-BEF3-46D8-83A8-C4FB69FA35A2}" presName="parentLin" presStyleCnt="0"/>
      <dgm:spPr/>
    </dgm:pt>
    <dgm:pt modelId="{89262C32-8093-4409-BE7C-987006AA289F}" type="pres">
      <dgm:prSet presAssocID="{2D709E9C-BEF3-46D8-83A8-C4FB69FA35A2}" presName="parentLeftMargin" presStyleLbl="node1" presStyleIdx="4" presStyleCnt="10"/>
      <dgm:spPr/>
      <dgm:t>
        <a:bodyPr/>
        <a:lstStyle/>
        <a:p>
          <a:endParaRPr lang="uk-UA"/>
        </a:p>
      </dgm:t>
    </dgm:pt>
    <dgm:pt modelId="{2B06D5E6-D3FA-4580-9DC0-9C73596760C0}" type="pres">
      <dgm:prSet presAssocID="{2D709E9C-BEF3-46D8-83A8-C4FB69FA35A2}" presName="parentText" presStyleLbl="node1" presStyleIdx="5" presStyleCnt="10" custScaleY="14058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4415839-FD53-4F9E-85E9-58F76FE3023E}" type="pres">
      <dgm:prSet presAssocID="{2D709E9C-BEF3-46D8-83A8-C4FB69FA35A2}" presName="negativeSpace" presStyleCnt="0"/>
      <dgm:spPr/>
    </dgm:pt>
    <dgm:pt modelId="{9B2858F3-6C98-423E-BBDB-A4ACD0F000D1}" type="pres">
      <dgm:prSet presAssocID="{2D709E9C-BEF3-46D8-83A8-C4FB69FA35A2}" presName="childText" presStyleLbl="conFgAcc1" presStyleIdx="5" presStyleCnt="10">
        <dgm:presLayoutVars>
          <dgm:bulletEnabled val="1"/>
        </dgm:presLayoutVars>
      </dgm:prSet>
      <dgm:spPr/>
    </dgm:pt>
    <dgm:pt modelId="{A16109D2-BE2F-4A9A-90AA-4FBA9AD91F57}" type="pres">
      <dgm:prSet presAssocID="{2291A29B-16ED-4298-9165-FB6C406AD7BB}" presName="spaceBetweenRectangles" presStyleCnt="0"/>
      <dgm:spPr/>
    </dgm:pt>
    <dgm:pt modelId="{844D35BD-EFAA-47B5-8893-B547EF289998}" type="pres">
      <dgm:prSet presAssocID="{621DE5B9-DCD7-4F76-BD4B-C34F2EAE5438}" presName="parentLin" presStyleCnt="0"/>
      <dgm:spPr/>
    </dgm:pt>
    <dgm:pt modelId="{1CF3B266-747D-47D7-BA7C-CCCD543C3749}" type="pres">
      <dgm:prSet presAssocID="{621DE5B9-DCD7-4F76-BD4B-C34F2EAE5438}" presName="parentLeftMargin" presStyleLbl="node1" presStyleIdx="5" presStyleCnt="10"/>
      <dgm:spPr/>
      <dgm:t>
        <a:bodyPr/>
        <a:lstStyle/>
        <a:p>
          <a:endParaRPr lang="uk-UA"/>
        </a:p>
      </dgm:t>
    </dgm:pt>
    <dgm:pt modelId="{9C77E9EA-D135-47D2-B693-B5BEBFFDCF8E}" type="pres">
      <dgm:prSet presAssocID="{621DE5B9-DCD7-4F76-BD4B-C34F2EAE5438}" presName="parentText" presStyleLbl="node1" presStyleIdx="6" presStyleCnt="10" custScaleX="29858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FFBF253-958A-4300-A7BB-323E2874EF5F}" type="pres">
      <dgm:prSet presAssocID="{621DE5B9-DCD7-4F76-BD4B-C34F2EAE5438}" presName="negativeSpace" presStyleCnt="0"/>
      <dgm:spPr/>
    </dgm:pt>
    <dgm:pt modelId="{A237BF20-4228-4DEC-A919-791D3EBA3292}" type="pres">
      <dgm:prSet presAssocID="{621DE5B9-DCD7-4F76-BD4B-C34F2EAE5438}" presName="childText" presStyleLbl="conFgAcc1" presStyleIdx="6" presStyleCnt="10" custLinFactNeighborY="-8374">
        <dgm:presLayoutVars>
          <dgm:bulletEnabled val="1"/>
        </dgm:presLayoutVars>
      </dgm:prSet>
      <dgm:spPr/>
    </dgm:pt>
    <dgm:pt modelId="{1A1FD21B-4973-4044-8866-50E0B1B25631}" type="pres">
      <dgm:prSet presAssocID="{C9F54FC9-96EA-4E31-8A63-425EDE139EEB}" presName="spaceBetweenRectangles" presStyleCnt="0"/>
      <dgm:spPr/>
    </dgm:pt>
    <dgm:pt modelId="{51478E88-6B87-4B35-AB32-2252427A2E33}" type="pres">
      <dgm:prSet presAssocID="{F6DF7F73-210F-462A-A367-C7D33647611C}" presName="parentLin" presStyleCnt="0"/>
      <dgm:spPr/>
    </dgm:pt>
    <dgm:pt modelId="{C2E0B67F-1EA4-4A48-9266-BFCAFB3D3AC2}" type="pres">
      <dgm:prSet presAssocID="{F6DF7F73-210F-462A-A367-C7D33647611C}" presName="parentLeftMargin" presStyleLbl="node1" presStyleIdx="6" presStyleCnt="10"/>
      <dgm:spPr/>
      <dgm:t>
        <a:bodyPr/>
        <a:lstStyle/>
        <a:p>
          <a:endParaRPr lang="uk-UA"/>
        </a:p>
      </dgm:t>
    </dgm:pt>
    <dgm:pt modelId="{B6C7A894-F7BB-4F45-9F24-E09AC490EA3C}" type="pres">
      <dgm:prSet presAssocID="{F6DF7F73-210F-462A-A367-C7D33647611C}" presName="parentText" presStyleLbl="node1" presStyleIdx="7" presStyleCnt="10" custScaleY="15204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778C93A-CA30-4BB9-ACF6-CBB921AB3439}" type="pres">
      <dgm:prSet presAssocID="{F6DF7F73-210F-462A-A367-C7D33647611C}" presName="negativeSpace" presStyleCnt="0"/>
      <dgm:spPr/>
    </dgm:pt>
    <dgm:pt modelId="{F33AA1BF-7D45-4160-91DA-27E7FF887455}" type="pres">
      <dgm:prSet presAssocID="{F6DF7F73-210F-462A-A367-C7D33647611C}" presName="childText" presStyleLbl="conFgAcc1" presStyleIdx="7" presStyleCnt="10">
        <dgm:presLayoutVars>
          <dgm:bulletEnabled val="1"/>
        </dgm:presLayoutVars>
      </dgm:prSet>
      <dgm:spPr/>
    </dgm:pt>
    <dgm:pt modelId="{0C60CBB5-71EC-4124-85CF-382DC61FC211}" type="pres">
      <dgm:prSet presAssocID="{2D34C1C9-45C8-491C-B9DA-EE9DA1ECBA3C}" presName="spaceBetweenRectangles" presStyleCnt="0"/>
      <dgm:spPr/>
    </dgm:pt>
    <dgm:pt modelId="{BFAE2BEC-05BC-466F-B897-8766B84A74D5}" type="pres">
      <dgm:prSet presAssocID="{CDDDF51D-04DE-40A7-9EB1-5734AA95026F}" presName="parentLin" presStyleCnt="0"/>
      <dgm:spPr/>
    </dgm:pt>
    <dgm:pt modelId="{9E8CEA92-3406-4796-90C4-8E88068B3558}" type="pres">
      <dgm:prSet presAssocID="{CDDDF51D-04DE-40A7-9EB1-5734AA95026F}" presName="parentLeftMargin" presStyleLbl="node1" presStyleIdx="7" presStyleCnt="10"/>
      <dgm:spPr/>
      <dgm:t>
        <a:bodyPr/>
        <a:lstStyle/>
        <a:p>
          <a:endParaRPr lang="uk-UA"/>
        </a:p>
      </dgm:t>
    </dgm:pt>
    <dgm:pt modelId="{7E36DA3C-FAD9-4878-8254-2F4F52CD7030}" type="pres">
      <dgm:prSet presAssocID="{CDDDF51D-04DE-40A7-9EB1-5734AA95026F}" presName="parentText" presStyleLbl="node1" presStyleIdx="8" presStyleCnt="10" custScaleY="148407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D492F96-ED07-4EF0-94A0-4F3DD962223C}" type="pres">
      <dgm:prSet presAssocID="{CDDDF51D-04DE-40A7-9EB1-5734AA95026F}" presName="negativeSpace" presStyleCnt="0"/>
      <dgm:spPr/>
    </dgm:pt>
    <dgm:pt modelId="{11E227DA-B32B-4D5A-92EC-7B959A54FCAA}" type="pres">
      <dgm:prSet presAssocID="{CDDDF51D-04DE-40A7-9EB1-5734AA95026F}" presName="childText" presStyleLbl="conFgAcc1" presStyleIdx="8" presStyleCnt="10">
        <dgm:presLayoutVars>
          <dgm:bulletEnabled val="1"/>
        </dgm:presLayoutVars>
      </dgm:prSet>
      <dgm:spPr/>
    </dgm:pt>
    <dgm:pt modelId="{30468E47-29EA-4557-B745-7C2C3C25972B}" type="pres">
      <dgm:prSet presAssocID="{F441E657-5211-452C-A2C6-0A1930BB2449}" presName="spaceBetweenRectangles" presStyleCnt="0"/>
      <dgm:spPr/>
    </dgm:pt>
    <dgm:pt modelId="{D88EF381-43C5-473E-A72E-47C3D2459683}" type="pres">
      <dgm:prSet presAssocID="{BB1BB062-CF9A-4CEA-B4DD-4217DDD2E35D}" presName="parentLin" presStyleCnt="0"/>
      <dgm:spPr/>
    </dgm:pt>
    <dgm:pt modelId="{EFF6F413-B1CD-4184-BDAD-D2DA4603B6FB}" type="pres">
      <dgm:prSet presAssocID="{BB1BB062-CF9A-4CEA-B4DD-4217DDD2E35D}" presName="parentLeftMargin" presStyleLbl="node1" presStyleIdx="8" presStyleCnt="10"/>
      <dgm:spPr/>
      <dgm:t>
        <a:bodyPr/>
        <a:lstStyle/>
        <a:p>
          <a:endParaRPr lang="uk-UA"/>
        </a:p>
      </dgm:t>
    </dgm:pt>
    <dgm:pt modelId="{31468FD5-DB28-482A-82D7-3EEB062F5F18}" type="pres">
      <dgm:prSet presAssocID="{BB1BB062-CF9A-4CEA-B4DD-4217DDD2E35D}" presName="parentText" presStyleLbl="node1" presStyleIdx="9" presStyleCnt="10" custScaleY="1448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2BA1320-86F3-4BBA-B10A-4FB6DD642D4D}" type="pres">
      <dgm:prSet presAssocID="{BB1BB062-CF9A-4CEA-B4DD-4217DDD2E35D}" presName="negativeSpace" presStyleCnt="0"/>
      <dgm:spPr/>
    </dgm:pt>
    <dgm:pt modelId="{4D78B7FF-53BD-4276-B00F-FDC8C774DA1F}" type="pres">
      <dgm:prSet presAssocID="{BB1BB062-CF9A-4CEA-B4DD-4217DDD2E35D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9A153CC5-CD0C-496F-AAAD-79D4134FCAA3}" type="presOf" srcId="{D9608A37-BAF0-4289-90F1-B6E421C8B007}" destId="{5BC7A9DF-5E88-495D-A2B0-9D1DE02FDE36}" srcOrd="0" destOrd="0" presId="urn:microsoft.com/office/officeart/2005/8/layout/list1"/>
    <dgm:cxn modelId="{56B554E8-CFF7-42B6-9B97-9527F82AA6E5}" type="presOf" srcId="{621DE5B9-DCD7-4F76-BD4B-C34F2EAE5438}" destId="{1CF3B266-747D-47D7-BA7C-CCCD543C3749}" srcOrd="0" destOrd="0" presId="urn:microsoft.com/office/officeart/2005/8/layout/list1"/>
    <dgm:cxn modelId="{B048CBB6-F50D-40E8-BEE3-D8FABA888760}" type="presOf" srcId="{ACDDA191-5CD7-41A3-9D94-005B4A851C7D}" destId="{1441E1CA-5A9D-4810-A5C9-22C6B6560AD7}" srcOrd="0" destOrd="0" presId="urn:microsoft.com/office/officeart/2005/8/layout/list1"/>
    <dgm:cxn modelId="{ACC1C841-581E-445B-BDAB-E52D1F0F09B9}" type="presOf" srcId="{82750CD3-ECA2-4C78-9D65-0E0912902B9D}" destId="{D532A68D-8346-4AD2-8A8E-D55EC3726DB7}" srcOrd="0" destOrd="0" presId="urn:microsoft.com/office/officeart/2005/8/layout/list1"/>
    <dgm:cxn modelId="{BB99D3BE-6873-424A-ACE9-C761E62F342F}" type="presOf" srcId="{D9608A37-BAF0-4289-90F1-B6E421C8B007}" destId="{B6D1EAB0-3767-44F5-B422-C17D88C477E8}" srcOrd="1" destOrd="0" presId="urn:microsoft.com/office/officeart/2005/8/layout/list1"/>
    <dgm:cxn modelId="{2316324B-C4A3-4B2B-9AB5-E7EFFBE87D95}" srcId="{82750CD3-ECA2-4C78-9D65-0E0912902B9D}" destId="{BB1BB062-CF9A-4CEA-B4DD-4217DDD2E35D}" srcOrd="9" destOrd="0" parTransId="{9056BF2B-48B3-4E58-BC8E-D2FC0BC96D22}" sibTransId="{37C1618A-7DA5-4FC3-82E9-247D83E11FAD}"/>
    <dgm:cxn modelId="{AB91C24E-0DC8-433E-9592-DA4B35D9D1B3}" srcId="{82750CD3-ECA2-4C78-9D65-0E0912902B9D}" destId="{F35FD9A2-CDC5-4A51-B712-387AD930932C}" srcOrd="1" destOrd="0" parTransId="{4D8CEA10-CD53-4B30-AAE1-C3D0515844DC}" sibTransId="{8B684C56-64D9-42D7-8A9B-0F0D879043C1}"/>
    <dgm:cxn modelId="{39746405-EC63-46FD-B895-970EB1F77960}" type="presOf" srcId="{F35FD9A2-CDC5-4A51-B712-387AD930932C}" destId="{A5BE0196-3625-4E67-806F-9D9E7F6EC1E9}" srcOrd="1" destOrd="0" presId="urn:microsoft.com/office/officeart/2005/8/layout/list1"/>
    <dgm:cxn modelId="{E8D36B43-3C42-4703-8BEA-862C6DA7BCFA}" srcId="{82750CD3-ECA2-4C78-9D65-0E0912902B9D}" destId="{46222FCF-5858-4BAA-B305-35E4B9188AC2}" srcOrd="3" destOrd="0" parTransId="{87F31EC9-A5B6-4FE1-BAC3-9EBDDBF92BC4}" sibTransId="{9420B75B-3D63-41A0-840A-4CB171A8EA40}"/>
    <dgm:cxn modelId="{83B92306-10A4-440D-B7FE-343D4875924C}" srcId="{82750CD3-ECA2-4C78-9D65-0E0912902B9D}" destId="{F6DF7F73-210F-462A-A367-C7D33647611C}" srcOrd="7" destOrd="0" parTransId="{CFAD0536-E65F-4B0D-826C-C4F36DFFAEE4}" sibTransId="{2D34C1C9-45C8-491C-B9DA-EE9DA1ECBA3C}"/>
    <dgm:cxn modelId="{2C13D918-B199-44A2-B91E-CE9CC31CFB81}" type="presOf" srcId="{621DE5B9-DCD7-4F76-BD4B-C34F2EAE5438}" destId="{9C77E9EA-D135-47D2-B693-B5BEBFFDCF8E}" srcOrd="1" destOrd="0" presId="urn:microsoft.com/office/officeart/2005/8/layout/list1"/>
    <dgm:cxn modelId="{31B0CCBA-661D-46A8-A30A-08228A7145A3}" type="presOf" srcId="{ACDDA191-5CD7-41A3-9D94-005B4A851C7D}" destId="{644DB376-F0D4-4E2A-BE59-3138DA78FD49}" srcOrd="1" destOrd="0" presId="urn:microsoft.com/office/officeart/2005/8/layout/list1"/>
    <dgm:cxn modelId="{F156DFE5-4EAB-4726-BECA-B58FA8EF2594}" type="presOf" srcId="{2D709E9C-BEF3-46D8-83A8-C4FB69FA35A2}" destId="{89262C32-8093-4409-BE7C-987006AA289F}" srcOrd="0" destOrd="0" presId="urn:microsoft.com/office/officeart/2005/8/layout/list1"/>
    <dgm:cxn modelId="{649B203F-CE08-4CAC-B182-57A196EECF8A}" type="presOf" srcId="{BB1BB062-CF9A-4CEA-B4DD-4217DDD2E35D}" destId="{EFF6F413-B1CD-4184-BDAD-D2DA4603B6FB}" srcOrd="0" destOrd="0" presId="urn:microsoft.com/office/officeart/2005/8/layout/list1"/>
    <dgm:cxn modelId="{7C123D36-CFBF-43A7-B247-B8C2612CA5C2}" srcId="{82750CD3-ECA2-4C78-9D65-0E0912902B9D}" destId="{2D709E9C-BEF3-46D8-83A8-C4FB69FA35A2}" srcOrd="5" destOrd="0" parTransId="{3099F285-427F-40E8-9DC1-8F7020E03C0B}" sibTransId="{2291A29B-16ED-4298-9165-FB6C406AD7BB}"/>
    <dgm:cxn modelId="{F1DB9204-59F0-48DF-BFB4-BBF09902EDA2}" type="presOf" srcId="{F6DF7F73-210F-462A-A367-C7D33647611C}" destId="{B6C7A894-F7BB-4F45-9F24-E09AC490EA3C}" srcOrd="1" destOrd="0" presId="urn:microsoft.com/office/officeart/2005/8/layout/list1"/>
    <dgm:cxn modelId="{FF9A2C19-543D-4ED9-9E1D-CF3BEE3782C6}" type="presOf" srcId="{BB1BB062-CF9A-4CEA-B4DD-4217DDD2E35D}" destId="{31468FD5-DB28-482A-82D7-3EEB062F5F18}" srcOrd="1" destOrd="0" presId="urn:microsoft.com/office/officeart/2005/8/layout/list1"/>
    <dgm:cxn modelId="{F2A8CF73-1932-4E4C-B51C-E5668F00B89B}" type="presOf" srcId="{F6DF7F73-210F-462A-A367-C7D33647611C}" destId="{C2E0B67F-1EA4-4A48-9266-BFCAFB3D3AC2}" srcOrd="0" destOrd="0" presId="urn:microsoft.com/office/officeart/2005/8/layout/list1"/>
    <dgm:cxn modelId="{B317EDF7-CB41-442B-AE5B-59533483A282}" type="presOf" srcId="{46222FCF-5858-4BAA-B305-35E4B9188AC2}" destId="{8F8427CB-0B51-4965-82F9-FCE566C16C2C}" srcOrd="1" destOrd="0" presId="urn:microsoft.com/office/officeart/2005/8/layout/list1"/>
    <dgm:cxn modelId="{D51BB087-EF5B-4E4F-B5B3-F1F7B18A03ED}" type="presOf" srcId="{F35FD9A2-CDC5-4A51-B712-387AD930932C}" destId="{BDCB30C4-1600-46FA-89B5-6B23B146F2F5}" srcOrd="0" destOrd="0" presId="urn:microsoft.com/office/officeart/2005/8/layout/list1"/>
    <dgm:cxn modelId="{D83EABFD-CF04-4157-BB88-8E5153253CB9}" type="presOf" srcId="{23A3749F-6979-4909-B1CD-07A808519B57}" destId="{DF84DA63-5E60-43D4-B2F3-D072723906FA}" srcOrd="1" destOrd="0" presId="urn:microsoft.com/office/officeart/2005/8/layout/list1"/>
    <dgm:cxn modelId="{F3F79F1A-08C5-4D7A-AE1F-2363B9ECB6B4}" type="presOf" srcId="{2D709E9C-BEF3-46D8-83A8-C4FB69FA35A2}" destId="{2B06D5E6-D3FA-4580-9DC0-9C73596760C0}" srcOrd="1" destOrd="0" presId="urn:microsoft.com/office/officeart/2005/8/layout/list1"/>
    <dgm:cxn modelId="{4703FBD0-267C-4F19-88DC-A7A514CB9052}" srcId="{82750CD3-ECA2-4C78-9D65-0E0912902B9D}" destId="{621DE5B9-DCD7-4F76-BD4B-C34F2EAE5438}" srcOrd="6" destOrd="0" parTransId="{BAC3F65B-2D11-485F-9E6F-A767419C78A8}" sibTransId="{C9F54FC9-96EA-4E31-8A63-425EDE139EEB}"/>
    <dgm:cxn modelId="{3B9418BC-6E61-4BEC-835C-2F1CABCA7C27}" srcId="{82750CD3-ECA2-4C78-9D65-0E0912902B9D}" destId="{D9608A37-BAF0-4289-90F1-B6E421C8B007}" srcOrd="2" destOrd="0" parTransId="{4210494B-5AAE-488F-A4AE-913E3E07B020}" sibTransId="{C6DFFE4E-9A91-4E55-A864-1EF89B83A067}"/>
    <dgm:cxn modelId="{D580D8EE-0882-41BB-B3C4-0629CA468A1A}" type="presOf" srcId="{CDDDF51D-04DE-40A7-9EB1-5734AA95026F}" destId="{9E8CEA92-3406-4796-90C4-8E88068B3558}" srcOrd="0" destOrd="0" presId="urn:microsoft.com/office/officeart/2005/8/layout/list1"/>
    <dgm:cxn modelId="{E7AED5FF-21EE-4C1A-BC9F-E5A3371FDB2A}" type="presOf" srcId="{23A3749F-6979-4909-B1CD-07A808519B57}" destId="{23F72A77-6B2C-4E0A-9A79-7FE8AF9F0FCF}" srcOrd="0" destOrd="0" presId="urn:microsoft.com/office/officeart/2005/8/layout/list1"/>
    <dgm:cxn modelId="{F2178CE7-ED6B-48D1-B2FB-18ED1A3FDE5E}" type="presOf" srcId="{CDDDF51D-04DE-40A7-9EB1-5734AA95026F}" destId="{7E36DA3C-FAD9-4878-8254-2F4F52CD7030}" srcOrd="1" destOrd="0" presId="urn:microsoft.com/office/officeart/2005/8/layout/list1"/>
    <dgm:cxn modelId="{6C251C4D-23FD-4D72-99D8-FF5FE1528931}" srcId="{82750CD3-ECA2-4C78-9D65-0E0912902B9D}" destId="{ACDDA191-5CD7-41A3-9D94-005B4A851C7D}" srcOrd="0" destOrd="0" parTransId="{F8245B8F-9562-4C4E-AC48-460783738A76}" sibTransId="{00F60EE5-345C-489E-BDCE-0F9ABBCDA7D8}"/>
    <dgm:cxn modelId="{193D1345-CF5F-4745-B23F-5B1E38B831F6}" srcId="{82750CD3-ECA2-4C78-9D65-0E0912902B9D}" destId="{23A3749F-6979-4909-B1CD-07A808519B57}" srcOrd="4" destOrd="0" parTransId="{F85DA9CF-F502-445D-89F9-62BC3A8462CC}" sibTransId="{5B96E853-E080-45A0-A089-3736C3352195}"/>
    <dgm:cxn modelId="{A3BB813A-F032-40BC-A203-F16CEDBB54C7}" srcId="{82750CD3-ECA2-4C78-9D65-0E0912902B9D}" destId="{CDDDF51D-04DE-40A7-9EB1-5734AA95026F}" srcOrd="8" destOrd="0" parTransId="{C8867378-238B-452A-B838-7D1A51B3860A}" sibTransId="{F441E657-5211-452C-A2C6-0A1930BB2449}"/>
    <dgm:cxn modelId="{4B50B790-496E-4625-B136-6750ADE57DF5}" type="presOf" srcId="{46222FCF-5858-4BAA-B305-35E4B9188AC2}" destId="{9D64AD15-B7A8-4062-8FC3-17E254E01B88}" srcOrd="0" destOrd="0" presId="urn:microsoft.com/office/officeart/2005/8/layout/list1"/>
    <dgm:cxn modelId="{E264916A-7809-4BCB-ACB3-D2783A177619}" type="presParOf" srcId="{D532A68D-8346-4AD2-8A8E-D55EC3726DB7}" destId="{22AAE602-675F-4FC1-8073-8E88921F562D}" srcOrd="0" destOrd="0" presId="urn:microsoft.com/office/officeart/2005/8/layout/list1"/>
    <dgm:cxn modelId="{5D86A80F-06EC-4CF8-B243-2F86787BE8E5}" type="presParOf" srcId="{22AAE602-675F-4FC1-8073-8E88921F562D}" destId="{1441E1CA-5A9D-4810-A5C9-22C6B6560AD7}" srcOrd="0" destOrd="0" presId="urn:microsoft.com/office/officeart/2005/8/layout/list1"/>
    <dgm:cxn modelId="{456080E2-685D-4372-A201-ED7E19D75FF3}" type="presParOf" srcId="{22AAE602-675F-4FC1-8073-8E88921F562D}" destId="{644DB376-F0D4-4E2A-BE59-3138DA78FD49}" srcOrd="1" destOrd="0" presId="urn:microsoft.com/office/officeart/2005/8/layout/list1"/>
    <dgm:cxn modelId="{72634A48-7099-4169-86B3-6442977053AC}" type="presParOf" srcId="{D532A68D-8346-4AD2-8A8E-D55EC3726DB7}" destId="{5A798D02-F8E5-41B1-9D64-B9A9540FFF0D}" srcOrd="1" destOrd="0" presId="urn:microsoft.com/office/officeart/2005/8/layout/list1"/>
    <dgm:cxn modelId="{5E70E39C-D430-419B-907A-06539684C9F1}" type="presParOf" srcId="{D532A68D-8346-4AD2-8A8E-D55EC3726DB7}" destId="{8F294494-F6B9-47BF-AB06-DA64587047A9}" srcOrd="2" destOrd="0" presId="urn:microsoft.com/office/officeart/2005/8/layout/list1"/>
    <dgm:cxn modelId="{F6131B93-0C64-481B-9C4F-0C3CAA1A418C}" type="presParOf" srcId="{D532A68D-8346-4AD2-8A8E-D55EC3726DB7}" destId="{203977C7-F66F-4B17-8639-3D72D06E2AEC}" srcOrd="3" destOrd="0" presId="urn:microsoft.com/office/officeart/2005/8/layout/list1"/>
    <dgm:cxn modelId="{D96D3223-A45C-4C99-A4C9-C1495EF9848A}" type="presParOf" srcId="{D532A68D-8346-4AD2-8A8E-D55EC3726DB7}" destId="{64D12689-AACB-4636-A9E6-14018683DEF8}" srcOrd="4" destOrd="0" presId="urn:microsoft.com/office/officeart/2005/8/layout/list1"/>
    <dgm:cxn modelId="{F9CABF25-DB64-40D0-955E-E66056E8CCA0}" type="presParOf" srcId="{64D12689-AACB-4636-A9E6-14018683DEF8}" destId="{BDCB30C4-1600-46FA-89B5-6B23B146F2F5}" srcOrd="0" destOrd="0" presId="urn:microsoft.com/office/officeart/2005/8/layout/list1"/>
    <dgm:cxn modelId="{24541B86-0146-4F62-9AD0-A7745B75F122}" type="presParOf" srcId="{64D12689-AACB-4636-A9E6-14018683DEF8}" destId="{A5BE0196-3625-4E67-806F-9D9E7F6EC1E9}" srcOrd="1" destOrd="0" presId="urn:microsoft.com/office/officeart/2005/8/layout/list1"/>
    <dgm:cxn modelId="{113E6257-9E64-42B0-9972-1754776A18AF}" type="presParOf" srcId="{D532A68D-8346-4AD2-8A8E-D55EC3726DB7}" destId="{44CA675B-ED55-480C-AAA7-D280A2517276}" srcOrd="5" destOrd="0" presId="urn:microsoft.com/office/officeart/2005/8/layout/list1"/>
    <dgm:cxn modelId="{F6AB9A4C-2D18-4A48-9147-725735004ACF}" type="presParOf" srcId="{D532A68D-8346-4AD2-8A8E-D55EC3726DB7}" destId="{1FB76871-7DF8-46C3-86D1-6C954422FCFC}" srcOrd="6" destOrd="0" presId="urn:microsoft.com/office/officeart/2005/8/layout/list1"/>
    <dgm:cxn modelId="{AA57C562-27D7-4CED-9F42-822D338F089D}" type="presParOf" srcId="{D532A68D-8346-4AD2-8A8E-D55EC3726DB7}" destId="{2A3C44AE-105E-4BB2-A6D8-77F99EE2B19F}" srcOrd="7" destOrd="0" presId="urn:microsoft.com/office/officeart/2005/8/layout/list1"/>
    <dgm:cxn modelId="{3227B680-CEC3-4B82-AAB4-6A7F127EEAB9}" type="presParOf" srcId="{D532A68D-8346-4AD2-8A8E-D55EC3726DB7}" destId="{E31190C0-9A16-4762-9241-EB87C47C0458}" srcOrd="8" destOrd="0" presId="urn:microsoft.com/office/officeart/2005/8/layout/list1"/>
    <dgm:cxn modelId="{BA52CD43-31E8-4E1B-BC3B-94EA3BCA0073}" type="presParOf" srcId="{E31190C0-9A16-4762-9241-EB87C47C0458}" destId="{5BC7A9DF-5E88-495D-A2B0-9D1DE02FDE36}" srcOrd="0" destOrd="0" presId="urn:microsoft.com/office/officeart/2005/8/layout/list1"/>
    <dgm:cxn modelId="{843F65B6-59CE-4800-80CC-2E09A9789479}" type="presParOf" srcId="{E31190C0-9A16-4762-9241-EB87C47C0458}" destId="{B6D1EAB0-3767-44F5-B422-C17D88C477E8}" srcOrd="1" destOrd="0" presId="urn:microsoft.com/office/officeart/2005/8/layout/list1"/>
    <dgm:cxn modelId="{B7B05A2D-E1AE-493E-8E54-A34637D343FA}" type="presParOf" srcId="{D532A68D-8346-4AD2-8A8E-D55EC3726DB7}" destId="{E68C9BC4-3998-418F-8558-1D50FFFC81AF}" srcOrd="9" destOrd="0" presId="urn:microsoft.com/office/officeart/2005/8/layout/list1"/>
    <dgm:cxn modelId="{1E949450-46F6-40A6-BCDF-4C5A6ECBAF32}" type="presParOf" srcId="{D532A68D-8346-4AD2-8A8E-D55EC3726DB7}" destId="{50EC51C6-DFAA-4028-82CB-538B9AE2920D}" srcOrd="10" destOrd="0" presId="urn:microsoft.com/office/officeart/2005/8/layout/list1"/>
    <dgm:cxn modelId="{325B7D13-D24B-4DA1-8E88-A262FDC66A5F}" type="presParOf" srcId="{D532A68D-8346-4AD2-8A8E-D55EC3726DB7}" destId="{4D4DA4E8-4955-49D7-8A7C-1BBA8ABC332B}" srcOrd="11" destOrd="0" presId="urn:microsoft.com/office/officeart/2005/8/layout/list1"/>
    <dgm:cxn modelId="{1DD3CA79-744E-400D-AD49-E066AFAD4309}" type="presParOf" srcId="{D532A68D-8346-4AD2-8A8E-D55EC3726DB7}" destId="{15DD0771-A7A4-4296-B34B-7A0D4A36EB57}" srcOrd="12" destOrd="0" presId="urn:microsoft.com/office/officeart/2005/8/layout/list1"/>
    <dgm:cxn modelId="{3B2E87D6-B79E-4511-AA0C-5E6A8FD6BDAC}" type="presParOf" srcId="{15DD0771-A7A4-4296-B34B-7A0D4A36EB57}" destId="{9D64AD15-B7A8-4062-8FC3-17E254E01B88}" srcOrd="0" destOrd="0" presId="urn:microsoft.com/office/officeart/2005/8/layout/list1"/>
    <dgm:cxn modelId="{651A3079-DB9E-4E1F-A454-BF8CDBA81016}" type="presParOf" srcId="{15DD0771-A7A4-4296-B34B-7A0D4A36EB57}" destId="{8F8427CB-0B51-4965-82F9-FCE566C16C2C}" srcOrd="1" destOrd="0" presId="urn:microsoft.com/office/officeart/2005/8/layout/list1"/>
    <dgm:cxn modelId="{D83D6E40-6C13-4814-8A5F-F2D9C2D31868}" type="presParOf" srcId="{D532A68D-8346-4AD2-8A8E-D55EC3726DB7}" destId="{3EB9DE26-7F75-4D5D-B2C3-57DE1B8FE4A3}" srcOrd="13" destOrd="0" presId="urn:microsoft.com/office/officeart/2005/8/layout/list1"/>
    <dgm:cxn modelId="{B7CF207E-A05D-4B8A-9AD7-5A07CBCF057E}" type="presParOf" srcId="{D532A68D-8346-4AD2-8A8E-D55EC3726DB7}" destId="{A132AEF8-29A5-4B43-B559-8D2686768EE6}" srcOrd="14" destOrd="0" presId="urn:microsoft.com/office/officeart/2005/8/layout/list1"/>
    <dgm:cxn modelId="{E346239E-E6B1-4A67-BE1D-5B8441A4BECD}" type="presParOf" srcId="{D532A68D-8346-4AD2-8A8E-D55EC3726DB7}" destId="{B8DC4304-0CC3-4613-A78A-B7D979DF6494}" srcOrd="15" destOrd="0" presId="urn:microsoft.com/office/officeart/2005/8/layout/list1"/>
    <dgm:cxn modelId="{17CC8BA4-CE92-4527-B4DA-8B5AF433C13C}" type="presParOf" srcId="{D532A68D-8346-4AD2-8A8E-D55EC3726DB7}" destId="{67A678A6-1F01-46C1-9DD8-9B205C42A62C}" srcOrd="16" destOrd="0" presId="urn:microsoft.com/office/officeart/2005/8/layout/list1"/>
    <dgm:cxn modelId="{6E29B6B6-9802-4DAD-BCDA-DA409C14E82B}" type="presParOf" srcId="{67A678A6-1F01-46C1-9DD8-9B205C42A62C}" destId="{23F72A77-6B2C-4E0A-9A79-7FE8AF9F0FCF}" srcOrd="0" destOrd="0" presId="urn:microsoft.com/office/officeart/2005/8/layout/list1"/>
    <dgm:cxn modelId="{0BB3F416-B1FE-4D49-9B20-95565B64A135}" type="presParOf" srcId="{67A678A6-1F01-46C1-9DD8-9B205C42A62C}" destId="{DF84DA63-5E60-43D4-B2F3-D072723906FA}" srcOrd="1" destOrd="0" presId="urn:microsoft.com/office/officeart/2005/8/layout/list1"/>
    <dgm:cxn modelId="{8D9840F2-D308-49CA-AC8D-93BC10EA4AA7}" type="presParOf" srcId="{D532A68D-8346-4AD2-8A8E-D55EC3726DB7}" destId="{FB25FB8C-75C8-4208-9302-176D0560CD8B}" srcOrd="17" destOrd="0" presId="urn:microsoft.com/office/officeart/2005/8/layout/list1"/>
    <dgm:cxn modelId="{E44BB96B-BD17-4589-9385-D21513C22F30}" type="presParOf" srcId="{D532A68D-8346-4AD2-8A8E-D55EC3726DB7}" destId="{4E14BB39-05DF-4257-9D8E-3DD79F4AC58F}" srcOrd="18" destOrd="0" presId="urn:microsoft.com/office/officeart/2005/8/layout/list1"/>
    <dgm:cxn modelId="{8637BADE-6D21-4BDA-8875-ED926A8757F1}" type="presParOf" srcId="{D532A68D-8346-4AD2-8A8E-D55EC3726DB7}" destId="{A93E834B-98CA-4DC2-A418-57069488CF8D}" srcOrd="19" destOrd="0" presId="urn:microsoft.com/office/officeart/2005/8/layout/list1"/>
    <dgm:cxn modelId="{8997145E-19B6-4F13-8425-0224B9903FB3}" type="presParOf" srcId="{D532A68D-8346-4AD2-8A8E-D55EC3726DB7}" destId="{0F9E29AB-45A3-4191-87E8-B8E368907961}" srcOrd="20" destOrd="0" presId="urn:microsoft.com/office/officeart/2005/8/layout/list1"/>
    <dgm:cxn modelId="{EB88333F-92D7-4D8B-9AB6-D7AFB95E479E}" type="presParOf" srcId="{0F9E29AB-45A3-4191-87E8-B8E368907961}" destId="{89262C32-8093-4409-BE7C-987006AA289F}" srcOrd="0" destOrd="0" presId="urn:microsoft.com/office/officeart/2005/8/layout/list1"/>
    <dgm:cxn modelId="{35034016-2A91-44EE-B336-1240E706438E}" type="presParOf" srcId="{0F9E29AB-45A3-4191-87E8-B8E368907961}" destId="{2B06D5E6-D3FA-4580-9DC0-9C73596760C0}" srcOrd="1" destOrd="0" presId="urn:microsoft.com/office/officeart/2005/8/layout/list1"/>
    <dgm:cxn modelId="{2E85AA12-C58C-4D38-842F-89960AF2B102}" type="presParOf" srcId="{D532A68D-8346-4AD2-8A8E-D55EC3726DB7}" destId="{A4415839-FD53-4F9E-85E9-58F76FE3023E}" srcOrd="21" destOrd="0" presId="urn:microsoft.com/office/officeart/2005/8/layout/list1"/>
    <dgm:cxn modelId="{DA9D5010-52A4-43AD-A705-82328F174946}" type="presParOf" srcId="{D532A68D-8346-4AD2-8A8E-D55EC3726DB7}" destId="{9B2858F3-6C98-423E-BBDB-A4ACD0F000D1}" srcOrd="22" destOrd="0" presId="urn:microsoft.com/office/officeart/2005/8/layout/list1"/>
    <dgm:cxn modelId="{06239347-6D74-4910-91B5-E627C3677394}" type="presParOf" srcId="{D532A68D-8346-4AD2-8A8E-D55EC3726DB7}" destId="{A16109D2-BE2F-4A9A-90AA-4FBA9AD91F57}" srcOrd="23" destOrd="0" presId="urn:microsoft.com/office/officeart/2005/8/layout/list1"/>
    <dgm:cxn modelId="{4C6340EF-C58E-443E-BD9D-870CCD9E6006}" type="presParOf" srcId="{D532A68D-8346-4AD2-8A8E-D55EC3726DB7}" destId="{844D35BD-EFAA-47B5-8893-B547EF289998}" srcOrd="24" destOrd="0" presId="urn:microsoft.com/office/officeart/2005/8/layout/list1"/>
    <dgm:cxn modelId="{4EDB8966-7DFA-413D-AC40-9E7193319CE6}" type="presParOf" srcId="{844D35BD-EFAA-47B5-8893-B547EF289998}" destId="{1CF3B266-747D-47D7-BA7C-CCCD543C3749}" srcOrd="0" destOrd="0" presId="urn:microsoft.com/office/officeart/2005/8/layout/list1"/>
    <dgm:cxn modelId="{50A05B0B-E020-4B1C-AA93-214B765FA4E4}" type="presParOf" srcId="{844D35BD-EFAA-47B5-8893-B547EF289998}" destId="{9C77E9EA-D135-47D2-B693-B5BEBFFDCF8E}" srcOrd="1" destOrd="0" presId="urn:microsoft.com/office/officeart/2005/8/layout/list1"/>
    <dgm:cxn modelId="{BB9D11BB-1758-48CA-9443-2C2220334205}" type="presParOf" srcId="{D532A68D-8346-4AD2-8A8E-D55EC3726DB7}" destId="{DFFBF253-958A-4300-A7BB-323E2874EF5F}" srcOrd="25" destOrd="0" presId="urn:microsoft.com/office/officeart/2005/8/layout/list1"/>
    <dgm:cxn modelId="{DFE094B8-369C-4898-A93B-C9F84D0D0883}" type="presParOf" srcId="{D532A68D-8346-4AD2-8A8E-D55EC3726DB7}" destId="{A237BF20-4228-4DEC-A919-791D3EBA3292}" srcOrd="26" destOrd="0" presId="urn:microsoft.com/office/officeart/2005/8/layout/list1"/>
    <dgm:cxn modelId="{8C4FCBA3-9955-48EA-8A7B-4999B1FB6B5E}" type="presParOf" srcId="{D532A68D-8346-4AD2-8A8E-D55EC3726DB7}" destId="{1A1FD21B-4973-4044-8866-50E0B1B25631}" srcOrd="27" destOrd="0" presId="urn:microsoft.com/office/officeart/2005/8/layout/list1"/>
    <dgm:cxn modelId="{4CF55D67-6FE0-4926-B775-0AF927010506}" type="presParOf" srcId="{D532A68D-8346-4AD2-8A8E-D55EC3726DB7}" destId="{51478E88-6B87-4B35-AB32-2252427A2E33}" srcOrd="28" destOrd="0" presId="urn:microsoft.com/office/officeart/2005/8/layout/list1"/>
    <dgm:cxn modelId="{6B2755C9-A56B-4486-B7AE-8724C9E476DE}" type="presParOf" srcId="{51478E88-6B87-4B35-AB32-2252427A2E33}" destId="{C2E0B67F-1EA4-4A48-9266-BFCAFB3D3AC2}" srcOrd="0" destOrd="0" presId="urn:microsoft.com/office/officeart/2005/8/layout/list1"/>
    <dgm:cxn modelId="{56F6513B-AFDD-4ED4-AE07-65D2328B4D19}" type="presParOf" srcId="{51478E88-6B87-4B35-AB32-2252427A2E33}" destId="{B6C7A894-F7BB-4F45-9F24-E09AC490EA3C}" srcOrd="1" destOrd="0" presId="urn:microsoft.com/office/officeart/2005/8/layout/list1"/>
    <dgm:cxn modelId="{5FEA53EC-3843-40AC-A942-FFF3DEA44B75}" type="presParOf" srcId="{D532A68D-8346-4AD2-8A8E-D55EC3726DB7}" destId="{D778C93A-CA30-4BB9-ACF6-CBB921AB3439}" srcOrd="29" destOrd="0" presId="urn:microsoft.com/office/officeart/2005/8/layout/list1"/>
    <dgm:cxn modelId="{24C1BF5F-0441-47AA-BEC1-D95A9EB316AD}" type="presParOf" srcId="{D532A68D-8346-4AD2-8A8E-D55EC3726DB7}" destId="{F33AA1BF-7D45-4160-91DA-27E7FF887455}" srcOrd="30" destOrd="0" presId="urn:microsoft.com/office/officeart/2005/8/layout/list1"/>
    <dgm:cxn modelId="{BF321C1F-52A9-415B-A24D-CDA5CA349C97}" type="presParOf" srcId="{D532A68D-8346-4AD2-8A8E-D55EC3726DB7}" destId="{0C60CBB5-71EC-4124-85CF-382DC61FC211}" srcOrd="31" destOrd="0" presId="urn:microsoft.com/office/officeart/2005/8/layout/list1"/>
    <dgm:cxn modelId="{8CA404E4-2A17-41CC-A207-705717BCE0B5}" type="presParOf" srcId="{D532A68D-8346-4AD2-8A8E-D55EC3726DB7}" destId="{BFAE2BEC-05BC-466F-B897-8766B84A74D5}" srcOrd="32" destOrd="0" presId="urn:microsoft.com/office/officeart/2005/8/layout/list1"/>
    <dgm:cxn modelId="{89BB1CB0-3543-4EFC-8EB5-CD3DAA9BF459}" type="presParOf" srcId="{BFAE2BEC-05BC-466F-B897-8766B84A74D5}" destId="{9E8CEA92-3406-4796-90C4-8E88068B3558}" srcOrd="0" destOrd="0" presId="urn:microsoft.com/office/officeart/2005/8/layout/list1"/>
    <dgm:cxn modelId="{BF0552AC-48EB-41E9-9B0F-03B8E5EC1CB9}" type="presParOf" srcId="{BFAE2BEC-05BC-466F-B897-8766B84A74D5}" destId="{7E36DA3C-FAD9-4878-8254-2F4F52CD7030}" srcOrd="1" destOrd="0" presId="urn:microsoft.com/office/officeart/2005/8/layout/list1"/>
    <dgm:cxn modelId="{806F2A29-77FE-40A5-8611-095EE5A0EC3A}" type="presParOf" srcId="{D532A68D-8346-4AD2-8A8E-D55EC3726DB7}" destId="{7D492F96-ED07-4EF0-94A0-4F3DD962223C}" srcOrd="33" destOrd="0" presId="urn:microsoft.com/office/officeart/2005/8/layout/list1"/>
    <dgm:cxn modelId="{6CC8F271-9BDC-4729-9FF5-7CD24FA90756}" type="presParOf" srcId="{D532A68D-8346-4AD2-8A8E-D55EC3726DB7}" destId="{11E227DA-B32B-4D5A-92EC-7B959A54FCAA}" srcOrd="34" destOrd="0" presId="urn:microsoft.com/office/officeart/2005/8/layout/list1"/>
    <dgm:cxn modelId="{7B8281CD-B440-4DAF-AE87-04F1771D26D4}" type="presParOf" srcId="{D532A68D-8346-4AD2-8A8E-D55EC3726DB7}" destId="{30468E47-29EA-4557-B745-7C2C3C25972B}" srcOrd="35" destOrd="0" presId="urn:microsoft.com/office/officeart/2005/8/layout/list1"/>
    <dgm:cxn modelId="{FF521258-965E-495C-B49E-445855320587}" type="presParOf" srcId="{D532A68D-8346-4AD2-8A8E-D55EC3726DB7}" destId="{D88EF381-43C5-473E-A72E-47C3D2459683}" srcOrd="36" destOrd="0" presId="urn:microsoft.com/office/officeart/2005/8/layout/list1"/>
    <dgm:cxn modelId="{3478EE18-5B57-4565-A12A-9FDF0C50B5E0}" type="presParOf" srcId="{D88EF381-43C5-473E-A72E-47C3D2459683}" destId="{EFF6F413-B1CD-4184-BDAD-D2DA4603B6FB}" srcOrd="0" destOrd="0" presId="urn:microsoft.com/office/officeart/2005/8/layout/list1"/>
    <dgm:cxn modelId="{DF46CD92-59F9-4EA7-A3BC-BEADC35263AA}" type="presParOf" srcId="{D88EF381-43C5-473E-A72E-47C3D2459683}" destId="{31468FD5-DB28-482A-82D7-3EEB062F5F18}" srcOrd="1" destOrd="0" presId="urn:microsoft.com/office/officeart/2005/8/layout/list1"/>
    <dgm:cxn modelId="{D971D4D7-5CF9-4F53-8AD4-B0D69A864007}" type="presParOf" srcId="{D532A68D-8346-4AD2-8A8E-D55EC3726DB7}" destId="{42BA1320-86F3-4BBA-B10A-4FB6DD642D4D}" srcOrd="37" destOrd="0" presId="urn:microsoft.com/office/officeart/2005/8/layout/list1"/>
    <dgm:cxn modelId="{4D6D32D8-20F2-49B8-8124-54041270F6B7}" type="presParOf" srcId="{D532A68D-8346-4AD2-8A8E-D55EC3726DB7}" destId="{4D78B7FF-53BD-4276-B00F-FDC8C774DA1F}" srcOrd="3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783C3F-7EDF-498E-A0E5-FB4DDA6F9A7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60B4EAF-B915-4C43-A392-ECF0B842702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1. </a:t>
          </a:r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Загальна характеристика сенсорних систем організму людини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https://www.thinglink.com/scene/1010986800484712451</a:t>
          </a:r>
          <a:endParaRPr lang="uk-UA" sz="1800" b="1" dirty="0">
            <a:latin typeface="Times New Roman" pitchFamily="18" charset="0"/>
            <a:cs typeface="Times New Roman" pitchFamily="18" charset="0"/>
          </a:endParaRPr>
        </a:p>
      </dgm:t>
    </dgm:pt>
    <dgm:pt modelId="{D3A74EC6-2A08-4AD2-99C4-15ADED282F91}" type="parTrans" cxnId="{1FE89EE0-CDD7-4E04-B9AA-2A60EBE955EB}">
      <dgm:prSet/>
      <dgm:spPr/>
      <dgm:t>
        <a:bodyPr/>
        <a:lstStyle/>
        <a:p>
          <a:endParaRPr lang="uk-UA"/>
        </a:p>
      </dgm:t>
    </dgm:pt>
    <dgm:pt modelId="{9F23A50C-7A77-4354-AC55-E18631FA9806}" type="sibTrans" cxnId="{1FE89EE0-CDD7-4E04-B9AA-2A60EBE955EB}">
      <dgm:prSet/>
      <dgm:spPr/>
      <dgm:t>
        <a:bodyPr/>
        <a:lstStyle/>
        <a:p>
          <a:endParaRPr lang="uk-UA"/>
        </a:p>
      </dgm:t>
    </dgm:pt>
    <dgm:pt modelId="{D83F8EE7-6C59-4BAB-A682-74FBCA01A92C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Типи рецепторів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https://learningapps.org/view4410151</a:t>
          </a:r>
          <a:endParaRPr lang="uk-UA" sz="1800" b="1" dirty="0">
            <a:latin typeface="Times New Roman" pitchFamily="18" charset="0"/>
            <a:cs typeface="Times New Roman" pitchFamily="18" charset="0"/>
          </a:endParaRPr>
        </a:p>
      </dgm:t>
    </dgm:pt>
    <dgm:pt modelId="{8C8BC983-C1E5-4D30-8FBE-D8A136A6B617}" type="parTrans" cxnId="{FE7A46E7-23B7-4467-8911-8A05E458FCEF}">
      <dgm:prSet/>
      <dgm:spPr/>
      <dgm:t>
        <a:bodyPr/>
        <a:lstStyle/>
        <a:p>
          <a:endParaRPr lang="uk-UA"/>
        </a:p>
      </dgm:t>
    </dgm:pt>
    <dgm:pt modelId="{FF310404-7F1A-421E-9B23-E471068C8CF7}" type="sibTrans" cxnId="{FE7A46E7-23B7-4467-8911-8A05E458FCEF}">
      <dgm:prSet/>
      <dgm:spPr/>
      <dgm:t>
        <a:bodyPr/>
        <a:lstStyle/>
        <a:p>
          <a:endParaRPr lang="uk-UA"/>
        </a:p>
      </dgm:t>
    </dgm:pt>
    <dgm:pt modelId="{2326C867-D418-4A68-9824-13D1231B3B5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Відділи сенсорних систем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https://learningapps.org/view4447353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BCDC48-C4FB-4528-AA10-C2A760B733F9}" type="parTrans" cxnId="{F8B31EFB-BDD0-442D-AA77-6E6CE76E4F7E}">
      <dgm:prSet/>
      <dgm:spPr/>
      <dgm:t>
        <a:bodyPr/>
        <a:lstStyle/>
        <a:p>
          <a:endParaRPr lang="uk-UA"/>
        </a:p>
      </dgm:t>
    </dgm:pt>
    <dgm:pt modelId="{30412305-176C-46D3-8A2B-EE3A659B5492}" type="sibTrans" cxnId="{F8B31EFB-BDD0-442D-AA77-6E6CE76E4F7E}">
      <dgm:prSet/>
      <dgm:spPr/>
      <dgm:t>
        <a:bodyPr/>
        <a:lstStyle/>
        <a:p>
          <a:endParaRPr lang="uk-UA"/>
        </a:p>
      </dgm:t>
    </dgm:pt>
    <dgm:pt modelId="{4F669B9C-7ECB-4E4E-9859-C2D779928EB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Сенсорні системи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https://www.youtube.com/watch?v=1mE2sIrJoGY</a:t>
          </a:r>
          <a:endParaRPr lang="uk-UA" sz="1800" b="1" dirty="0">
            <a:latin typeface="Times New Roman" pitchFamily="18" charset="0"/>
            <a:cs typeface="Times New Roman" pitchFamily="18" charset="0"/>
          </a:endParaRPr>
        </a:p>
      </dgm:t>
    </dgm:pt>
    <dgm:pt modelId="{C73DD99C-1800-42E8-B1C3-E4D8044E21D2}" type="parTrans" cxnId="{17F87681-0A35-4552-B103-8D1D53C381C8}">
      <dgm:prSet/>
      <dgm:spPr/>
      <dgm:t>
        <a:bodyPr/>
        <a:lstStyle/>
        <a:p>
          <a:endParaRPr lang="uk-UA"/>
        </a:p>
      </dgm:t>
    </dgm:pt>
    <dgm:pt modelId="{7B4C3A25-45D8-49CE-9342-A96FB8E5ACE9}" type="sibTrans" cxnId="{17F87681-0A35-4552-B103-8D1D53C381C8}">
      <dgm:prSet/>
      <dgm:spPr/>
      <dgm:t>
        <a:bodyPr/>
        <a:lstStyle/>
        <a:p>
          <a:endParaRPr lang="uk-UA"/>
        </a:p>
      </dgm:t>
    </dgm:pt>
    <dgm:pt modelId="{9DEFA688-57AE-464E-9FC2-0F4291FA49F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Типи сенсорних систем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https://learningapps.org/view4447134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110046E3-07D2-4FAF-A24F-FCBDE7C2B2AF}" type="sibTrans" cxnId="{7EC17C39-77C3-4A99-916C-1CD8597C9CF6}">
      <dgm:prSet/>
      <dgm:spPr/>
      <dgm:t>
        <a:bodyPr/>
        <a:lstStyle/>
        <a:p>
          <a:endParaRPr lang="uk-UA"/>
        </a:p>
      </dgm:t>
    </dgm:pt>
    <dgm:pt modelId="{6464DA1C-1930-42EF-B30E-1C1D217466A0}" type="parTrans" cxnId="{7EC17C39-77C3-4A99-916C-1CD8597C9CF6}">
      <dgm:prSet/>
      <dgm:spPr/>
      <dgm:t>
        <a:bodyPr/>
        <a:lstStyle/>
        <a:p>
          <a:endParaRPr lang="uk-UA"/>
        </a:p>
      </dgm:t>
    </dgm:pt>
    <dgm:pt modelId="{3BD03037-985D-4C00-AB66-3A983625226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6"/>
            </a:rPr>
            <a:t>https://drive.google.com/file/d/1F4GF4ucENcx0epntvKsJbTjQGveUt7Zh/view?usp=sharing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4AE184-CB17-49A1-AE20-FF65F8E58C45}" type="sibTrans" cxnId="{115792DE-0CB4-494F-AA3D-0AC74367848B}">
      <dgm:prSet/>
      <dgm:spPr/>
      <dgm:t>
        <a:bodyPr/>
        <a:lstStyle/>
        <a:p>
          <a:endParaRPr lang="uk-UA"/>
        </a:p>
      </dgm:t>
    </dgm:pt>
    <dgm:pt modelId="{32DAB721-D751-4A12-BBE3-7318DD8B2700}" type="parTrans" cxnId="{115792DE-0CB4-494F-AA3D-0AC74367848B}">
      <dgm:prSet/>
      <dgm:spPr/>
      <dgm:t>
        <a:bodyPr/>
        <a:lstStyle/>
        <a:p>
          <a:endParaRPr lang="uk-UA"/>
        </a:p>
      </dgm:t>
    </dgm:pt>
    <dgm:pt modelId="{6DBEBACC-1279-455D-81C5-E7C32A589CB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Вікторина «Загальна характеристика сенсорних систем» 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7"/>
            </a:rPr>
            <a:t>https://play.kahoot.it/#/k/0d68e3fc-6e5d-4443-abea-f8d46ee3649c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  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8"/>
            </a:rPr>
            <a:t>https://goo.gl/1YUxy4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63BA08-BAD6-46A5-9EE7-511EC35E4F3F}" type="parTrans" cxnId="{E44B04EE-6BBE-4359-B342-9D4849773892}">
      <dgm:prSet/>
      <dgm:spPr/>
      <dgm:t>
        <a:bodyPr/>
        <a:lstStyle/>
        <a:p>
          <a:endParaRPr lang="uk-UA"/>
        </a:p>
      </dgm:t>
    </dgm:pt>
    <dgm:pt modelId="{F6246B1C-0517-4D16-882D-A5ACF2ED6807}" type="sibTrans" cxnId="{E44B04EE-6BBE-4359-B342-9D4849773892}">
      <dgm:prSet/>
      <dgm:spPr/>
      <dgm:t>
        <a:bodyPr/>
        <a:lstStyle/>
        <a:p>
          <a:endParaRPr lang="uk-UA"/>
        </a:p>
      </dgm:t>
    </dgm:pt>
    <dgm:pt modelId="{0AC7DEF8-43DD-4E49-A0A1-9CD2178BF263}" type="pres">
      <dgm:prSet presAssocID="{38783C3F-7EDF-498E-A0E5-FB4DDA6F9A74}" presName="linearFlow" presStyleCnt="0">
        <dgm:presLayoutVars>
          <dgm:dir/>
          <dgm:resizeHandles val="exact"/>
        </dgm:presLayoutVars>
      </dgm:prSet>
      <dgm:spPr/>
    </dgm:pt>
    <dgm:pt modelId="{747231A2-8BEC-42BD-8C3F-8A408E62968B}" type="pres">
      <dgm:prSet presAssocID="{360B4EAF-B915-4C43-A392-ECF0B8427021}" presName="composite" presStyleCnt="0"/>
      <dgm:spPr/>
    </dgm:pt>
    <dgm:pt modelId="{2D4D7F48-FE29-49D6-9957-CFED71142654}" type="pres">
      <dgm:prSet presAssocID="{360B4EAF-B915-4C43-A392-ECF0B8427021}" presName="imgShp" presStyleLbl="fgImgPlace1" presStyleIdx="0" presStyleCnt="7" custScaleX="122078" custScaleY="119189" custLinFactX="-17657" custLinFactNeighborX="-100000" custLinFactNeighborY="-448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505A8078-3688-4E7F-BE51-3499812A2E4A}" type="pres">
      <dgm:prSet presAssocID="{360B4EAF-B915-4C43-A392-ECF0B8427021}" presName="txShp" presStyleLbl="node1" presStyleIdx="0" presStyleCnt="7" custScaleX="130078" custScaleY="143006" custLinFactNeighborX="8967" custLinFactNeighborY="519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31BE78-1BDD-4184-BCF7-F81EEC5D56DA}" type="pres">
      <dgm:prSet presAssocID="{9F23A50C-7A77-4354-AC55-E18631FA9806}" presName="spacing" presStyleCnt="0"/>
      <dgm:spPr/>
    </dgm:pt>
    <dgm:pt modelId="{2212D7B3-4AF2-4080-A7C4-EC88299531DB}" type="pres">
      <dgm:prSet presAssocID="{D83F8EE7-6C59-4BAB-A682-74FBCA01A92C}" presName="composite" presStyleCnt="0"/>
      <dgm:spPr/>
    </dgm:pt>
    <dgm:pt modelId="{55CF4CD0-05BB-4B23-A04A-8FF2FD49FA49}" type="pres">
      <dgm:prSet presAssocID="{D83F8EE7-6C59-4BAB-A682-74FBCA01A92C}" presName="imgShp" presStyleLbl="fgImgPlace1" presStyleIdx="1" presStyleCnt="7" custLinFactNeighborX="-54934" custLinFactNeighborY="-196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E2FE00DE-8B53-43AF-BA51-36B3F1FCDD82}" type="pres">
      <dgm:prSet presAssocID="{D83F8EE7-6C59-4BAB-A682-74FBCA01A92C}" presName="txShp" presStyleLbl="node1" presStyleIdx="1" presStyleCnt="7" custScaleX="104366" custLinFactNeighborX="6758" custLinFactNeighborY="33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8931BBB-F0FC-46CE-8F50-EF6B3B94D19E}" type="pres">
      <dgm:prSet presAssocID="{FF310404-7F1A-421E-9B23-E471068C8CF7}" presName="spacing" presStyleCnt="0"/>
      <dgm:spPr/>
    </dgm:pt>
    <dgm:pt modelId="{3F1E14C8-4844-4CAF-8A50-78117F4E4AA6}" type="pres">
      <dgm:prSet presAssocID="{9DEFA688-57AE-464E-9FC2-0F4291FA49FC}" presName="composite" presStyleCnt="0"/>
      <dgm:spPr/>
    </dgm:pt>
    <dgm:pt modelId="{2FB83734-B8C3-4994-A269-8B9127BABC01}" type="pres">
      <dgm:prSet presAssocID="{9DEFA688-57AE-464E-9FC2-0F4291FA49FC}" presName="imgShp" presStyleLbl="fgImgPlace1" presStyleIdx="2" presStyleCnt="7" custLinFactNeighborX="-55325" custLinFactNeighborY="-5322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BCCFB0D3-2915-49AE-BA27-BB9F1D1B6683}" type="pres">
      <dgm:prSet presAssocID="{9DEFA688-57AE-464E-9FC2-0F4291FA49FC}" presName="txShp" presStyleLbl="node1" presStyleIdx="2" presStyleCnt="7" custScaleX="104158" custLinFactNeighborX="6810" custLinFactNeighborY="-238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98B5A91-0DD4-4E6E-A9B8-4E0698D07CCE}" type="pres">
      <dgm:prSet presAssocID="{110046E3-07D2-4FAF-A24F-FCBDE7C2B2AF}" presName="spacing" presStyleCnt="0"/>
      <dgm:spPr/>
    </dgm:pt>
    <dgm:pt modelId="{76C5F2AF-6FA2-4E94-8E77-D4A52E43A47A}" type="pres">
      <dgm:prSet presAssocID="{2326C867-D418-4A68-9824-13D1231B3B5E}" presName="composite" presStyleCnt="0"/>
      <dgm:spPr/>
    </dgm:pt>
    <dgm:pt modelId="{B2DDCF44-A3E7-44B2-A053-6C43F0D9AA8B}" type="pres">
      <dgm:prSet presAssocID="{2326C867-D418-4A68-9824-13D1231B3B5E}" presName="imgShp" presStyleLbl="fgImgPlace1" presStyleIdx="3" presStyleCnt="7" custLinFactNeighborX="-56387" custLinFactNeighborY="-854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127017FC-A969-48DA-9206-FD74FA38A81C}" type="pres">
      <dgm:prSet presAssocID="{2326C867-D418-4A68-9824-13D1231B3B5E}" presName="txShp" presStyleLbl="node1" presStyleIdx="3" presStyleCnt="7" custScaleX="103594" custLinFactNeighborX="7321" custLinFactNeighborY="-104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0F49F0-364B-4107-8834-0C6157A74A9A}" type="pres">
      <dgm:prSet presAssocID="{30412305-176C-46D3-8A2B-EE3A659B5492}" presName="spacing" presStyleCnt="0"/>
      <dgm:spPr/>
    </dgm:pt>
    <dgm:pt modelId="{2C0C70B8-44C1-49BC-AE45-8A34836CDE3E}" type="pres">
      <dgm:prSet presAssocID="{6DBEBACC-1279-455D-81C5-E7C32A589CB2}" presName="composite" presStyleCnt="0"/>
      <dgm:spPr/>
    </dgm:pt>
    <dgm:pt modelId="{4210DF52-E10F-4606-96E6-8109ABB37799}" type="pres">
      <dgm:prSet presAssocID="{6DBEBACC-1279-455D-81C5-E7C32A589CB2}" presName="imgShp" presStyleLbl="fgImgPlace1" presStyleIdx="4" presStyleCnt="7" custScaleX="105793" custLinFactNeighborX="-56687" custLinFactNeighborY="-1320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6989E3ED-7FA8-4CBF-80C8-F2AF65BB83D9}" type="pres">
      <dgm:prSet presAssocID="{6DBEBACC-1279-455D-81C5-E7C32A589CB2}" presName="txShp" presStyleLbl="node1" presStyleIdx="4" presStyleCnt="7" custScaleX="103225" custScaleY="126869" custLinFactNeighborX="7483" custLinFactNeighborY="-1561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31022FE-D073-4C88-B50A-4CEA3BAD0E3F}" type="pres">
      <dgm:prSet presAssocID="{F6246B1C-0517-4D16-882D-A5ACF2ED6807}" presName="spacing" presStyleCnt="0"/>
      <dgm:spPr/>
    </dgm:pt>
    <dgm:pt modelId="{A91E82F1-F738-4CE3-815B-9455998528F0}" type="pres">
      <dgm:prSet presAssocID="{3BD03037-985D-4C00-AB66-3A9836252265}" presName="composite" presStyleCnt="0"/>
      <dgm:spPr/>
    </dgm:pt>
    <dgm:pt modelId="{3067BFAA-C39F-4C62-8A2F-0345F9E3D78B}" type="pres">
      <dgm:prSet presAssocID="{3BD03037-985D-4C00-AB66-3A9836252265}" presName="imgShp" presStyleLbl="fgImgPlace1" presStyleIdx="5" presStyleCnt="7" custLinFactNeighborX="-62378" custLinFactNeighborY="-20632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71D03583-1E6F-4A44-B54A-CAF122AF1875}" type="pres">
      <dgm:prSet presAssocID="{3BD03037-985D-4C00-AB66-3A9836252265}" presName="txShp" presStyleLbl="node1" presStyleIdx="5" presStyleCnt="7" custScaleX="103352" custScaleY="103989" custLinFactNeighborX="7011" custLinFactNeighborY="-139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CAE6635-8CF2-40AD-815B-77D7031A42DD}" type="pres">
      <dgm:prSet presAssocID="{E64AE184-CB17-49A1-AE20-FF65F8E58C45}" presName="spacing" presStyleCnt="0"/>
      <dgm:spPr/>
    </dgm:pt>
    <dgm:pt modelId="{577C281B-DE1A-4950-A999-8B8AD62AC1F3}" type="pres">
      <dgm:prSet presAssocID="{4F669B9C-7ECB-4E4E-9859-C2D779928EBF}" presName="composite" presStyleCnt="0"/>
      <dgm:spPr/>
    </dgm:pt>
    <dgm:pt modelId="{52BD8E8B-2687-4FDE-89A4-3BD29526C383}" type="pres">
      <dgm:prSet presAssocID="{4F669B9C-7ECB-4E4E-9859-C2D779928EBF}" presName="imgShp" presStyleLbl="fgImgPlace1" presStyleIdx="6" presStyleCnt="7" custLinFactNeighborX="-55532" custLinFactNeighborY="-24689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7E3ED565-EFC0-49EE-957E-B17B1D47B654}" type="pres">
      <dgm:prSet presAssocID="{4F669B9C-7ECB-4E4E-9859-C2D779928EBF}" presName="txShp" presStyleLbl="node1" presStyleIdx="6" presStyleCnt="7" custScaleX="104048" custLinFactNeighborX="6837" custLinFactNeighborY="-2370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8B31EFB-BDD0-442D-AA77-6E6CE76E4F7E}" srcId="{38783C3F-7EDF-498E-A0E5-FB4DDA6F9A74}" destId="{2326C867-D418-4A68-9824-13D1231B3B5E}" srcOrd="3" destOrd="0" parTransId="{79BCDC48-C4FB-4528-AA10-C2A760B733F9}" sibTransId="{30412305-176C-46D3-8A2B-EE3A659B5492}"/>
    <dgm:cxn modelId="{E44B04EE-6BBE-4359-B342-9D4849773892}" srcId="{38783C3F-7EDF-498E-A0E5-FB4DDA6F9A74}" destId="{6DBEBACC-1279-455D-81C5-E7C32A589CB2}" srcOrd="4" destOrd="0" parTransId="{9463BA08-BAD6-46A5-9EE7-511EC35E4F3F}" sibTransId="{F6246B1C-0517-4D16-882D-A5ACF2ED6807}"/>
    <dgm:cxn modelId="{115792DE-0CB4-494F-AA3D-0AC74367848B}" srcId="{38783C3F-7EDF-498E-A0E5-FB4DDA6F9A74}" destId="{3BD03037-985D-4C00-AB66-3A9836252265}" srcOrd="5" destOrd="0" parTransId="{32DAB721-D751-4A12-BBE3-7318DD8B2700}" sibTransId="{E64AE184-CB17-49A1-AE20-FF65F8E58C45}"/>
    <dgm:cxn modelId="{17F87681-0A35-4552-B103-8D1D53C381C8}" srcId="{38783C3F-7EDF-498E-A0E5-FB4DDA6F9A74}" destId="{4F669B9C-7ECB-4E4E-9859-C2D779928EBF}" srcOrd="6" destOrd="0" parTransId="{C73DD99C-1800-42E8-B1C3-E4D8044E21D2}" sibTransId="{7B4C3A25-45D8-49CE-9342-A96FB8E5ACE9}"/>
    <dgm:cxn modelId="{7EC17C39-77C3-4A99-916C-1CD8597C9CF6}" srcId="{38783C3F-7EDF-498E-A0E5-FB4DDA6F9A74}" destId="{9DEFA688-57AE-464E-9FC2-0F4291FA49FC}" srcOrd="2" destOrd="0" parTransId="{6464DA1C-1930-42EF-B30E-1C1D217466A0}" sibTransId="{110046E3-07D2-4FAF-A24F-FCBDE7C2B2AF}"/>
    <dgm:cxn modelId="{AD124585-17EC-47FA-B519-8D48C88C4B20}" type="presOf" srcId="{2326C867-D418-4A68-9824-13D1231B3B5E}" destId="{127017FC-A969-48DA-9206-FD74FA38A81C}" srcOrd="0" destOrd="0" presId="urn:microsoft.com/office/officeart/2005/8/layout/vList3"/>
    <dgm:cxn modelId="{34D25CD3-ABAA-4489-ACAC-874E06440EB9}" type="presOf" srcId="{D83F8EE7-6C59-4BAB-A682-74FBCA01A92C}" destId="{E2FE00DE-8B53-43AF-BA51-36B3F1FCDD82}" srcOrd="0" destOrd="0" presId="urn:microsoft.com/office/officeart/2005/8/layout/vList3"/>
    <dgm:cxn modelId="{3BA97873-008E-4878-B770-DC20C42536F6}" type="presOf" srcId="{9DEFA688-57AE-464E-9FC2-0F4291FA49FC}" destId="{BCCFB0D3-2915-49AE-BA27-BB9F1D1B6683}" srcOrd="0" destOrd="0" presId="urn:microsoft.com/office/officeart/2005/8/layout/vList3"/>
    <dgm:cxn modelId="{2FAC3F03-8A50-4427-8CB0-5972C44897C2}" type="presOf" srcId="{3BD03037-985D-4C00-AB66-3A9836252265}" destId="{71D03583-1E6F-4A44-B54A-CAF122AF1875}" srcOrd="0" destOrd="0" presId="urn:microsoft.com/office/officeart/2005/8/layout/vList3"/>
    <dgm:cxn modelId="{FE7A46E7-23B7-4467-8911-8A05E458FCEF}" srcId="{38783C3F-7EDF-498E-A0E5-FB4DDA6F9A74}" destId="{D83F8EE7-6C59-4BAB-A682-74FBCA01A92C}" srcOrd="1" destOrd="0" parTransId="{8C8BC983-C1E5-4D30-8FBE-D8A136A6B617}" sibTransId="{FF310404-7F1A-421E-9B23-E471068C8CF7}"/>
    <dgm:cxn modelId="{1FE89EE0-CDD7-4E04-B9AA-2A60EBE955EB}" srcId="{38783C3F-7EDF-498E-A0E5-FB4DDA6F9A74}" destId="{360B4EAF-B915-4C43-A392-ECF0B8427021}" srcOrd="0" destOrd="0" parTransId="{D3A74EC6-2A08-4AD2-99C4-15ADED282F91}" sibTransId="{9F23A50C-7A77-4354-AC55-E18631FA9806}"/>
    <dgm:cxn modelId="{688F1593-F1BC-48A0-B588-21318E1FDBD4}" type="presOf" srcId="{6DBEBACC-1279-455D-81C5-E7C32A589CB2}" destId="{6989E3ED-7FA8-4CBF-80C8-F2AF65BB83D9}" srcOrd="0" destOrd="0" presId="urn:microsoft.com/office/officeart/2005/8/layout/vList3"/>
    <dgm:cxn modelId="{76C7BDD3-5700-4248-B6BA-08574390AB8A}" type="presOf" srcId="{4F669B9C-7ECB-4E4E-9859-C2D779928EBF}" destId="{7E3ED565-EFC0-49EE-957E-B17B1D47B654}" srcOrd="0" destOrd="0" presId="urn:microsoft.com/office/officeart/2005/8/layout/vList3"/>
    <dgm:cxn modelId="{35F9A3EB-E157-4487-9C1E-A6CF64AAAAFA}" type="presOf" srcId="{38783C3F-7EDF-498E-A0E5-FB4DDA6F9A74}" destId="{0AC7DEF8-43DD-4E49-A0A1-9CD2178BF263}" srcOrd="0" destOrd="0" presId="urn:microsoft.com/office/officeart/2005/8/layout/vList3"/>
    <dgm:cxn modelId="{913DA463-F458-47C4-963C-7DA3F0B2EE74}" type="presOf" srcId="{360B4EAF-B915-4C43-A392-ECF0B8427021}" destId="{505A8078-3688-4E7F-BE51-3499812A2E4A}" srcOrd="0" destOrd="0" presId="urn:microsoft.com/office/officeart/2005/8/layout/vList3"/>
    <dgm:cxn modelId="{2E5BA319-809E-471C-B8EF-36F1D5B6CEA0}" type="presParOf" srcId="{0AC7DEF8-43DD-4E49-A0A1-9CD2178BF263}" destId="{747231A2-8BEC-42BD-8C3F-8A408E62968B}" srcOrd="0" destOrd="0" presId="urn:microsoft.com/office/officeart/2005/8/layout/vList3"/>
    <dgm:cxn modelId="{7FA6226C-400D-46EB-814D-7A477C9FEB98}" type="presParOf" srcId="{747231A2-8BEC-42BD-8C3F-8A408E62968B}" destId="{2D4D7F48-FE29-49D6-9957-CFED71142654}" srcOrd="0" destOrd="0" presId="urn:microsoft.com/office/officeart/2005/8/layout/vList3"/>
    <dgm:cxn modelId="{A934363F-4DC2-4158-B827-F1C8864AF25D}" type="presParOf" srcId="{747231A2-8BEC-42BD-8C3F-8A408E62968B}" destId="{505A8078-3688-4E7F-BE51-3499812A2E4A}" srcOrd="1" destOrd="0" presId="urn:microsoft.com/office/officeart/2005/8/layout/vList3"/>
    <dgm:cxn modelId="{D7575D2A-4AEB-4C31-A794-8C156206ACA8}" type="presParOf" srcId="{0AC7DEF8-43DD-4E49-A0A1-9CD2178BF263}" destId="{9131BE78-1BDD-4184-BCF7-F81EEC5D56DA}" srcOrd="1" destOrd="0" presId="urn:microsoft.com/office/officeart/2005/8/layout/vList3"/>
    <dgm:cxn modelId="{A9CA3972-D094-4058-8F7A-A2737D7D864B}" type="presParOf" srcId="{0AC7DEF8-43DD-4E49-A0A1-9CD2178BF263}" destId="{2212D7B3-4AF2-4080-A7C4-EC88299531DB}" srcOrd="2" destOrd="0" presId="urn:microsoft.com/office/officeart/2005/8/layout/vList3"/>
    <dgm:cxn modelId="{12378BA1-7A5A-493C-87CA-F4BED77B9934}" type="presParOf" srcId="{2212D7B3-4AF2-4080-A7C4-EC88299531DB}" destId="{55CF4CD0-05BB-4B23-A04A-8FF2FD49FA49}" srcOrd="0" destOrd="0" presId="urn:microsoft.com/office/officeart/2005/8/layout/vList3"/>
    <dgm:cxn modelId="{A29C9516-354B-4B63-91DA-0BECFBB3F72C}" type="presParOf" srcId="{2212D7B3-4AF2-4080-A7C4-EC88299531DB}" destId="{E2FE00DE-8B53-43AF-BA51-36B3F1FCDD82}" srcOrd="1" destOrd="0" presId="urn:microsoft.com/office/officeart/2005/8/layout/vList3"/>
    <dgm:cxn modelId="{63CFFF30-DD66-4608-8FA1-FF9BFD6D199A}" type="presParOf" srcId="{0AC7DEF8-43DD-4E49-A0A1-9CD2178BF263}" destId="{C8931BBB-F0FC-46CE-8F50-EF6B3B94D19E}" srcOrd="3" destOrd="0" presId="urn:microsoft.com/office/officeart/2005/8/layout/vList3"/>
    <dgm:cxn modelId="{203745F2-FCC1-485A-9714-0710109165F1}" type="presParOf" srcId="{0AC7DEF8-43DD-4E49-A0A1-9CD2178BF263}" destId="{3F1E14C8-4844-4CAF-8A50-78117F4E4AA6}" srcOrd="4" destOrd="0" presId="urn:microsoft.com/office/officeart/2005/8/layout/vList3"/>
    <dgm:cxn modelId="{539EDBEB-FFE6-40D4-95EC-0FAB69F79B9B}" type="presParOf" srcId="{3F1E14C8-4844-4CAF-8A50-78117F4E4AA6}" destId="{2FB83734-B8C3-4994-A269-8B9127BABC01}" srcOrd="0" destOrd="0" presId="urn:microsoft.com/office/officeart/2005/8/layout/vList3"/>
    <dgm:cxn modelId="{2273B194-C193-4EE6-8F6A-899DC5363863}" type="presParOf" srcId="{3F1E14C8-4844-4CAF-8A50-78117F4E4AA6}" destId="{BCCFB0D3-2915-49AE-BA27-BB9F1D1B6683}" srcOrd="1" destOrd="0" presId="urn:microsoft.com/office/officeart/2005/8/layout/vList3"/>
    <dgm:cxn modelId="{7D737E52-1A75-4ADA-9B83-057CBEC742EF}" type="presParOf" srcId="{0AC7DEF8-43DD-4E49-A0A1-9CD2178BF263}" destId="{298B5A91-0DD4-4E6E-A9B8-4E0698D07CCE}" srcOrd="5" destOrd="0" presId="urn:microsoft.com/office/officeart/2005/8/layout/vList3"/>
    <dgm:cxn modelId="{C979BB1A-6E7B-4C5D-8E8D-D3C2C45CCD03}" type="presParOf" srcId="{0AC7DEF8-43DD-4E49-A0A1-9CD2178BF263}" destId="{76C5F2AF-6FA2-4E94-8E77-D4A52E43A47A}" srcOrd="6" destOrd="0" presId="urn:microsoft.com/office/officeart/2005/8/layout/vList3"/>
    <dgm:cxn modelId="{194CC588-225B-4EF5-9B56-12C40D6D707F}" type="presParOf" srcId="{76C5F2AF-6FA2-4E94-8E77-D4A52E43A47A}" destId="{B2DDCF44-A3E7-44B2-A053-6C43F0D9AA8B}" srcOrd="0" destOrd="0" presId="urn:microsoft.com/office/officeart/2005/8/layout/vList3"/>
    <dgm:cxn modelId="{8DD8E0B5-789E-463F-9B01-BAC84AB0D483}" type="presParOf" srcId="{76C5F2AF-6FA2-4E94-8E77-D4A52E43A47A}" destId="{127017FC-A969-48DA-9206-FD74FA38A81C}" srcOrd="1" destOrd="0" presId="urn:microsoft.com/office/officeart/2005/8/layout/vList3"/>
    <dgm:cxn modelId="{28BF7E44-378E-44E4-9F49-791BC6B6006F}" type="presParOf" srcId="{0AC7DEF8-43DD-4E49-A0A1-9CD2178BF263}" destId="{400F49F0-364B-4107-8834-0C6157A74A9A}" srcOrd="7" destOrd="0" presId="urn:microsoft.com/office/officeart/2005/8/layout/vList3"/>
    <dgm:cxn modelId="{98A5AD1C-F61A-41DF-8C21-5DD3E8D11AC0}" type="presParOf" srcId="{0AC7DEF8-43DD-4E49-A0A1-9CD2178BF263}" destId="{2C0C70B8-44C1-49BC-AE45-8A34836CDE3E}" srcOrd="8" destOrd="0" presId="urn:microsoft.com/office/officeart/2005/8/layout/vList3"/>
    <dgm:cxn modelId="{250E5CB2-2D46-4D52-B3DF-AC5E2517BD85}" type="presParOf" srcId="{2C0C70B8-44C1-49BC-AE45-8A34836CDE3E}" destId="{4210DF52-E10F-4606-96E6-8109ABB37799}" srcOrd="0" destOrd="0" presId="urn:microsoft.com/office/officeart/2005/8/layout/vList3"/>
    <dgm:cxn modelId="{D40564A0-9786-4075-9670-5CB114813FA9}" type="presParOf" srcId="{2C0C70B8-44C1-49BC-AE45-8A34836CDE3E}" destId="{6989E3ED-7FA8-4CBF-80C8-F2AF65BB83D9}" srcOrd="1" destOrd="0" presId="urn:microsoft.com/office/officeart/2005/8/layout/vList3"/>
    <dgm:cxn modelId="{341F3A7E-1AEE-48FD-8EA4-FA63B307A5A1}" type="presParOf" srcId="{0AC7DEF8-43DD-4E49-A0A1-9CD2178BF263}" destId="{631022FE-D073-4C88-B50A-4CEA3BAD0E3F}" srcOrd="9" destOrd="0" presId="urn:microsoft.com/office/officeart/2005/8/layout/vList3"/>
    <dgm:cxn modelId="{999AC27F-A65F-4DE0-8919-80FA63CB9776}" type="presParOf" srcId="{0AC7DEF8-43DD-4E49-A0A1-9CD2178BF263}" destId="{A91E82F1-F738-4CE3-815B-9455998528F0}" srcOrd="10" destOrd="0" presId="urn:microsoft.com/office/officeart/2005/8/layout/vList3"/>
    <dgm:cxn modelId="{1C652FEF-BB7C-4244-A117-DB91766427C0}" type="presParOf" srcId="{A91E82F1-F738-4CE3-815B-9455998528F0}" destId="{3067BFAA-C39F-4C62-8A2F-0345F9E3D78B}" srcOrd="0" destOrd="0" presId="urn:microsoft.com/office/officeart/2005/8/layout/vList3"/>
    <dgm:cxn modelId="{F00B8A25-F0B1-4D31-862C-DEA5F4DBD9BE}" type="presParOf" srcId="{A91E82F1-F738-4CE3-815B-9455998528F0}" destId="{71D03583-1E6F-4A44-B54A-CAF122AF1875}" srcOrd="1" destOrd="0" presId="urn:microsoft.com/office/officeart/2005/8/layout/vList3"/>
    <dgm:cxn modelId="{7AF94C4C-39E0-48F5-AB7A-BD1820235EE6}" type="presParOf" srcId="{0AC7DEF8-43DD-4E49-A0A1-9CD2178BF263}" destId="{2CAE6635-8CF2-40AD-815B-77D7031A42DD}" srcOrd="11" destOrd="0" presId="urn:microsoft.com/office/officeart/2005/8/layout/vList3"/>
    <dgm:cxn modelId="{9A6A93D2-7F3B-4E3E-8315-1431FE7BC29D}" type="presParOf" srcId="{0AC7DEF8-43DD-4E49-A0A1-9CD2178BF263}" destId="{577C281B-DE1A-4950-A999-8B8AD62AC1F3}" srcOrd="12" destOrd="0" presId="urn:microsoft.com/office/officeart/2005/8/layout/vList3"/>
    <dgm:cxn modelId="{AB86F571-04E2-4968-BD12-EB3D53DF62B5}" type="presParOf" srcId="{577C281B-DE1A-4950-A999-8B8AD62AC1F3}" destId="{52BD8E8B-2687-4FDE-89A4-3BD29526C383}" srcOrd="0" destOrd="0" presId="urn:microsoft.com/office/officeart/2005/8/layout/vList3"/>
    <dgm:cxn modelId="{F6E23096-3BAF-4EA7-AC5E-6C1AED8A5A77}" type="presParOf" srcId="{577C281B-DE1A-4950-A999-8B8AD62AC1F3}" destId="{7E3ED565-EFC0-49EE-957E-B17B1D47B654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89F36C-51D8-4727-8E1F-8DE5C3F5FDB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4CD72BF-B8EC-4DE7-85E5-A325BAC1B56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2. </a:t>
          </a:r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Зорова сенсорна система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https://www.thinglink.com/scene/1015339292555214851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DE90819-8DA1-4F15-8C19-80F041E48C6D}" type="parTrans" cxnId="{A5DD7608-B22C-4CD8-92B5-49E1BF1EE042}">
      <dgm:prSet/>
      <dgm:spPr/>
      <dgm:t>
        <a:bodyPr/>
        <a:lstStyle/>
        <a:p>
          <a:endParaRPr lang="uk-UA"/>
        </a:p>
      </dgm:t>
    </dgm:pt>
    <dgm:pt modelId="{8925E758-0854-4DF6-AD20-E12304B36987}" type="sibTrans" cxnId="{A5DD7608-B22C-4CD8-92B5-49E1BF1EE042}">
      <dgm:prSet/>
      <dgm:spPr/>
      <dgm:t>
        <a:bodyPr/>
        <a:lstStyle/>
        <a:p>
          <a:endParaRPr lang="uk-UA"/>
        </a:p>
      </dgm:t>
    </dgm:pt>
    <dgm:pt modelId="{92B0F472-86A7-406A-98B8-6C8CAE5C6595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Оболонки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ока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://learningapps.org/view4518482</a:t>
          </a:r>
          <a:endParaRPr lang="uk-UA" sz="1800" b="1" dirty="0">
            <a:latin typeface="Times New Roman" pitchFamily="18" charset="0"/>
            <a:cs typeface="Times New Roman" pitchFamily="18" charset="0"/>
          </a:endParaRPr>
        </a:p>
      </dgm:t>
    </dgm:pt>
    <dgm:pt modelId="{5307D49C-2887-4AB4-A30A-9F13355D2570}" type="parTrans" cxnId="{35EDD840-E604-4571-AC16-9A0290791ECA}">
      <dgm:prSet/>
      <dgm:spPr/>
      <dgm:t>
        <a:bodyPr/>
        <a:lstStyle/>
        <a:p>
          <a:endParaRPr lang="uk-UA"/>
        </a:p>
      </dgm:t>
    </dgm:pt>
    <dgm:pt modelId="{4592A6DD-6E68-45DA-A103-B376CFEBF222}" type="sibTrans" cxnId="{35EDD840-E604-4571-AC16-9A0290791ECA}">
      <dgm:prSet/>
      <dgm:spPr/>
      <dgm:t>
        <a:bodyPr/>
        <a:lstStyle/>
        <a:p>
          <a:endParaRPr lang="uk-UA"/>
        </a:p>
      </dgm:t>
    </dgm:pt>
    <dgm:pt modelId="{C4FF2369-E4B4-4AF1-8E94-2869E12DDD0C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Сенсорна система зору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https://www.youtube.com/watch?v=47mXx-HG_fY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8A5D65-79F3-4278-911C-6421866AA07C}" type="parTrans" cxnId="{E0549DC0-2C45-4D5A-8456-EE3D3BE5E17A}">
      <dgm:prSet/>
      <dgm:spPr/>
      <dgm:t>
        <a:bodyPr/>
        <a:lstStyle/>
        <a:p>
          <a:endParaRPr lang="uk-UA"/>
        </a:p>
      </dgm:t>
    </dgm:pt>
    <dgm:pt modelId="{49389ACD-C46D-437B-A7EC-0A4090E731ED}" type="sibTrans" cxnId="{E0549DC0-2C45-4D5A-8456-EE3D3BE5E17A}">
      <dgm:prSet/>
      <dgm:spPr/>
      <dgm:t>
        <a:bodyPr/>
        <a:lstStyle/>
        <a:p>
          <a:endParaRPr lang="uk-UA"/>
        </a:p>
      </dgm:t>
    </dgm:pt>
    <dgm:pt modelId="{971CC6A2-D03E-403D-9294-75D2BC6C7EB3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https://drive.google.com/file/d/1QiRQYm7s60-_9Rlto4HrTm8DQAguh2sd/view?usp=sharing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70089A-85FB-4991-81A9-F16C9014D7AA}" type="sibTrans" cxnId="{5A503DD5-C752-4208-80E6-A3E90C7B051B}">
      <dgm:prSet/>
      <dgm:spPr/>
      <dgm:t>
        <a:bodyPr/>
        <a:lstStyle/>
        <a:p>
          <a:endParaRPr lang="uk-UA"/>
        </a:p>
      </dgm:t>
    </dgm:pt>
    <dgm:pt modelId="{ACC38BFB-BAF7-4850-AA30-2CFB4DCB29A1}" type="parTrans" cxnId="{5A503DD5-C752-4208-80E6-A3E90C7B051B}">
      <dgm:prSet/>
      <dgm:spPr/>
      <dgm:t>
        <a:bodyPr/>
        <a:lstStyle/>
        <a:p>
          <a:endParaRPr lang="uk-UA"/>
        </a:p>
      </dgm:t>
    </dgm:pt>
    <dgm:pt modelId="{50B81E11-1A46-4061-B8F7-DC420C11BC8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Вікторина «Зорова сенсорна система»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https://play.kahoot.it/#/k/0fcfe0c2-7193-4c2b-a3d3-df31664b595a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6"/>
            </a:rPr>
            <a:t>https://goo.gl/ijRriR</a:t>
          </a:r>
          <a:endParaRPr lang="uk-UA" sz="1800" b="1" dirty="0" smtClean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4296B1-EB49-445B-B270-BFAA6D8BEE00}" type="parTrans" cxnId="{8BD686F5-038D-4ECF-AE9E-74E77CBBF32F}">
      <dgm:prSet/>
      <dgm:spPr/>
      <dgm:t>
        <a:bodyPr/>
        <a:lstStyle/>
        <a:p>
          <a:endParaRPr lang="uk-UA"/>
        </a:p>
      </dgm:t>
    </dgm:pt>
    <dgm:pt modelId="{61662788-54D5-433D-96E8-3BDF03EC67BF}" type="sibTrans" cxnId="{8BD686F5-038D-4ECF-AE9E-74E77CBBF32F}">
      <dgm:prSet/>
      <dgm:spPr/>
      <dgm:t>
        <a:bodyPr/>
        <a:lstStyle/>
        <a:p>
          <a:endParaRPr lang="uk-UA"/>
        </a:p>
      </dgm:t>
    </dgm:pt>
    <dgm:pt modelId="{662BFEA9-98A9-4EB4-B194-6FA5E8424E35}" type="pres">
      <dgm:prSet presAssocID="{8289F36C-51D8-4727-8E1F-8DE5C3F5FDB4}" presName="linearFlow" presStyleCnt="0">
        <dgm:presLayoutVars>
          <dgm:dir/>
          <dgm:resizeHandles val="exact"/>
        </dgm:presLayoutVars>
      </dgm:prSet>
      <dgm:spPr/>
    </dgm:pt>
    <dgm:pt modelId="{B7486D8C-6F75-4925-B814-77F9ECC18AE2}" type="pres">
      <dgm:prSet presAssocID="{64CD72BF-B8EC-4DE7-85E5-A325BAC1B564}" presName="composite" presStyleCnt="0"/>
      <dgm:spPr/>
    </dgm:pt>
    <dgm:pt modelId="{1A7D6065-93FC-412E-8D1D-361A03016498}" type="pres">
      <dgm:prSet presAssocID="{64CD72BF-B8EC-4DE7-85E5-A325BAC1B564}" presName="imgShp" presStyleLbl="fgImgPlace1" presStyleIdx="0" presStyleCnt="5" custLinFactNeighborX="-71397" custLinFactNeighborY="6275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649485AC-F9CE-440B-B464-4D3DEE360DA2}" type="pres">
      <dgm:prSet presAssocID="{64CD72BF-B8EC-4DE7-85E5-A325BAC1B564}" presName="txShp" presStyleLbl="node1" presStyleIdx="0" presStyleCnt="5" custScaleX="125315" custLinFactNeighborX="12532" custLinFactNeighborY="-5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8AA201-ACC5-43E5-8B17-B9BFB7CCA662}" type="pres">
      <dgm:prSet presAssocID="{8925E758-0854-4DF6-AD20-E12304B36987}" presName="spacing" presStyleCnt="0"/>
      <dgm:spPr/>
    </dgm:pt>
    <dgm:pt modelId="{4DF9626E-3CCF-4995-ABC5-B3FF64122301}" type="pres">
      <dgm:prSet presAssocID="{92B0F472-86A7-406A-98B8-6C8CAE5C6595}" presName="composite" presStyleCnt="0"/>
      <dgm:spPr/>
    </dgm:pt>
    <dgm:pt modelId="{B1455084-4047-4AA7-A0FC-61F70564C2F9}" type="pres">
      <dgm:prSet presAssocID="{92B0F472-86A7-406A-98B8-6C8CAE5C6595}" presName="imgShp" presStyleLbl="fgImgPlace1" presStyleIdx="1" presStyleCnt="5" custLinFactNeighborX="-19842" custLinFactNeighborY="-340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C7AF9995-5C7E-42CE-B738-61B56D6EACE8}" type="pres">
      <dgm:prSet presAssocID="{92B0F472-86A7-406A-98B8-6C8CAE5C6595}" presName="txShp" presStyleLbl="node1" presStyleIdx="1" presStyleCnt="5" custScaleX="105713" custLinFactNeighborX="11531" custLinFactNeighborY="-90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E584F60-0C1F-476C-AF9A-E1F546030A79}" type="pres">
      <dgm:prSet presAssocID="{4592A6DD-6E68-45DA-A103-B376CFEBF222}" presName="spacing" presStyleCnt="0"/>
      <dgm:spPr/>
    </dgm:pt>
    <dgm:pt modelId="{C143F41E-91A1-4195-B0B9-9DF68826CA91}" type="pres">
      <dgm:prSet presAssocID="{C4FF2369-E4B4-4AF1-8E94-2869E12DDD0C}" presName="composite" presStyleCnt="0"/>
      <dgm:spPr/>
    </dgm:pt>
    <dgm:pt modelId="{6FFBA36F-48EA-4F55-B5E2-0F330920A337}" type="pres">
      <dgm:prSet presAssocID="{C4FF2369-E4B4-4AF1-8E94-2869E12DDD0C}" presName="imgShp" presStyleLbl="fgImgPlace1" presStyleIdx="2" presStyleCnt="5" custLinFactNeighborX="-24615" custLinFactNeighborY="2264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35FC8B6E-62C9-4731-8ABC-46907C32B2CE}" type="pres">
      <dgm:prSet presAssocID="{C4FF2369-E4B4-4AF1-8E94-2869E12DDD0C}" presName="txShp" presStyleLbl="node1" presStyleIdx="2" presStyleCnt="5" custScaleX="105378" custLinFactNeighborX="11366" custLinFactNeighborY="-152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1D03B2D-E4BF-4503-A553-7E7EE5D2C46C}" type="pres">
      <dgm:prSet presAssocID="{49389ACD-C46D-437B-A7EC-0A4090E731ED}" presName="spacing" presStyleCnt="0"/>
      <dgm:spPr/>
    </dgm:pt>
    <dgm:pt modelId="{2D7CA7CF-2449-4F2F-B8FD-F236CBAE0F29}" type="pres">
      <dgm:prSet presAssocID="{50B81E11-1A46-4061-B8F7-DC420C11BC86}" presName="composite" presStyleCnt="0"/>
      <dgm:spPr/>
    </dgm:pt>
    <dgm:pt modelId="{B51B6BD1-5F9C-4E89-B73C-5E756BB5D8C5}" type="pres">
      <dgm:prSet presAssocID="{50B81E11-1A46-4061-B8F7-DC420C11BC86}" presName="imgShp" presStyleLbl="fgImgPlace1" presStyleIdx="3" presStyleCnt="5" custScaleX="107305" custScaleY="111083" custLinFactNeighborX="-34211" custLinFactNeighborY="-3478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6A677052-0ECC-45C9-AAF0-E192153F5047}" type="pres">
      <dgm:prSet presAssocID="{50B81E11-1A46-4061-B8F7-DC420C11BC86}" presName="txShp" presStyleLbl="node1" presStyleIdx="3" presStyleCnt="5" custScaleX="102785" custLinFactNeighborX="12236" custLinFactNeighborY="-997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5F8536-F1A5-4839-9B0E-97812972E878}" type="pres">
      <dgm:prSet presAssocID="{61662788-54D5-433D-96E8-3BDF03EC67BF}" presName="spacing" presStyleCnt="0"/>
      <dgm:spPr/>
    </dgm:pt>
    <dgm:pt modelId="{66F171DD-F0B4-4C2A-8397-BAC34BFC953F}" type="pres">
      <dgm:prSet presAssocID="{971CC6A2-D03E-403D-9294-75D2BC6C7EB3}" presName="composite" presStyleCnt="0"/>
      <dgm:spPr/>
    </dgm:pt>
    <dgm:pt modelId="{24C79E4A-9377-454D-BF19-F99BAF1160C1}" type="pres">
      <dgm:prSet presAssocID="{971CC6A2-D03E-403D-9294-75D2BC6C7EB3}" presName="imgShp" presStyleLbl="fgImgPlace1" presStyleIdx="4" presStyleCnt="5" custLinFactNeighborX="-25211" custLinFactNeighborY="-2135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5E52BEF1-024E-4B91-8060-942CA5CD6112}" type="pres">
      <dgm:prSet presAssocID="{971CC6A2-D03E-403D-9294-75D2BC6C7EB3}" presName="txShp" presStyleLbl="node1" presStyleIdx="4" presStyleCnt="5" custScaleX="102977" custScaleY="100388" custLinFactNeighborX="11407" custLinFactNeighborY="-213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44FD605-CF23-4A2C-B566-9A541CBCA031}" type="presOf" srcId="{92B0F472-86A7-406A-98B8-6C8CAE5C6595}" destId="{C7AF9995-5C7E-42CE-B738-61B56D6EACE8}" srcOrd="0" destOrd="0" presId="urn:microsoft.com/office/officeart/2005/8/layout/vList3"/>
    <dgm:cxn modelId="{E0549DC0-2C45-4D5A-8456-EE3D3BE5E17A}" srcId="{8289F36C-51D8-4727-8E1F-8DE5C3F5FDB4}" destId="{C4FF2369-E4B4-4AF1-8E94-2869E12DDD0C}" srcOrd="2" destOrd="0" parTransId="{298A5D65-79F3-4278-911C-6421866AA07C}" sibTransId="{49389ACD-C46D-437B-A7EC-0A4090E731ED}"/>
    <dgm:cxn modelId="{5A503DD5-C752-4208-80E6-A3E90C7B051B}" srcId="{8289F36C-51D8-4727-8E1F-8DE5C3F5FDB4}" destId="{971CC6A2-D03E-403D-9294-75D2BC6C7EB3}" srcOrd="4" destOrd="0" parTransId="{ACC38BFB-BAF7-4850-AA30-2CFB4DCB29A1}" sibTransId="{B770089A-85FB-4991-81A9-F16C9014D7AA}"/>
    <dgm:cxn modelId="{A5DD7608-B22C-4CD8-92B5-49E1BF1EE042}" srcId="{8289F36C-51D8-4727-8E1F-8DE5C3F5FDB4}" destId="{64CD72BF-B8EC-4DE7-85E5-A325BAC1B564}" srcOrd="0" destOrd="0" parTransId="{5DE90819-8DA1-4F15-8C19-80F041E48C6D}" sibTransId="{8925E758-0854-4DF6-AD20-E12304B36987}"/>
    <dgm:cxn modelId="{14F1BC50-DA51-46DA-82B4-4F777F47B080}" type="presOf" srcId="{8289F36C-51D8-4727-8E1F-8DE5C3F5FDB4}" destId="{662BFEA9-98A9-4EB4-B194-6FA5E8424E35}" srcOrd="0" destOrd="0" presId="urn:microsoft.com/office/officeart/2005/8/layout/vList3"/>
    <dgm:cxn modelId="{CF63C90D-B876-43A8-875F-DA20F0D08F54}" type="presOf" srcId="{C4FF2369-E4B4-4AF1-8E94-2869E12DDD0C}" destId="{35FC8B6E-62C9-4731-8ABC-46907C32B2CE}" srcOrd="0" destOrd="0" presId="urn:microsoft.com/office/officeart/2005/8/layout/vList3"/>
    <dgm:cxn modelId="{530F9ED3-0D6D-4A90-84D7-0C16A0ADB2CC}" type="presOf" srcId="{50B81E11-1A46-4061-B8F7-DC420C11BC86}" destId="{6A677052-0ECC-45C9-AAF0-E192153F5047}" srcOrd="0" destOrd="0" presId="urn:microsoft.com/office/officeart/2005/8/layout/vList3"/>
    <dgm:cxn modelId="{47DF46CD-826C-494F-9661-CE15E4A1921D}" type="presOf" srcId="{971CC6A2-D03E-403D-9294-75D2BC6C7EB3}" destId="{5E52BEF1-024E-4B91-8060-942CA5CD6112}" srcOrd="0" destOrd="0" presId="urn:microsoft.com/office/officeart/2005/8/layout/vList3"/>
    <dgm:cxn modelId="{9648EB5F-7EEF-4560-99A5-52837BA2ED65}" type="presOf" srcId="{64CD72BF-B8EC-4DE7-85E5-A325BAC1B564}" destId="{649485AC-F9CE-440B-B464-4D3DEE360DA2}" srcOrd="0" destOrd="0" presId="urn:microsoft.com/office/officeart/2005/8/layout/vList3"/>
    <dgm:cxn modelId="{8BD686F5-038D-4ECF-AE9E-74E77CBBF32F}" srcId="{8289F36C-51D8-4727-8E1F-8DE5C3F5FDB4}" destId="{50B81E11-1A46-4061-B8F7-DC420C11BC86}" srcOrd="3" destOrd="0" parTransId="{D04296B1-EB49-445B-B270-BFAA6D8BEE00}" sibTransId="{61662788-54D5-433D-96E8-3BDF03EC67BF}"/>
    <dgm:cxn modelId="{35EDD840-E604-4571-AC16-9A0290791ECA}" srcId="{8289F36C-51D8-4727-8E1F-8DE5C3F5FDB4}" destId="{92B0F472-86A7-406A-98B8-6C8CAE5C6595}" srcOrd="1" destOrd="0" parTransId="{5307D49C-2887-4AB4-A30A-9F13355D2570}" sibTransId="{4592A6DD-6E68-45DA-A103-B376CFEBF222}"/>
    <dgm:cxn modelId="{310DD649-9052-470E-927F-F00F29486AA4}" type="presParOf" srcId="{662BFEA9-98A9-4EB4-B194-6FA5E8424E35}" destId="{B7486D8C-6F75-4925-B814-77F9ECC18AE2}" srcOrd="0" destOrd="0" presId="urn:microsoft.com/office/officeart/2005/8/layout/vList3"/>
    <dgm:cxn modelId="{04925589-D597-4F08-9397-08076274D113}" type="presParOf" srcId="{B7486D8C-6F75-4925-B814-77F9ECC18AE2}" destId="{1A7D6065-93FC-412E-8D1D-361A03016498}" srcOrd="0" destOrd="0" presId="urn:microsoft.com/office/officeart/2005/8/layout/vList3"/>
    <dgm:cxn modelId="{6D3EA5F9-D002-45C6-9310-A351ED8F2257}" type="presParOf" srcId="{B7486D8C-6F75-4925-B814-77F9ECC18AE2}" destId="{649485AC-F9CE-440B-B464-4D3DEE360DA2}" srcOrd="1" destOrd="0" presId="urn:microsoft.com/office/officeart/2005/8/layout/vList3"/>
    <dgm:cxn modelId="{7A1429CC-A071-46BB-9641-7B6F81009498}" type="presParOf" srcId="{662BFEA9-98A9-4EB4-B194-6FA5E8424E35}" destId="{F98AA201-ACC5-43E5-8B17-B9BFB7CCA662}" srcOrd="1" destOrd="0" presId="urn:microsoft.com/office/officeart/2005/8/layout/vList3"/>
    <dgm:cxn modelId="{CA1F27BA-622D-4120-A062-34D8CD24AA03}" type="presParOf" srcId="{662BFEA9-98A9-4EB4-B194-6FA5E8424E35}" destId="{4DF9626E-3CCF-4995-ABC5-B3FF64122301}" srcOrd="2" destOrd="0" presId="urn:microsoft.com/office/officeart/2005/8/layout/vList3"/>
    <dgm:cxn modelId="{EB79E637-C6FC-4144-9ABD-E84CD5D14827}" type="presParOf" srcId="{4DF9626E-3CCF-4995-ABC5-B3FF64122301}" destId="{B1455084-4047-4AA7-A0FC-61F70564C2F9}" srcOrd="0" destOrd="0" presId="urn:microsoft.com/office/officeart/2005/8/layout/vList3"/>
    <dgm:cxn modelId="{4CDF3771-C5A6-4627-8112-8F4CDD386643}" type="presParOf" srcId="{4DF9626E-3CCF-4995-ABC5-B3FF64122301}" destId="{C7AF9995-5C7E-42CE-B738-61B56D6EACE8}" srcOrd="1" destOrd="0" presId="urn:microsoft.com/office/officeart/2005/8/layout/vList3"/>
    <dgm:cxn modelId="{37B965AA-34EE-41FE-BFEF-689C50F6A6DC}" type="presParOf" srcId="{662BFEA9-98A9-4EB4-B194-6FA5E8424E35}" destId="{7E584F60-0C1F-476C-AF9A-E1F546030A79}" srcOrd="3" destOrd="0" presId="urn:microsoft.com/office/officeart/2005/8/layout/vList3"/>
    <dgm:cxn modelId="{F2372CC5-3B29-462A-B419-A96FE1EB0EDF}" type="presParOf" srcId="{662BFEA9-98A9-4EB4-B194-6FA5E8424E35}" destId="{C143F41E-91A1-4195-B0B9-9DF68826CA91}" srcOrd="4" destOrd="0" presId="urn:microsoft.com/office/officeart/2005/8/layout/vList3"/>
    <dgm:cxn modelId="{4D5686C3-C4C3-41FA-907D-2FF550F42FCB}" type="presParOf" srcId="{C143F41E-91A1-4195-B0B9-9DF68826CA91}" destId="{6FFBA36F-48EA-4F55-B5E2-0F330920A337}" srcOrd="0" destOrd="0" presId="urn:microsoft.com/office/officeart/2005/8/layout/vList3"/>
    <dgm:cxn modelId="{FDB1D0A6-4DDA-4DBF-A936-23AF93A51AFC}" type="presParOf" srcId="{C143F41E-91A1-4195-B0B9-9DF68826CA91}" destId="{35FC8B6E-62C9-4731-8ABC-46907C32B2CE}" srcOrd="1" destOrd="0" presId="urn:microsoft.com/office/officeart/2005/8/layout/vList3"/>
    <dgm:cxn modelId="{DA2D79E9-FEED-43CC-9833-18D7E80E29B8}" type="presParOf" srcId="{662BFEA9-98A9-4EB4-B194-6FA5E8424E35}" destId="{41D03B2D-E4BF-4503-A553-7E7EE5D2C46C}" srcOrd="5" destOrd="0" presId="urn:microsoft.com/office/officeart/2005/8/layout/vList3"/>
    <dgm:cxn modelId="{C53E6E96-A3F1-47F0-871B-C2DA4008CA2F}" type="presParOf" srcId="{662BFEA9-98A9-4EB4-B194-6FA5E8424E35}" destId="{2D7CA7CF-2449-4F2F-B8FD-F236CBAE0F29}" srcOrd="6" destOrd="0" presId="urn:microsoft.com/office/officeart/2005/8/layout/vList3"/>
    <dgm:cxn modelId="{D65F6131-9CCD-4925-A0E5-D4495A4B965F}" type="presParOf" srcId="{2D7CA7CF-2449-4F2F-B8FD-F236CBAE0F29}" destId="{B51B6BD1-5F9C-4E89-B73C-5E756BB5D8C5}" srcOrd="0" destOrd="0" presId="urn:microsoft.com/office/officeart/2005/8/layout/vList3"/>
    <dgm:cxn modelId="{DDDE1787-90BB-4342-92FA-736E5AC45C3F}" type="presParOf" srcId="{2D7CA7CF-2449-4F2F-B8FD-F236CBAE0F29}" destId="{6A677052-0ECC-45C9-AAF0-E192153F5047}" srcOrd="1" destOrd="0" presId="urn:microsoft.com/office/officeart/2005/8/layout/vList3"/>
    <dgm:cxn modelId="{32B4D99E-E9A5-432D-B8FC-2388036B4120}" type="presParOf" srcId="{662BFEA9-98A9-4EB4-B194-6FA5E8424E35}" destId="{755F8536-F1A5-4839-9B0E-97812972E878}" srcOrd="7" destOrd="0" presId="urn:microsoft.com/office/officeart/2005/8/layout/vList3"/>
    <dgm:cxn modelId="{D33C7512-E14A-4DC8-A1AD-CAF7C35725C0}" type="presParOf" srcId="{662BFEA9-98A9-4EB4-B194-6FA5E8424E35}" destId="{66F171DD-F0B4-4C2A-8397-BAC34BFC953F}" srcOrd="8" destOrd="0" presId="urn:microsoft.com/office/officeart/2005/8/layout/vList3"/>
    <dgm:cxn modelId="{96C2CF01-FC75-4C90-BBB8-CF99FE05B0E4}" type="presParOf" srcId="{66F171DD-F0B4-4C2A-8397-BAC34BFC953F}" destId="{24C79E4A-9377-454D-BF19-F99BAF1160C1}" srcOrd="0" destOrd="0" presId="urn:microsoft.com/office/officeart/2005/8/layout/vList3"/>
    <dgm:cxn modelId="{627B6DAA-773D-4241-8214-1C5E30C00C28}" type="presParOf" srcId="{66F171DD-F0B4-4C2A-8397-BAC34BFC953F}" destId="{5E52BEF1-024E-4B91-8060-942CA5CD6112}" srcOrd="1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421C0E-6B8F-4E46-A543-8F9B1B18DA9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A8A4C93-8477-4049-AE57-4F8D551E034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3. </a:t>
          </a:r>
          <a:r>
            <a:rPr lang="uk-UA" sz="20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Особливості функціонування ока людини</a:t>
          </a:r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https://www.thinglink.com/scene/1014169582966931459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D27D13-4336-416C-80B3-2264B742A9D8}" type="parTrans" cxnId="{880A18D0-C2E6-4D48-B8F3-C078988785F7}">
      <dgm:prSet/>
      <dgm:spPr/>
      <dgm:t>
        <a:bodyPr/>
        <a:lstStyle/>
        <a:p>
          <a:endParaRPr lang="uk-UA"/>
        </a:p>
      </dgm:t>
    </dgm:pt>
    <dgm:pt modelId="{CB2CE89E-7010-464D-A424-C8AFED6A8A74}" type="sibTrans" cxnId="{880A18D0-C2E6-4D48-B8F3-C078988785F7}">
      <dgm:prSet/>
      <dgm:spPr/>
      <dgm:t>
        <a:bodyPr/>
        <a:lstStyle/>
        <a:p>
          <a:endParaRPr lang="uk-UA"/>
        </a:p>
      </dgm:t>
    </dgm:pt>
    <dgm:pt modelId="{3DBE380F-0F0F-4FFA-A46F-2B7DE2432FC5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Акомодація ока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https://learningapps.org/view4495966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CA371F-5EDC-44DA-95FF-DB1495F0E0F7}" type="parTrans" cxnId="{25AF1BDF-9EE5-4A80-AA27-8EF55332B71B}">
      <dgm:prSet/>
      <dgm:spPr/>
      <dgm:t>
        <a:bodyPr/>
        <a:lstStyle/>
        <a:p>
          <a:endParaRPr lang="uk-UA"/>
        </a:p>
      </dgm:t>
    </dgm:pt>
    <dgm:pt modelId="{AAC856D2-C761-46A8-A6D6-ABEAF4BCA246}" type="sibTrans" cxnId="{25AF1BDF-9EE5-4A80-AA27-8EF55332B71B}">
      <dgm:prSet/>
      <dgm:spPr/>
      <dgm:t>
        <a:bodyPr/>
        <a:lstStyle/>
        <a:p>
          <a:endParaRPr lang="uk-UA"/>
        </a:p>
      </dgm:t>
    </dgm:pt>
    <dgm:pt modelId="{1B0A8E9D-363E-47E9-8A6F-F4E7F2880AC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Заломлення променів світла і корекція зору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https://learningapps.org/view4536507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A8702-E78F-45B7-9099-5403592BB97F}" type="parTrans" cxnId="{C5085129-2715-4446-9223-01BBD0120E20}">
      <dgm:prSet/>
      <dgm:spPr/>
      <dgm:t>
        <a:bodyPr/>
        <a:lstStyle/>
        <a:p>
          <a:endParaRPr lang="uk-UA"/>
        </a:p>
      </dgm:t>
    </dgm:pt>
    <dgm:pt modelId="{63913F94-A4A5-4CE9-8A3C-6C27EBB4C831}" type="sibTrans" cxnId="{C5085129-2715-4446-9223-01BBD0120E20}">
      <dgm:prSet/>
      <dgm:spPr/>
      <dgm:t>
        <a:bodyPr/>
        <a:lstStyle/>
        <a:p>
          <a:endParaRPr lang="uk-UA"/>
        </a:p>
      </dgm:t>
    </dgm:pt>
    <dgm:pt modelId="{DD024FD3-0879-4C38-9C4C-270F4C2D9DD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Як функціонує зір?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https://www.youtube.com/watch?v=lNpMMjjf78U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A74009-34D4-4D96-959A-A902C1E46863}" type="parTrans" cxnId="{C8EB55BA-3273-4B4E-9197-53297D952064}">
      <dgm:prSet/>
      <dgm:spPr/>
      <dgm:t>
        <a:bodyPr/>
        <a:lstStyle/>
        <a:p>
          <a:endParaRPr lang="uk-UA"/>
        </a:p>
      </dgm:t>
    </dgm:pt>
    <dgm:pt modelId="{47194A9F-BCF2-45FA-B70A-A9284B2AA875}" type="sibTrans" cxnId="{C8EB55BA-3273-4B4E-9197-53297D952064}">
      <dgm:prSet/>
      <dgm:spPr/>
      <dgm:t>
        <a:bodyPr/>
        <a:lstStyle/>
        <a:p>
          <a:endParaRPr lang="uk-UA"/>
        </a:p>
      </dgm:t>
    </dgm:pt>
    <dgm:pt modelId="{2545BE9A-35E8-447A-9367-20BB8B38E97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Око. Вади зору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https://www.youtube.com/watch?v=3rhRB3knp6M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F7B697-A1BC-4183-BF7F-36150C4699EE}" type="parTrans" cxnId="{38852560-238A-49C4-BF67-FEDEAE87F1F9}">
      <dgm:prSet/>
      <dgm:spPr/>
      <dgm:t>
        <a:bodyPr/>
        <a:lstStyle/>
        <a:p>
          <a:endParaRPr lang="uk-UA"/>
        </a:p>
      </dgm:t>
    </dgm:pt>
    <dgm:pt modelId="{8C6F266C-CE59-44BA-A58D-2E06B331DA3E}" type="sibTrans" cxnId="{38852560-238A-49C4-BF67-FEDEAE87F1F9}">
      <dgm:prSet/>
      <dgm:spPr/>
      <dgm:t>
        <a:bodyPr/>
        <a:lstStyle/>
        <a:p>
          <a:endParaRPr lang="uk-UA"/>
        </a:p>
      </dgm:t>
    </dgm:pt>
    <dgm:pt modelId="{9F81491C-9DF5-427A-988A-53E196CEAD1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У чому причина погіршення зору?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6"/>
            </a:rPr>
            <a:t>https://www.youtube.com/watch?v=u19_kGMafq4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DAC5C3-F078-4E9E-9837-A5CC6D801031}" type="parTrans" cxnId="{44A44461-61E9-4CB4-89CE-76D8A6D835DB}">
      <dgm:prSet/>
      <dgm:spPr/>
      <dgm:t>
        <a:bodyPr/>
        <a:lstStyle/>
        <a:p>
          <a:endParaRPr lang="uk-UA"/>
        </a:p>
      </dgm:t>
    </dgm:pt>
    <dgm:pt modelId="{1BEC02B8-11F3-4DFD-8B13-7BC673B0E53D}" type="sibTrans" cxnId="{44A44461-61E9-4CB4-89CE-76D8A6D835DB}">
      <dgm:prSet/>
      <dgm:spPr/>
      <dgm:t>
        <a:bodyPr/>
        <a:lstStyle/>
        <a:p>
          <a:endParaRPr lang="uk-UA"/>
        </a:p>
      </dgm:t>
    </dgm:pt>
    <dgm:pt modelId="{D8ADA9BB-03FE-4125-A1BC-C2EC95D5D3A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err="1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Ґаджети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, як не зіпсувати зір?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7"/>
            </a:rPr>
            <a:t>https://www.youtube.com/watch?v=Oe3W4UeRIpc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D039C7-937C-4B9B-B737-9D5F3019680F}" type="parTrans" cxnId="{26D7E1A3-ED85-4F30-A44A-88C4051E8703}">
      <dgm:prSet/>
      <dgm:spPr/>
      <dgm:t>
        <a:bodyPr/>
        <a:lstStyle/>
        <a:p>
          <a:endParaRPr lang="uk-UA"/>
        </a:p>
      </dgm:t>
    </dgm:pt>
    <dgm:pt modelId="{BD479892-3049-4A66-B072-8B655BCEFE7F}" type="sibTrans" cxnId="{26D7E1A3-ED85-4F30-A44A-88C4051E8703}">
      <dgm:prSet/>
      <dgm:spPr/>
      <dgm:t>
        <a:bodyPr/>
        <a:lstStyle/>
        <a:p>
          <a:endParaRPr lang="uk-UA"/>
        </a:p>
      </dgm:t>
    </dgm:pt>
    <dgm:pt modelId="{0CBEA84F-B49B-4CB0-B90F-755F8EDA022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8"/>
            </a:rPr>
            <a:t>https://drive.google.com/file/d/10cgctwZYlizk9HV2gwAK_TPoz-l19u-/view?usp=sharing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A78A1E-5528-42FD-A6A9-3250E93568EC}" type="parTrans" cxnId="{9FF9794A-3522-4279-83CE-1D06A946050E}">
      <dgm:prSet/>
      <dgm:spPr/>
      <dgm:t>
        <a:bodyPr/>
        <a:lstStyle/>
        <a:p>
          <a:endParaRPr lang="uk-UA"/>
        </a:p>
      </dgm:t>
    </dgm:pt>
    <dgm:pt modelId="{56224062-A1C5-4282-BDE9-9D3ACBD96ED6}" type="sibTrans" cxnId="{9FF9794A-3522-4279-83CE-1D06A946050E}">
      <dgm:prSet/>
      <dgm:spPr/>
      <dgm:t>
        <a:bodyPr/>
        <a:lstStyle/>
        <a:p>
          <a:endParaRPr lang="uk-UA"/>
        </a:p>
      </dgm:t>
    </dgm:pt>
    <dgm:pt modelId="{E166B0CC-C439-4F68-89D9-23E4311E6D0F}" type="pres">
      <dgm:prSet presAssocID="{8A421C0E-6B8F-4E46-A543-8F9B1B18DA9D}" presName="linearFlow" presStyleCnt="0">
        <dgm:presLayoutVars>
          <dgm:dir/>
          <dgm:resizeHandles val="exact"/>
        </dgm:presLayoutVars>
      </dgm:prSet>
      <dgm:spPr/>
    </dgm:pt>
    <dgm:pt modelId="{2AA16EE7-1A33-4F3F-A9FE-77A6D372646E}" type="pres">
      <dgm:prSet presAssocID="{6A8A4C93-8477-4049-AE57-4F8D551E034A}" presName="composite" presStyleCnt="0"/>
      <dgm:spPr/>
    </dgm:pt>
    <dgm:pt modelId="{B551D47B-8AC8-4BE3-8AA1-FC056A5069F7}" type="pres">
      <dgm:prSet presAssocID="{6A8A4C93-8477-4049-AE57-4F8D551E034A}" presName="imgShp" presStyleLbl="fgImgPlace1" presStyleIdx="0" presStyleCnt="8" custScaleX="170438" custScaleY="176966" custLinFactX="-48305" custLinFactNeighborX="-100000" custLinFactNeighborY="10458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4266FFBB-A122-48D8-B397-074591108713}" type="pres">
      <dgm:prSet presAssocID="{6A8A4C93-8477-4049-AE57-4F8D551E034A}" presName="txShp" presStyleLbl="node1" presStyleIdx="0" presStyleCnt="8" custScaleX="128841" custScaleY="144805" custLinFactNeighborX="10768" custLinFactNeighborY="-26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158A90-9596-4C58-9A32-52CAE5252DAA}" type="pres">
      <dgm:prSet presAssocID="{CB2CE89E-7010-464D-A424-C8AFED6A8A74}" presName="spacing" presStyleCnt="0"/>
      <dgm:spPr/>
    </dgm:pt>
    <dgm:pt modelId="{E0595824-395D-4DE2-B96C-C4B6313BCA54}" type="pres">
      <dgm:prSet presAssocID="{3DBE380F-0F0F-4FFA-A46F-2B7DE2432FC5}" presName="composite" presStyleCnt="0"/>
      <dgm:spPr/>
    </dgm:pt>
    <dgm:pt modelId="{710A15B0-0D1E-455C-9D60-C607699C2510}" type="pres">
      <dgm:prSet presAssocID="{3DBE380F-0F0F-4FFA-A46F-2B7DE2432FC5}" presName="imgShp" presStyleLbl="fgImgPlace1" presStyleIdx="1" presStyleCnt="8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1A4A51D3-5104-4279-92D0-996AE5E67438}" type="pres">
      <dgm:prSet presAssocID="{3DBE380F-0F0F-4FFA-A46F-2B7DE2432FC5}" presName="txShp" presStyleLbl="node1" presStyleIdx="1" presStyleCnt="8" custLinFactNeighborX="5441" custLinFactNeighborY="53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2AE673-6F88-46FC-B4F0-2837173C5016}" type="pres">
      <dgm:prSet presAssocID="{AAC856D2-C761-46A8-A6D6-ABEAF4BCA246}" presName="spacing" presStyleCnt="0"/>
      <dgm:spPr/>
    </dgm:pt>
    <dgm:pt modelId="{2E994ED9-F4E7-4D7A-8006-8FD19C187CEC}" type="pres">
      <dgm:prSet presAssocID="{1B0A8E9D-363E-47E9-8A6F-F4E7F2880AC7}" presName="composite" presStyleCnt="0"/>
      <dgm:spPr/>
    </dgm:pt>
    <dgm:pt modelId="{A750148B-571A-4957-895C-D11963AF3A5E}" type="pres">
      <dgm:prSet presAssocID="{1B0A8E9D-363E-47E9-8A6F-F4E7F2880AC7}" presName="imgShp" presStyleLbl="fgImgPlace1" presStyleIdx="2" presStyleCnt="8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C170C0A3-046E-4FB1-AF3A-F574F08C1CB5}" type="pres">
      <dgm:prSet presAssocID="{1B0A8E9D-363E-47E9-8A6F-F4E7F2880AC7}" presName="txShp" presStyleLbl="node1" presStyleIdx="2" presStyleCnt="8" custLinFactNeighborX="5271" custLinFactNeighborY="32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44527AC-427D-4B79-AE45-1A6DC27040D1}" type="pres">
      <dgm:prSet presAssocID="{63913F94-A4A5-4CE9-8A3C-6C27EBB4C831}" presName="spacing" presStyleCnt="0"/>
      <dgm:spPr/>
    </dgm:pt>
    <dgm:pt modelId="{31E789FD-868E-4F63-8B88-2214A23B2C11}" type="pres">
      <dgm:prSet presAssocID="{DD024FD3-0879-4C38-9C4C-270F4C2D9DD5}" presName="composite" presStyleCnt="0"/>
      <dgm:spPr/>
    </dgm:pt>
    <dgm:pt modelId="{1D073384-6362-424F-8C2F-2809D66CC88B}" type="pres">
      <dgm:prSet presAssocID="{DD024FD3-0879-4C38-9C4C-270F4C2D9DD5}" presName="imgShp" presStyleLbl="fgImgPlace1" presStyleIdx="3" presStyleCnt="8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5B986D38-DB93-4507-A705-5A6162B77007}" type="pres">
      <dgm:prSet presAssocID="{DD024FD3-0879-4C38-9C4C-270F4C2D9DD5}" presName="txShp" presStyleLbl="node1" presStyleIdx="3" presStyleCnt="8" custLinFactNeighborX="5271" custLinFactNeighborY="-207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C1F2EAE-1D9B-4244-9A7C-6E4A0B84A093}" type="pres">
      <dgm:prSet presAssocID="{47194A9F-BCF2-45FA-B70A-A9284B2AA875}" presName="spacing" presStyleCnt="0"/>
      <dgm:spPr/>
    </dgm:pt>
    <dgm:pt modelId="{C0AB36A9-597C-482B-AE93-026383D74490}" type="pres">
      <dgm:prSet presAssocID="{2545BE9A-35E8-447A-9367-20BB8B38E975}" presName="composite" presStyleCnt="0"/>
      <dgm:spPr/>
    </dgm:pt>
    <dgm:pt modelId="{74D69089-00F9-447D-867A-EE2BA0D6E019}" type="pres">
      <dgm:prSet presAssocID="{2545BE9A-35E8-447A-9367-20BB8B38E975}" presName="imgShp" presStyleLbl="fgImgPlace1" presStyleIdx="4" presStyleCnt="8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00B1B81B-7148-488D-8D0F-321B17909A45}" type="pres">
      <dgm:prSet presAssocID="{2545BE9A-35E8-447A-9367-20BB8B38E975}" presName="txShp" presStyleLbl="node1" presStyleIdx="4" presStyleCnt="8" custLinFactNeighborX="5271" custLinFactNeighborY="337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E3BF1C-7828-4610-A831-9C2BDA614D12}" type="pres">
      <dgm:prSet presAssocID="{8C6F266C-CE59-44BA-A58D-2E06B331DA3E}" presName="spacing" presStyleCnt="0"/>
      <dgm:spPr/>
    </dgm:pt>
    <dgm:pt modelId="{715C242E-D48A-4589-B808-A6D79A9C9241}" type="pres">
      <dgm:prSet presAssocID="{9F81491C-9DF5-427A-988A-53E196CEAD1C}" presName="composite" presStyleCnt="0"/>
      <dgm:spPr/>
    </dgm:pt>
    <dgm:pt modelId="{7ADB47D4-5561-482E-A202-D29F9B01CA4F}" type="pres">
      <dgm:prSet presAssocID="{9F81491C-9DF5-427A-988A-53E196CEAD1C}" presName="imgShp" presStyleLbl="fgImgPlace1" presStyleIdx="5" presStyleCnt="8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5F496108-5A3A-440B-8A33-D1D533CF47B4}" type="pres">
      <dgm:prSet presAssocID="{9F81491C-9DF5-427A-988A-53E196CEAD1C}" presName="txShp" presStyleLbl="node1" presStyleIdx="5" presStyleCnt="8" custLinFactNeighborX="5271" custLinFactNeighborY="199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44481CE-90E8-4113-8581-21FC9CBF0AC0}" type="pres">
      <dgm:prSet presAssocID="{1BEC02B8-11F3-4DFD-8B13-7BC673B0E53D}" presName="spacing" presStyleCnt="0"/>
      <dgm:spPr/>
    </dgm:pt>
    <dgm:pt modelId="{56278A13-4452-462B-B945-7B17D8F159A5}" type="pres">
      <dgm:prSet presAssocID="{D8ADA9BB-03FE-4125-A1BC-C2EC95D5D3AF}" presName="composite" presStyleCnt="0"/>
      <dgm:spPr/>
    </dgm:pt>
    <dgm:pt modelId="{CA449693-0D7D-4ABD-9D72-61919522D6E5}" type="pres">
      <dgm:prSet presAssocID="{D8ADA9BB-03FE-4125-A1BC-C2EC95D5D3AF}" presName="imgShp" presStyleLbl="fgImgPlace1" presStyleIdx="6" presStyleCnt="8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754FBF92-8FF8-4FB6-8060-A28879E1DB04}" type="pres">
      <dgm:prSet presAssocID="{D8ADA9BB-03FE-4125-A1BC-C2EC95D5D3AF}" presName="txShp" presStyleLbl="node1" presStyleIdx="6" presStyleCnt="8" custLinFactNeighborX="5271" custLinFactNeighborY="-234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63CAF3-717B-4BC8-B7B8-D6D210BADA0B}" type="pres">
      <dgm:prSet presAssocID="{BD479892-3049-4A66-B072-8B655BCEFE7F}" presName="spacing" presStyleCnt="0"/>
      <dgm:spPr/>
    </dgm:pt>
    <dgm:pt modelId="{458EE925-B7B5-4495-ABEA-A649E8C25C7D}" type="pres">
      <dgm:prSet presAssocID="{0CBEA84F-B49B-4CB0-B90F-755F8EDA0226}" presName="composite" presStyleCnt="0"/>
      <dgm:spPr/>
    </dgm:pt>
    <dgm:pt modelId="{E05BC1CE-9B53-483C-A334-CE8629D6F581}" type="pres">
      <dgm:prSet presAssocID="{0CBEA84F-B49B-4CB0-B90F-755F8EDA0226}" presName="imgShp" presStyleLbl="fgImgPlace1" presStyleIdx="7" presStyleCnt="8" custScaleX="112873" custScaleY="106828" custLinFactNeighborX="-7635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BDF2A860-CE59-4868-80BC-674CD282D4C0}" type="pres">
      <dgm:prSet presAssocID="{0CBEA84F-B49B-4CB0-B90F-755F8EDA0226}" presName="txShp" presStyleLbl="node1" presStyleIdx="7" presStyleCnt="8" custScaleX="98379" custScaleY="162237" custLinFactNeighborX="5676" custLinFactNeighborY="-738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E30A747-4291-4099-B0DA-54A3CAEB39BA}" type="presOf" srcId="{2545BE9A-35E8-447A-9367-20BB8B38E975}" destId="{00B1B81B-7148-488D-8D0F-321B17909A45}" srcOrd="0" destOrd="0" presId="urn:microsoft.com/office/officeart/2005/8/layout/vList3"/>
    <dgm:cxn modelId="{36DDB463-8522-43F6-B0B9-24B6960C3E34}" type="presOf" srcId="{6A8A4C93-8477-4049-AE57-4F8D551E034A}" destId="{4266FFBB-A122-48D8-B397-074591108713}" srcOrd="0" destOrd="0" presId="urn:microsoft.com/office/officeart/2005/8/layout/vList3"/>
    <dgm:cxn modelId="{38852560-238A-49C4-BF67-FEDEAE87F1F9}" srcId="{8A421C0E-6B8F-4E46-A543-8F9B1B18DA9D}" destId="{2545BE9A-35E8-447A-9367-20BB8B38E975}" srcOrd="4" destOrd="0" parTransId="{65F7B697-A1BC-4183-BF7F-36150C4699EE}" sibTransId="{8C6F266C-CE59-44BA-A58D-2E06B331DA3E}"/>
    <dgm:cxn modelId="{880A18D0-C2E6-4D48-B8F3-C078988785F7}" srcId="{8A421C0E-6B8F-4E46-A543-8F9B1B18DA9D}" destId="{6A8A4C93-8477-4049-AE57-4F8D551E034A}" srcOrd="0" destOrd="0" parTransId="{56D27D13-4336-416C-80B3-2264B742A9D8}" sibTransId="{CB2CE89E-7010-464D-A424-C8AFED6A8A74}"/>
    <dgm:cxn modelId="{94D3B25A-13A2-4994-8F94-6D198CE85BAF}" type="presOf" srcId="{8A421C0E-6B8F-4E46-A543-8F9B1B18DA9D}" destId="{E166B0CC-C439-4F68-89D9-23E4311E6D0F}" srcOrd="0" destOrd="0" presId="urn:microsoft.com/office/officeart/2005/8/layout/vList3"/>
    <dgm:cxn modelId="{C3E03534-461B-4C20-8306-BFCA2892D1C4}" type="presOf" srcId="{D8ADA9BB-03FE-4125-A1BC-C2EC95D5D3AF}" destId="{754FBF92-8FF8-4FB6-8060-A28879E1DB04}" srcOrd="0" destOrd="0" presId="urn:microsoft.com/office/officeart/2005/8/layout/vList3"/>
    <dgm:cxn modelId="{26D7E1A3-ED85-4F30-A44A-88C4051E8703}" srcId="{8A421C0E-6B8F-4E46-A543-8F9B1B18DA9D}" destId="{D8ADA9BB-03FE-4125-A1BC-C2EC95D5D3AF}" srcOrd="6" destOrd="0" parTransId="{36D039C7-937C-4B9B-B737-9D5F3019680F}" sibTransId="{BD479892-3049-4A66-B072-8B655BCEFE7F}"/>
    <dgm:cxn modelId="{5A41102C-C8C9-4A45-8746-DA514712A25A}" type="presOf" srcId="{1B0A8E9D-363E-47E9-8A6F-F4E7F2880AC7}" destId="{C170C0A3-046E-4FB1-AF3A-F574F08C1CB5}" srcOrd="0" destOrd="0" presId="urn:microsoft.com/office/officeart/2005/8/layout/vList3"/>
    <dgm:cxn modelId="{C5085129-2715-4446-9223-01BBD0120E20}" srcId="{8A421C0E-6B8F-4E46-A543-8F9B1B18DA9D}" destId="{1B0A8E9D-363E-47E9-8A6F-F4E7F2880AC7}" srcOrd="2" destOrd="0" parTransId="{3F9A8702-E78F-45B7-9099-5403592BB97F}" sibTransId="{63913F94-A4A5-4CE9-8A3C-6C27EBB4C831}"/>
    <dgm:cxn modelId="{25AF1BDF-9EE5-4A80-AA27-8EF55332B71B}" srcId="{8A421C0E-6B8F-4E46-A543-8F9B1B18DA9D}" destId="{3DBE380F-0F0F-4FFA-A46F-2B7DE2432FC5}" srcOrd="1" destOrd="0" parTransId="{A4CA371F-5EDC-44DA-95FF-DB1495F0E0F7}" sibTransId="{AAC856D2-C761-46A8-A6D6-ABEAF4BCA246}"/>
    <dgm:cxn modelId="{CF09EAFA-AD3B-4408-B6A5-2375437CD8E7}" type="presOf" srcId="{0CBEA84F-B49B-4CB0-B90F-755F8EDA0226}" destId="{BDF2A860-CE59-4868-80BC-674CD282D4C0}" srcOrd="0" destOrd="0" presId="urn:microsoft.com/office/officeart/2005/8/layout/vList3"/>
    <dgm:cxn modelId="{06718F21-A777-417B-8EBD-BE45EF293A50}" type="presOf" srcId="{3DBE380F-0F0F-4FFA-A46F-2B7DE2432FC5}" destId="{1A4A51D3-5104-4279-92D0-996AE5E67438}" srcOrd="0" destOrd="0" presId="urn:microsoft.com/office/officeart/2005/8/layout/vList3"/>
    <dgm:cxn modelId="{9FF9794A-3522-4279-83CE-1D06A946050E}" srcId="{8A421C0E-6B8F-4E46-A543-8F9B1B18DA9D}" destId="{0CBEA84F-B49B-4CB0-B90F-755F8EDA0226}" srcOrd="7" destOrd="0" parTransId="{A3A78A1E-5528-42FD-A6A9-3250E93568EC}" sibTransId="{56224062-A1C5-4282-BDE9-9D3ACBD96ED6}"/>
    <dgm:cxn modelId="{82A1422B-9FF9-4AE9-8C8D-F7F4CD1819C6}" type="presOf" srcId="{9F81491C-9DF5-427A-988A-53E196CEAD1C}" destId="{5F496108-5A3A-440B-8A33-D1D533CF47B4}" srcOrd="0" destOrd="0" presId="urn:microsoft.com/office/officeart/2005/8/layout/vList3"/>
    <dgm:cxn modelId="{C8EB55BA-3273-4B4E-9197-53297D952064}" srcId="{8A421C0E-6B8F-4E46-A543-8F9B1B18DA9D}" destId="{DD024FD3-0879-4C38-9C4C-270F4C2D9DD5}" srcOrd="3" destOrd="0" parTransId="{C9A74009-34D4-4D96-959A-A902C1E46863}" sibTransId="{47194A9F-BCF2-45FA-B70A-A9284B2AA875}"/>
    <dgm:cxn modelId="{44A44461-61E9-4CB4-89CE-76D8A6D835DB}" srcId="{8A421C0E-6B8F-4E46-A543-8F9B1B18DA9D}" destId="{9F81491C-9DF5-427A-988A-53E196CEAD1C}" srcOrd="5" destOrd="0" parTransId="{6BDAC5C3-F078-4E9E-9837-A5CC6D801031}" sibTransId="{1BEC02B8-11F3-4DFD-8B13-7BC673B0E53D}"/>
    <dgm:cxn modelId="{1F4219D5-2373-411A-898B-04EE7FCEAD91}" type="presOf" srcId="{DD024FD3-0879-4C38-9C4C-270F4C2D9DD5}" destId="{5B986D38-DB93-4507-A705-5A6162B77007}" srcOrd="0" destOrd="0" presId="urn:microsoft.com/office/officeart/2005/8/layout/vList3"/>
    <dgm:cxn modelId="{7475AFDC-C864-48FF-A810-181C79E7AFD9}" type="presParOf" srcId="{E166B0CC-C439-4F68-89D9-23E4311E6D0F}" destId="{2AA16EE7-1A33-4F3F-A9FE-77A6D372646E}" srcOrd="0" destOrd="0" presId="urn:microsoft.com/office/officeart/2005/8/layout/vList3"/>
    <dgm:cxn modelId="{8C781543-1CDE-4857-A624-19980D921BB6}" type="presParOf" srcId="{2AA16EE7-1A33-4F3F-A9FE-77A6D372646E}" destId="{B551D47B-8AC8-4BE3-8AA1-FC056A5069F7}" srcOrd="0" destOrd="0" presId="urn:microsoft.com/office/officeart/2005/8/layout/vList3"/>
    <dgm:cxn modelId="{57DCEEAB-62C1-490D-BAE7-1DB955213A1C}" type="presParOf" srcId="{2AA16EE7-1A33-4F3F-A9FE-77A6D372646E}" destId="{4266FFBB-A122-48D8-B397-074591108713}" srcOrd="1" destOrd="0" presId="urn:microsoft.com/office/officeart/2005/8/layout/vList3"/>
    <dgm:cxn modelId="{063FCD5B-A890-45C1-9C29-3C56BA78262C}" type="presParOf" srcId="{E166B0CC-C439-4F68-89D9-23E4311E6D0F}" destId="{13158A90-9596-4C58-9A32-52CAE5252DAA}" srcOrd="1" destOrd="0" presId="urn:microsoft.com/office/officeart/2005/8/layout/vList3"/>
    <dgm:cxn modelId="{850F91B3-DDC9-4C4C-935F-FAF57FDA31E6}" type="presParOf" srcId="{E166B0CC-C439-4F68-89D9-23E4311E6D0F}" destId="{E0595824-395D-4DE2-B96C-C4B6313BCA54}" srcOrd="2" destOrd="0" presId="urn:microsoft.com/office/officeart/2005/8/layout/vList3"/>
    <dgm:cxn modelId="{1BCD0433-6C7C-4F17-ACF8-4C37ACC6FA8A}" type="presParOf" srcId="{E0595824-395D-4DE2-B96C-C4B6313BCA54}" destId="{710A15B0-0D1E-455C-9D60-C607699C2510}" srcOrd="0" destOrd="0" presId="urn:microsoft.com/office/officeart/2005/8/layout/vList3"/>
    <dgm:cxn modelId="{F39C0186-ACF5-476C-9732-0EEFC69985BB}" type="presParOf" srcId="{E0595824-395D-4DE2-B96C-C4B6313BCA54}" destId="{1A4A51D3-5104-4279-92D0-996AE5E67438}" srcOrd="1" destOrd="0" presId="urn:microsoft.com/office/officeart/2005/8/layout/vList3"/>
    <dgm:cxn modelId="{ACACA4C7-D408-46AA-8CC2-9D9922BC0303}" type="presParOf" srcId="{E166B0CC-C439-4F68-89D9-23E4311E6D0F}" destId="{F72AE673-6F88-46FC-B4F0-2837173C5016}" srcOrd="3" destOrd="0" presId="urn:microsoft.com/office/officeart/2005/8/layout/vList3"/>
    <dgm:cxn modelId="{439AAEA2-ABC0-4726-936E-9812C970CD1E}" type="presParOf" srcId="{E166B0CC-C439-4F68-89D9-23E4311E6D0F}" destId="{2E994ED9-F4E7-4D7A-8006-8FD19C187CEC}" srcOrd="4" destOrd="0" presId="urn:microsoft.com/office/officeart/2005/8/layout/vList3"/>
    <dgm:cxn modelId="{56A09478-B291-48B3-AA76-1859E6229B55}" type="presParOf" srcId="{2E994ED9-F4E7-4D7A-8006-8FD19C187CEC}" destId="{A750148B-571A-4957-895C-D11963AF3A5E}" srcOrd="0" destOrd="0" presId="urn:microsoft.com/office/officeart/2005/8/layout/vList3"/>
    <dgm:cxn modelId="{2BB3FCE3-518A-4141-8AF7-5CCE91B1C0B3}" type="presParOf" srcId="{2E994ED9-F4E7-4D7A-8006-8FD19C187CEC}" destId="{C170C0A3-046E-4FB1-AF3A-F574F08C1CB5}" srcOrd="1" destOrd="0" presId="urn:microsoft.com/office/officeart/2005/8/layout/vList3"/>
    <dgm:cxn modelId="{B6FFC182-882A-40B1-9865-A57C61BB6255}" type="presParOf" srcId="{E166B0CC-C439-4F68-89D9-23E4311E6D0F}" destId="{B44527AC-427D-4B79-AE45-1A6DC27040D1}" srcOrd="5" destOrd="0" presId="urn:microsoft.com/office/officeart/2005/8/layout/vList3"/>
    <dgm:cxn modelId="{825CE78C-804F-4EE6-92CC-19A23422D79A}" type="presParOf" srcId="{E166B0CC-C439-4F68-89D9-23E4311E6D0F}" destId="{31E789FD-868E-4F63-8B88-2214A23B2C11}" srcOrd="6" destOrd="0" presId="urn:microsoft.com/office/officeart/2005/8/layout/vList3"/>
    <dgm:cxn modelId="{4D2BF6AA-EB47-4A97-8B1B-7F757B76313E}" type="presParOf" srcId="{31E789FD-868E-4F63-8B88-2214A23B2C11}" destId="{1D073384-6362-424F-8C2F-2809D66CC88B}" srcOrd="0" destOrd="0" presId="urn:microsoft.com/office/officeart/2005/8/layout/vList3"/>
    <dgm:cxn modelId="{02E6D067-E11D-4264-80E7-CEFF096F9DEC}" type="presParOf" srcId="{31E789FD-868E-4F63-8B88-2214A23B2C11}" destId="{5B986D38-DB93-4507-A705-5A6162B77007}" srcOrd="1" destOrd="0" presId="urn:microsoft.com/office/officeart/2005/8/layout/vList3"/>
    <dgm:cxn modelId="{8BBF01E5-FCAB-4828-80A1-AB04F7C4D798}" type="presParOf" srcId="{E166B0CC-C439-4F68-89D9-23E4311E6D0F}" destId="{8C1F2EAE-1D9B-4244-9A7C-6E4A0B84A093}" srcOrd="7" destOrd="0" presId="urn:microsoft.com/office/officeart/2005/8/layout/vList3"/>
    <dgm:cxn modelId="{9C22CADB-10E5-4631-A94C-F0A801BA6C6A}" type="presParOf" srcId="{E166B0CC-C439-4F68-89D9-23E4311E6D0F}" destId="{C0AB36A9-597C-482B-AE93-026383D74490}" srcOrd="8" destOrd="0" presId="urn:microsoft.com/office/officeart/2005/8/layout/vList3"/>
    <dgm:cxn modelId="{B611AF4B-337E-40B0-82A0-E8596BC51071}" type="presParOf" srcId="{C0AB36A9-597C-482B-AE93-026383D74490}" destId="{74D69089-00F9-447D-867A-EE2BA0D6E019}" srcOrd="0" destOrd="0" presId="urn:microsoft.com/office/officeart/2005/8/layout/vList3"/>
    <dgm:cxn modelId="{16646FDE-5E29-47EC-A733-7315FBBF4015}" type="presParOf" srcId="{C0AB36A9-597C-482B-AE93-026383D74490}" destId="{00B1B81B-7148-488D-8D0F-321B17909A45}" srcOrd="1" destOrd="0" presId="urn:microsoft.com/office/officeart/2005/8/layout/vList3"/>
    <dgm:cxn modelId="{4D718031-6C59-421B-9C55-F9333FD42E8A}" type="presParOf" srcId="{E166B0CC-C439-4F68-89D9-23E4311E6D0F}" destId="{FDE3BF1C-7828-4610-A831-9C2BDA614D12}" srcOrd="9" destOrd="0" presId="urn:microsoft.com/office/officeart/2005/8/layout/vList3"/>
    <dgm:cxn modelId="{5BCD4C52-75CA-4C97-AF02-C5E81D5EDFBF}" type="presParOf" srcId="{E166B0CC-C439-4F68-89D9-23E4311E6D0F}" destId="{715C242E-D48A-4589-B808-A6D79A9C9241}" srcOrd="10" destOrd="0" presId="urn:microsoft.com/office/officeart/2005/8/layout/vList3"/>
    <dgm:cxn modelId="{329D42E8-2789-48FC-B3ED-947D9DD9B0CB}" type="presParOf" srcId="{715C242E-D48A-4589-B808-A6D79A9C9241}" destId="{7ADB47D4-5561-482E-A202-D29F9B01CA4F}" srcOrd="0" destOrd="0" presId="urn:microsoft.com/office/officeart/2005/8/layout/vList3"/>
    <dgm:cxn modelId="{3B1E8C82-0413-4A36-A63A-A9F0E9350EE7}" type="presParOf" srcId="{715C242E-D48A-4589-B808-A6D79A9C9241}" destId="{5F496108-5A3A-440B-8A33-D1D533CF47B4}" srcOrd="1" destOrd="0" presId="urn:microsoft.com/office/officeart/2005/8/layout/vList3"/>
    <dgm:cxn modelId="{501BCB55-24E3-4956-967C-D48F49CC541C}" type="presParOf" srcId="{E166B0CC-C439-4F68-89D9-23E4311E6D0F}" destId="{644481CE-90E8-4113-8581-21FC9CBF0AC0}" srcOrd="11" destOrd="0" presId="urn:microsoft.com/office/officeart/2005/8/layout/vList3"/>
    <dgm:cxn modelId="{BD4DFF7F-C64D-4E7A-B6AB-050C311D8E33}" type="presParOf" srcId="{E166B0CC-C439-4F68-89D9-23E4311E6D0F}" destId="{56278A13-4452-462B-B945-7B17D8F159A5}" srcOrd="12" destOrd="0" presId="urn:microsoft.com/office/officeart/2005/8/layout/vList3"/>
    <dgm:cxn modelId="{9963177D-F1FD-4BF5-ADA9-62E1BDDF20B0}" type="presParOf" srcId="{56278A13-4452-462B-B945-7B17D8F159A5}" destId="{CA449693-0D7D-4ABD-9D72-61919522D6E5}" srcOrd="0" destOrd="0" presId="urn:microsoft.com/office/officeart/2005/8/layout/vList3"/>
    <dgm:cxn modelId="{9AECB2CE-A97E-45DC-B8E7-60487C43CB47}" type="presParOf" srcId="{56278A13-4452-462B-B945-7B17D8F159A5}" destId="{754FBF92-8FF8-4FB6-8060-A28879E1DB04}" srcOrd="1" destOrd="0" presId="urn:microsoft.com/office/officeart/2005/8/layout/vList3"/>
    <dgm:cxn modelId="{D0B7F12E-0DA9-474B-8DE2-C8FB3594D8E1}" type="presParOf" srcId="{E166B0CC-C439-4F68-89D9-23E4311E6D0F}" destId="{BF63CAF3-717B-4BC8-B7B8-D6D210BADA0B}" srcOrd="13" destOrd="0" presId="urn:microsoft.com/office/officeart/2005/8/layout/vList3"/>
    <dgm:cxn modelId="{A73312AD-9605-4A89-BC3C-F61AEA6DB1F6}" type="presParOf" srcId="{E166B0CC-C439-4F68-89D9-23E4311E6D0F}" destId="{458EE925-B7B5-4495-ABEA-A649E8C25C7D}" srcOrd="14" destOrd="0" presId="urn:microsoft.com/office/officeart/2005/8/layout/vList3"/>
    <dgm:cxn modelId="{702BA9B7-F195-413D-873F-9CD07EA2A73F}" type="presParOf" srcId="{458EE925-B7B5-4495-ABEA-A649E8C25C7D}" destId="{E05BC1CE-9B53-483C-A334-CE8629D6F581}" srcOrd="0" destOrd="0" presId="urn:microsoft.com/office/officeart/2005/8/layout/vList3"/>
    <dgm:cxn modelId="{4A615EA4-A9D8-4EFC-AB37-D8C9D484F269}" type="presParOf" srcId="{458EE925-B7B5-4495-ABEA-A649E8C25C7D}" destId="{BDF2A860-CE59-4868-80BC-674CD282D4C0}" srcOrd="1" destOrd="0" presId="urn:microsoft.com/office/officeart/2005/8/layout/v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742D5D-0107-47E7-8E68-C6E41D22B51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FF0D7B-A026-4B89-8027-63F313975E1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4.</a:t>
          </a:r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Слухова сенсорна система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https://www.thinglink.com/scene/1007369315608952834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FB619E-30C5-408A-A605-E37B6BEF9087}" type="parTrans" cxnId="{0606DB7D-B3EC-41ED-BB21-822F093CAFFC}">
      <dgm:prSet/>
      <dgm:spPr/>
      <dgm:t>
        <a:bodyPr/>
        <a:lstStyle/>
        <a:p>
          <a:endParaRPr lang="uk-UA"/>
        </a:p>
      </dgm:t>
    </dgm:pt>
    <dgm:pt modelId="{7D655A09-B6FA-4283-9E54-125568314CC2}" type="sibTrans" cxnId="{0606DB7D-B3EC-41ED-BB21-822F093CAFFC}">
      <dgm:prSet/>
      <dgm:spPr/>
      <dgm:t>
        <a:bodyPr/>
        <a:lstStyle/>
        <a:p>
          <a:endParaRPr lang="uk-UA"/>
        </a:p>
      </dgm:t>
    </dgm:pt>
    <dgm:pt modelId="{3FB50A73-C6C4-4D97-B863-41304A321CF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Сприйняття звуків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https://www.youtube.com/watch?v=e0GRPG7_FKU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700265-1517-4A9E-A106-5C211A656BCF}" type="parTrans" cxnId="{BB71A5C3-3F2F-47BE-9013-7D424FFDD2BA}">
      <dgm:prSet/>
      <dgm:spPr/>
      <dgm:t>
        <a:bodyPr/>
        <a:lstStyle/>
        <a:p>
          <a:endParaRPr lang="uk-UA"/>
        </a:p>
      </dgm:t>
    </dgm:pt>
    <dgm:pt modelId="{B119A657-5848-4B9C-BD0F-8EE2D20AA02A}" type="sibTrans" cxnId="{BB71A5C3-3F2F-47BE-9013-7D424FFDD2BA}">
      <dgm:prSet/>
      <dgm:spPr/>
      <dgm:t>
        <a:bodyPr/>
        <a:lstStyle/>
        <a:p>
          <a:endParaRPr lang="uk-UA"/>
        </a:p>
      </dgm:t>
    </dgm:pt>
    <dgm:pt modelId="{F23A2B7B-1609-4DA8-82AE-AEACA7993BB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err="1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Лор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про ватні палички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https://www.youtube.com/watch?v=nz3pPubP8iY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11C200-5B0A-4867-8077-0C8906176D31}" type="parTrans" cxnId="{39A32895-7E94-42BD-BD14-A82E72D61CD4}">
      <dgm:prSet/>
      <dgm:spPr/>
      <dgm:t>
        <a:bodyPr/>
        <a:lstStyle/>
        <a:p>
          <a:endParaRPr lang="uk-UA"/>
        </a:p>
      </dgm:t>
    </dgm:pt>
    <dgm:pt modelId="{42E6A3DD-6FBE-4D52-882E-BA6C068C0EF9}" type="sibTrans" cxnId="{39A32895-7E94-42BD-BD14-A82E72D61CD4}">
      <dgm:prSet/>
      <dgm:spPr/>
      <dgm:t>
        <a:bodyPr/>
        <a:lstStyle/>
        <a:p>
          <a:endParaRPr lang="uk-UA"/>
        </a:p>
      </dgm:t>
    </dgm:pt>
    <dgm:pt modelId="{CC3BF189-D320-4EB2-A6F3-6D5445B218DE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Будова і функціональне значення слухової сенсорної системи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https://www.youtube.com/watch?v=ZDAnfm0B3mU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5A8147-C697-45C4-B57D-6E90D0F54D77}" type="parTrans" cxnId="{D4FDFF4F-9B04-4361-8EF7-D13FAAF76CC8}">
      <dgm:prSet/>
      <dgm:spPr/>
      <dgm:t>
        <a:bodyPr/>
        <a:lstStyle/>
        <a:p>
          <a:endParaRPr lang="uk-UA"/>
        </a:p>
      </dgm:t>
    </dgm:pt>
    <dgm:pt modelId="{87EE2B87-4700-480F-97CA-D3E8A5184095}" type="sibTrans" cxnId="{D4FDFF4F-9B04-4361-8EF7-D13FAAF76CC8}">
      <dgm:prSet/>
      <dgm:spPr/>
      <dgm:t>
        <a:bodyPr/>
        <a:lstStyle/>
        <a:p>
          <a:endParaRPr lang="uk-UA"/>
        </a:p>
      </dgm:t>
    </dgm:pt>
    <dgm:pt modelId="{FE8685F5-6CFF-470D-A2FF-80BACC97E183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Як правильно чистити вуха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https://www.youtube.com/watch?v=a4y2lLd-7NE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3BEA12-AD9F-40DE-AEB6-4638D4C807CC}" type="parTrans" cxnId="{9FF781E9-7BBC-4542-9129-6CC32F6F37B5}">
      <dgm:prSet/>
      <dgm:spPr/>
      <dgm:t>
        <a:bodyPr/>
        <a:lstStyle/>
        <a:p>
          <a:endParaRPr lang="uk-UA"/>
        </a:p>
      </dgm:t>
    </dgm:pt>
    <dgm:pt modelId="{C41E0EA0-6953-4223-AF4E-6F7B835EEAE3}" type="sibTrans" cxnId="{9FF781E9-7BBC-4542-9129-6CC32F6F37B5}">
      <dgm:prSet/>
      <dgm:spPr/>
      <dgm:t>
        <a:bodyPr/>
        <a:lstStyle/>
        <a:p>
          <a:endParaRPr lang="uk-UA"/>
        </a:p>
      </dgm:t>
    </dgm:pt>
    <dgm:pt modelId="{3F1C912B-9B11-4B2E-9131-03C58B007C6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6"/>
            </a:rPr>
            <a:t>https://drive.google.com/file/d/1W94wZtEHhlJrgWlY1j_6GfY9S3-twH6q/view?usp=sharing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364662-28C0-45F6-937E-C23ACD947BE3}" type="parTrans" cxnId="{9540E97A-D6DD-484A-86A7-DA63BB6DC16C}">
      <dgm:prSet/>
      <dgm:spPr/>
      <dgm:t>
        <a:bodyPr/>
        <a:lstStyle/>
        <a:p>
          <a:endParaRPr lang="uk-UA"/>
        </a:p>
      </dgm:t>
    </dgm:pt>
    <dgm:pt modelId="{D3142E9A-4431-45A5-9DCC-3F7DE75BEB36}" type="sibTrans" cxnId="{9540E97A-D6DD-484A-86A7-DA63BB6DC16C}">
      <dgm:prSet/>
      <dgm:spPr/>
      <dgm:t>
        <a:bodyPr/>
        <a:lstStyle/>
        <a:p>
          <a:endParaRPr lang="uk-UA"/>
        </a:p>
      </dgm:t>
    </dgm:pt>
    <dgm:pt modelId="{B8DEDF3A-0CE4-4068-B3FA-232395DD7E1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Будова органа слуху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7"/>
            </a:rPr>
            <a:t>https://learningapps.org/view4387326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6396C5-94E4-45F1-9B98-4BC078378FDF}" type="parTrans" cxnId="{7596D87B-3191-4676-9D78-6A060B0E7CB0}">
      <dgm:prSet/>
      <dgm:spPr/>
      <dgm:t>
        <a:bodyPr/>
        <a:lstStyle/>
        <a:p>
          <a:endParaRPr lang="uk-UA"/>
        </a:p>
      </dgm:t>
    </dgm:pt>
    <dgm:pt modelId="{3E3054FE-53E0-4C38-B348-AB0A1612E229}" type="sibTrans" cxnId="{7596D87B-3191-4676-9D78-6A060B0E7CB0}">
      <dgm:prSet/>
      <dgm:spPr/>
      <dgm:t>
        <a:bodyPr/>
        <a:lstStyle/>
        <a:p>
          <a:endParaRPr lang="uk-UA"/>
        </a:p>
      </dgm:t>
    </dgm:pt>
    <dgm:pt modelId="{3514F895-3411-4266-9685-0DB956580FB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Інтерактивний кросворд «Будова вуха»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8"/>
            </a:rPr>
            <a:t>https://drive.google.com/file/d/1x6j3B1GfUaqCLja4weKtejTpKAcSEZ7U/view?usp=sharing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A685E5-4E36-4C0F-B933-DFC8A8E0CCED}" type="parTrans" cxnId="{4D451FC6-73E6-4250-AE6A-91026B83DBF3}">
      <dgm:prSet/>
      <dgm:spPr/>
      <dgm:t>
        <a:bodyPr/>
        <a:lstStyle/>
        <a:p>
          <a:endParaRPr lang="uk-UA"/>
        </a:p>
      </dgm:t>
    </dgm:pt>
    <dgm:pt modelId="{92672DDF-F599-4856-8199-06C61586CC01}" type="sibTrans" cxnId="{4D451FC6-73E6-4250-AE6A-91026B83DBF3}">
      <dgm:prSet/>
      <dgm:spPr/>
      <dgm:t>
        <a:bodyPr/>
        <a:lstStyle/>
        <a:p>
          <a:endParaRPr lang="uk-UA"/>
        </a:p>
      </dgm:t>
    </dgm:pt>
    <dgm:pt modelId="{CC76888B-BBAF-48ED-A3A9-96F1B6A1CE2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Відділи органа слуху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9"/>
            </a:rPr>
            <a:t>https://learningapps.org/view4387666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69D6B9-193A-41CE-B8C5-2C8BA3D244E9}" type="parTrans" cxnId="{4E764903-8EAA-4197-8684-B88F19A541B1}">
      <dgm:prSet/>
      <dgm:spPr/>
      <dgm:t>
        <a:bodyPr/>
        <a:lstStyle/>
        <a:p>
          <a:endParaRPr lang="uk-UA"/>
        </a:p>
      </dgm:t>
    </dgm:pt>
    <dgm:pt modelId="{D968B778-0472-4F1C-B102-76268E9399C3}" type="sibTrans" cxnId="{4E764903-8EAA-4197-8684-B88F19A541B1}">
      <dgm:prSet/>
      <dgm:spPr/>
      <dgm:t>
        <a:bodyPr/>
        <a:lstStyle/>
        <a:p>
          <a:endParaRPr lang="uk-UA"/>
        </a:p>
      </dgm:t>
    </dgm:pt>
    <dgm:pt modelId="{A916E6A8-B0DB-47BC-BC1E-C380EAECA31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Функціонування слухової сенсорної системи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0"/>
            </a:rPr>
            <a:t>https://learningapps.org/view4388694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5459BF-3111-40BD-84A4-23C3F2CB0B8D}" type="parTrans" cxnId="{D905B75F-CA9D-43AE-9580-991AAFCB09ED}">
      <dgm:prSet/>
      <dgm:spPr/>
      <dgm:t>
        <a:bodyPr/>
        <a:lstStyle/>
        <a:p>
          <a:endParaRPr lang="uk-UA"/>
        </a:p>
      </dgm:t>
    </dgm:pt>
    <dgm:pt modelId="{2FF769E8-04E3-42D5-8F88-A8729B5473E3}" type="sibTrans" cxnId="{D905B75F-CA9D-43AE-9580-991AAFCB09ED}">
      <dgm:prSet/>
      <dgm:spPr/>
      <dgm:t>
        <a:bodyPr/>
        <a:lstStyle/>
        <a:p>
          <a:endParaRPr lang="uk-UA"/>
        </a:p>
      </dgm:t>
    </dgm:pt>
    <dgm:pt modelId="{55F2D341-BE70-4755-A9DF-C45705FA71F8}" type="pres">
      <dgm:prSet presAssocID="{1F742D5D-0107-47E7-8E68-C6E41D22B518}" presName="linearFlow" presStyleCnt="0">
        <dgm:presLayoutVars>
          <dgm:dir/>
          <dgm:resizeHandles val="exact"/>
        </dgm:presLayoutVars>
      </dgm:prSet>
      <dgm:spPr/>
    </dgm:pt>
    <dgm:pt modelId="{18115F14-1A8D-4EB5-8F59-093CD0D4A992}" type="pres">
      <dgm:prSet presAssocID="{44FF0D7B-A026-4B89-8027-63F313975E17}" presName="composite" presStyleCnt="0"/>
      <dgm:spPr/>
    </dgm:pt>
    <dgm:pt modelId="{0ED84EB4-7352-4E4B-BA6E-3F11C346B265}" type="pres">
      <dgm:prSet presAssocID="{44FF0D7B-A026-4B89-8027-63F313975E17}" presName="imgShp" presStyleLbl="fgImgPlace1" presStyleIdx="0" presStyleCnt="10" custScaleX="245166" custScaleY="219983" custLinFactX="-155256" custLinFactNeighborX="-200000" custLinFactNeighborY="5005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A61D4D99-B62C-48CB-BD50-2A72F3B95665}" type="pres">
      <dgm:prSet presAssocID="{44FF0D7B-A026-4B89-8027-63F313975E17}" presName="txShp" presStyleLbl="node1" presStyleIdx="0" presStyleCnt="10" custScaleX="134219" custScaleY="221183" custLinFactNeighborX="9763" custLinFactNeighborY="-3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54B0565-9486-48B9-8D40-21E74E11F404}" type="pres">
      <dgm:prSet presAssocID="{7D655A09-B6FA-4283-9E54-125568314CC2}" presName="spacing" presStyleCnt="0"/>
      <dgm:spPr/>
    </dgm:pt>
    <dgm:pt modelId="{01C0EECE-0720-4BDA-82AF-70E0CB857DF7}" type="pres">
      <dgm:prSet presAssocID="{B8DEDF3A-0CE4-4068-B3FA-232395DD7E1C}" presName="composite" presStyleCnt="0"/>
      <dgm:spPr/>
    </dgm:pt>
    <dgm:pt modelId="{C45DDCAA-8F18-4A1F-8B54-BDCFB2B93786}" type="pres">
      <dgm:prSet presAssocID="{B8DEDF3A-0CE4-4068-B3FA-232395DD7E1C}" presName="imgShp" presStyleLbl="fgImgPlace1" presStyleIdx="1" presStyleCnt="10" custScaleX="164340" custScaleY="153691" custLinFactNeighborX="-60738" custLinFactNeighborY="-2272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38E5EE3C-C968-4A6E-9371-8166E32A0099}" type="pres">
      <dgm:prSet presAssocID="{B8DEDF3A-0CE4-4068-B3FA-232395DD7E1C}" presName="txShp" presStyleLbl="node1" presStyleIdx="1" presStyleCnt="10" custScaleX="115515" custLinFactNeighborX="11165" custLinFactNeighborY="-678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029BE90-B8A8-4B30-969F-442BC8AB3F23}" type="pres">
      <dgm:prSet presAssocID="{3E3054FE-53E0-4C38-B348-AB0A1612E229}" presName="spacing" presStyleCnt="0"/>
      <dgm:spPr/>
    </dgm:pt>
    <dgm:pt modelId="{B22B8087-A0D3-419A-8806-E5CB0A117A6D}" type="pres">
      <dgm:prSet presAssocID="{CC76888B-BBAF-48ED-A3A9-96F1B6A1CE2D}" presName="composite" presStyleCnt="0"/>
      <dgm:spPr/>
    </dgm:pt>
    <dgm:pt modelId="{0833C902-C1DC-4562-B8B4-9ADF6CEA2B9E}" type="pres">
      <dgm:prSet presAssocID="{CC76888B-BBAF-48ED-A3A9-96F1B6A1CE2D}" presName="imgShp" presStyleLbl="fgImgPlace1" presStyleIdx="2" presStyleCnt="10" custScaleX="170679" custScaleY="172862" custLinFactNeighborX="-57568" custLinFactNeighborY="-6376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A085857F-6F20-4254-97F5-4734095A1DCF}" type="pres">
      <dgm:prSet presAssocID="{CC76888B-BBAF-48ED-A3A9-96F1B6A1CE2D}" presName="txShp" presStyleLbl="node1" presStyleIdx="2" presStyleCnt="10" custScaleX="115456" custLinFactNeighborX="11194" custLinFactNeighborY="-2531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C38F89-C9A1-4062-A62C-B7B92F246BB2}" type="pres">
      <dgm:prSet presAssocID="{D968B778-0472-4F1C-B102-76268E9399C3}" presName="spacing" presStyleCnt="0"/>
      <dgm:spPr/>
    </dgm:pt>
    <dgm:pt modelId="{51223C7A-7D61-43E2-9358-0F003803A2D0}" type="pres">
      <dgm:prSet presAssocID="{A916E6A8-B0DB-47BC-BC1E-C380EAECA31D}" presName="composite" presStyleCnt="0"/>
      <dgm:spPr/>
    </dgm:pt>
    <dgm:pt modelId="{C7308EED-F0F5-499C-851D-2E4B56AC687C}" type="pres">
      <dgm:prSet presAssocID="{A916E6A8-B0DB-47BC-BC1E-C380EAECA31D}" presName="imgShp" presStyleLbl="fgImgPlace1" presStyleIdx="3" presStyleCnt="10" custScaleX="164340" custScaleY="164197" custLinFactNeighborX="-60738" custLinFactNeighborY="-2409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C635AE7F-C933-4F5D-97B5-7F0823007D4E}" type="pres">
      <dgm:prSet presAssocID="{A916E6A8-B0DB-47BC-BC1E-C380EAECA31D}" presName="txShp" presStyleLbl="node1" presStyleIdx="3" presStyleCnt="10" custScaleX="115663" custScaleY="168202" custLinFactNeighborX="11466" custLinFactNeighborY="-4285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13C6C7C-70DF-402A-8C66-273431CE2232}" type="pres">
      <dgm:prSet presAssocID="{2FF769E8-04E3-42D5-8F88-A8729B5473E3}" presName="spacing" presStyleCnt="0"/>
      <dgm:spPr/>
    </dgm:pt>
    <dgm:pt modelId="{181425B8-BAA3-43F6-A206-E55D4E546241}" type="pres">
      <dgm:prSet presAssocID="{3514F895-3411-4266-9685-0DB956580FBF}" presName="composite" presStyleCnt="0"/>
      <dgm:spPr/>
    </dgm:pt>
    <dgm:pt modelId="{5E34D5FC-9E64-4806-BD4D-1FFFDA1BE724}" type="pres">
      <dgm:prSet presAssocID="{3514F895-3411-4266-9685-0DB956580FBF}" presName="imgShp" presStyleLbl="fgImgPlace1" presStyleIdx="4" presStyleCnt="10" custScaleX="158524" custScaleY="168673" custLinFactNeighborX="-56250" custLinFactNeighborY="-10306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C380643A-9707-4E22-BB7D-87BC70197466}" type="pres">
      <dgm:prSet presAssocID="{3514F895-3411-4266-9685-0DB956580FBF}" presName="txShp" presStyleLbl="node1" presStyleIdx="4" presStyleCnt="10" custScaleX="115543" custScaleY="307111" custLinFactNeighborX="11045" custLinFactNeighborY="-1390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894CAB-1F58-4F95-B045-D972F641FD3D}" type="pres">
      <dgm:prSet presAssocID="{92672DDF-F599-4856-8199-06C61586CC01}" presName="spacing" presStyleCnt="0"/>
      <dgm:spPr/>
    </dgm:pt>
    <dgm:pt modelId="{DD67FCEF-4F47-4FE2-AC2E-44605E146632}" type="pres">
      <dgm:prSet presAssocID="{3FB50A73-C6C4-4D97-B863-41304A321CFA}" presName="composite" presStyleCnt="0"/>
      <dgm:spPr/>
    </dgm:pt>
    <dgm:pt modelId="{6D2F7292-D709-41DF-96F6-846C74244DFE}" type="pres">
      <dgm:prSet presAssocID="{3FB50A73-C6C4-4D97-B863-41304A321CFA}" presName="imgShp" presStyleLbl="fgImgPlace1" presStyleIdx="5" presStyleCnt="10" custScaleX="129673" custScaleY="157391" custLinFactNeighborX="-59206" custLinFactNeighborY="-25195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  <dgm:pt modelId="{DB9E8FAD-2968-45FA-A717-64FBB1B614CB}" type="pres">
      <dgm:prSet presAssocID="{3FB50A73-C6C4-4D97-B863-41304A321CFA}" presName="txShp" presStyleLbl="node1" presStyleIdx="5" presStyleCnt="10" custScaleX="115418" custScaleY="152621" custLinFactNeighborX="11213" custLinFactNeighborY="-992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05E2E61-BD87-40B0-95C2-810961500CC4}" type="pres">
      <dgm:prSet presAssocID="{B119A657-5848-4B9C-BD0F-8EE2D20AA02A}" presName="spacing" presStyleCnt="0"/>
      <dgm:spPr/>
    </dgm:pt>
    <dgm:pt modelId="{8E531FD7-74E9-404B-8DA1-719F7474C2CD}" type="pres">
      <dgm:prSet presAssocID="{F23A2B7B-1609-4DA8-82AE-AEACA7993BB3}" presName="composite" presStyleCnt="0"/>
      <dgm:spPr/>
    </dgm:pt>
    <dgm:pt modelId="{6DA71F5E-C54D-4C7E-9047-DF6BBB26F638}" type="pres">
      <dgm:prSet presAssocID="{F23A2B7B-1609-4DA8-82AE-AEACA7993BB3}" presName="imgShp" presStyleLbl="fgImgPlace1" presStyleIdx="6" presStyleCnt="10" custScaleX="140731" custScaleY="152192" custLinFactNeighborX="-65012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  <dgm:pt modelId="{DAEA25DE-B1D0-45A5-9415-9F75BAB7B39E}" type="pres">
      <dgm:prSet presAssocID="{F23A2B7B-1609-4DA8-82AE-AEACA7993BB3}" presName="txShp" presStyleLbl="node1" presStyleIdx="6" presStyleCnt="10" custScaleX="116044" custScaleY="156885" custLinFactNeighborX="10794" custLinFactNeighborY="-123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29AA7BB-89D0-4BD1-9A2C-4DA7B19577FE}" type="pres">
      <dgm:prSet presAssocID="{42E6A3DD-6FBE-4D52-882E-BA6C068C0EF9}" presName="spacing" presStyleCnt="0"/>
      <dgm:spPr/>
    </dgm:pt>
    <dgm:pt modelId="{167D126E-8FF7-42FD-82EE-1936B9C8BEA0}" type="pres">
      <dgm:prSet presAssocID="{CC3BF189-D320-4EB2-A6F3-6D5445B218DE}" presName="composite" presStyleCnt="0"/>
      <dgm:spPr/>
    </dgm:pt>
    <dgm:pt modelId="{E639C83F-9D56-4476-8D31-03A6F8505C87}" type="pres">
      <dgm:prSet presAssocID="{CC3BF189-D320-4EB2-A6F3-6D5445B218DE}" presName="imgShp" presStyleLbl="fgImgPlace1" presStyleIdx="7" presStyleCnt="10" custScaleX="141499" custScaleY="158796" custLinFactNeighborX="-65013" custLinFactNeighborY="25166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  <dgm:pt modelId="{EFBB6B2C-221C-4613-A136-9DF76BBB9A41}" type="pres">
      <dgm:prSet presAssocID="{CC3BF189-D320-4EB2-A6F3-6D5445B218DE}" presName="txShp" presStyleLbl="node1" presStyleIdx="7" presStyleCnt="10" custScaleX="115145" custScaleY="175548" custLinFactNeighborX="11695" custLinFactNeighborY="56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A7AAD7C-CD85-4AAE-B218-AE513B36DF27}" type="pres">
      <dgm:prSet presAssocID="{87EE2B87-4700-480F-97CA-D3E8A5184095}" presName="spacing" presStyleCnt="0"/>
      <dgm:spPr/>
    </dgm:pt>
    <dgm:pt modelId="{D0AB97BA-3C6B-4833-9D93-B8081602E954}" type="pres">
      <dgm:prSet presAssocID="{FE8685F5-6CFF-470D-A2FF-80BACC97E183}" presName="composite" presStyleCnt="0"/>
      <dgm:spPr/>
    </dgm:pt>
    <dgm:pt modelId="{3BA4C94F-0444-49BB-98D4-77E4FEAA35E4}" type="pres">
      <dgm:prSet presAssocID="{FE8685F5-6CFF-470D-A2FF-80BACC97E183}" presName="imgShp" presStyleLbl="fgImgPlace1" presStyleIdx="8" presStyleCnt="10" custScaleX="147302" custScaleY="181990" custLinFactNeighborX="-67654" custLinFactNeighborY="27256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  <dgm:pt modelId="{B90D0A3B-C25B-45C5-B96E-290A0ACC6637}" type="pres">
      <dgm:prSet presAssocID="{FE8685F5-6CFF-470D-A2FF-80BACC97E183}" presName="txShp" presStyleLbl="node1" presStyleIdx="8" presStyleCnt="10" custScaleX="115184" custScaleY="166914" custLinFactNeighborX="11715" custLinFactNeighborY="-68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0E084D-6B11-4293-8494-5068F205F7A1}" type="pres">
      <dgm:prSet presAssocID="{C41E0EA0-6953-4223-AF4E-6F7B835EEAE3}" presName="spacing" presStyleCnt="0"/>
      <dgm:spPr/>
    </dgm:pt>
    <dgm:pt modelId="{755DD7C9-0191-4BD8-BD3D-CB3D0E66E8FF}" type="pres">
      <dgm:prSet presAssocID="{3F1C912B-9B11-4B2E-9131-03C58B007C62}" presName="composite" presStyleCnt="0"/>
      <dgm:spPr/>
    </dgm:pt>
    <dgm:pt modelId="{0DF59C01-449A-4C02-8037-23A6F24E3F9E}" type="pres">
      <dgm:prSet presAssocID="{3F1C912B-9B11-4B2E-9131-03C58B007C62}" presName="imgShp" presStyleLbl="fgImgPlace1" presStyleIdx="9" presStyleCnt="10" custScaleX="148470" custScaleY="161639" custLinFactNeighborX="-67654" custLinFactNeighborY="-12796"/>
      <dgm:spPr>
        <a:blipFill rotWithShape="0">
          <a:blip xmlns:r="http://schemas.openxmlformats.org/officeDocument/2006/relationships" r:embed="rId15"/>
          <a:stretch>
            <a:fillRect/>
          </a:stretch>
        </a:blipFill>
      </dgm:spPr>
    </dgm:pt>
    <dgm:pt modelId="{8D510D9D-3E73-4AE7-9DA1-9E827AFCA0D1}" type="pres">
      <dgm:prSet presAssocID="{3F1C912B-9B11-4B2E-9131-03C58B007C62}" presName="txShp" presStyleLbl="node1" presStyleIdx="9" presStyleCnt="10" custScaleX="114413" custScaleY="234084" custLinFactNeighborX="11329" custLinFactNeighborY="75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19C6CDF-01E9-4BC1-9EBA-E50437971420}" type="presOf" srcId="{F23A2B7B-1609-4DA8-82AE-AEACA7993BB3}" destId="{DAEA25DE-B1D0-45A5-9415-9F75BAB7B39E}" srcOrd="0" destOrd="0" presId="urn:microsoft.com/office/officeart/2005/8/layout/vList3"/>
    <dgm:cxn modelId="{4E764903-8EAA-4197-8684-B88F19A541B1}" srcId="{1F742D5D-0107-47E7-8E68-C6E41D22B518}" destId="{CC76888B-BBAF-48ED-A3A9-96F1B6A1CE2D}" srcOrd="2" destOrd="0" parTransId="{8A69D6B9-193A-41CE-B8C5-2C8BA3D244E9}" sibTransId="{D968B778-0472-4F1C-B102-76268E9399C3}"/>
    <dgm:cxn modelId="{83801FB4-FF0A-4848-89F2-260FB30CF182}" type="presOf" srcId="{CC3BF189-D320-4EB2-A6F3-6D5445B218DE}" destId="{EFBB6B2C-221C-4613-A136-9DF76BBB9A41}" srcOrd="0" destOrd="0" presId="urn:microsoft.com/office/officeart/2005/8/layout/vList3"/>
    <dgm:cxn modelId="{21B51D20-990E-4044-9A96-E63FC44F9F9F}" type="presOf" srcId="{A916E6A8-B0DB-47BC-BC1E-C380EAECA31D}" destId="{C635AE7F-C933-4F5D-97B5-7F0823007D4E}" srcOrd="0" destOrd="0" presId="urn:microsoft.com/office/officeart/2005/8/layout/vList3"/>
    <dgm:cxn modelId="{A0C34F8B-59FB-40DB-AB4B-CEB7A0A0DA33}" type="presOf" srcId="{1F742D5D-0107-47E7-8E68-C6E41D22B518}" destId="{55F2D341-BE70-4755-A9DF-C45705FA71F8}" srcOrd="0" destOrd="0" presId="urn:microsoft.com/office/officeart/2005/8/layout/vList3"/>
    <dgm:cxn modelId="{411A82FE-1E86-404B-8616-34528E90F260}" type="presOf" srcId="{3FB50A73-C6C4-4D97-B863-41304A321CFA}" destId="{DB9E8FAD-2968-45FA-A717-64FBB1B614CB}" srcOrd="0" destOrd="0" presId="urn:microsoft.com/office/officeart/2005/8/layout/vList3"/>
    <dgm:cxn modelId="{BB71A5C3-3F2F-47BE-9013-7D424FFDD2BA}" srcId="{1F742D5D-0107-47E7-8E68-C6E41D22B518}" destId="{3FB50A73-C6C4-4D97-B863-41304A321CFA}" srcOrd="5" destOrd="0" parTransId="{42700265-1517-4A9E-A106-5C211A656BCF}" sibTransId="{B119A657-5848-4B9C-BD0F-8EE2D20AA02A}"/>
    <dgm:cxn modelId="{D905B75F-CA9D-43AE-9580-991AAFCB09ED}" srcId="{1F742D5D-0107-47E7-8E68-C6E41D22B518}" destId="{A916E6A8-B0DB-47BC-BC1E-C380EAECA31D}" srcOrd="3" destOrd="0" parTransId="{6B5459BF-3111-40BD-84A4-23C3F2CB0B8D}" sibTransId="{2FF769E8-04E3-42D5-8F88-A8729B5473E3}"/>
    <dgm:cxn modelId="{9540E97A-D6DD-484A-86A7-DA63BB6DC16C}" srcId="{1F742D5D-0107-47E7-8E68-C6E41D22B518}" destId="{3F1C912B-9B11-4B2E-9131-03C58B007C62}" srcOrd="9" destOrd="0" parTransId="{56364662-28C0-45F6-937E-C23ACD947BE3}" sibTransId="{D3142E9A-4431-45A5-9DCC-3F7DE75BEB36}"/>
    <dgm:cxn modelId="{4D451FC6-73E6-4250-AE6A-91026B83DBF3}" srcId="{1F742D5D-0107-47E7-8E68-C6E41D22B518}" destId="{3514F895-3411-4266-9685-0DB956580FBF}" srcOrd="4" destOrd="0" parTransId="{44A685E5-4E36-4C0F-B933-DFC8A8E0CCED}" sibTransId="{92672DDF-F599-4856-8199-06C61586CC01}"/>
    <dgm:cxn modelId="{7BF1F5D5-7C7D-42CE-9ED1-1C1557E4C3F5}" type="presOf" srcId="{CC76888B-BBAF-48ED-A3A9-96F1B6A1CE2D}" destId="{A085857F-6F20-4254-97F5-4734095A1DCF}" srcOrd="0" destOrd="0" presId="urn:microsoft.com/office/officeart/2005/8/layout/vList3"/>
    <dgm:cxn modelId="{9FF781E9-7BBC-4542-9129-6CC32F6F37B5}" srcId="{1F742D5D-0107-47E7-8E68-C6E41D22B518}" destId="{FE8685F5-6CFF-470D-A2FF-80BACC97E183}" srcOrd="8" destOrd="0" parTransId="{CC3BEA12-AD9F-40DE-AEB6-4638D4C807CC}" sibTransId="{C41E0EA0-6953-4223-AF4E-6F7B835EEAE3}"/>
    <dgm:cxn modelId="{0606DB7D-B3EC-41ED-BB21-822F093CAFFC}" srcId="{1F742D5D-0107-47E7-8E68-C6E41D22B518}" destId="{44FF0D7B-A026-4B89-8027-63F313975E17}" srcOrd="0" destOrd="0" parTransId="{42FB619E-30C5-408A-A605-E37B6BEF9087}" sibTransId="{7D655A09-B6FA-4283-9E54-125568314CC2}"/>
    <dgm:cxn modelId="{0EF4DC94-7B90-43AA-BF29-DABFFC945B68}" type="presOf" srcId="{3514F895-3411-4266-9685-0DB956580FBF}" destId="{C380643A-9707-4E22-BB7D-87BC70197466}" srcOrd="0" destOrd="0" presId="urn:microsoft.com/office/officeart/2005/8/layout/vList3"/>
    <dgm:cxn modelId="{7596D87B-3191-4676-9D78-6A060B0E7CB0}" srcId="{1F742D5D-0107-47E7-8E68-C6E41D22B518}" destId="{B8DEDF3A-0CE4-4068-B3FA-232395DD7E1C}" srcOrd="1" destOrd="0" parTransId="{636396C5-94E4-45F1-9B98-4BC078378FDF}" sibTransId="{3E3054FE-53E0-4C38-B348-AB0A1612E229}"/>
    <dgm:cxn modelId="{3B7F8BD1-5E81-49F5-807D-CEC1DF10A696}" type="presOf" srcId="{44FF0D7B-A026-4B89-8027-63F313975E17}" destId="{A61D4D99-B62C-48CB-BD50-2A72F3B95665}" srcOrd="0" destOrd="0" presId="urn:microsoft.com/office/officeart/2005/8/layout/vList3"/>
    <dgm:cxn modelId="{AFC83927-A6AC-4947-BB0C-EAD5934C13C2}" type="presOf" srcId="{3F1C912B-9B11-4B2E-9131-03C58B007C62}" destId="{8D510D9D-3E73-4AE7-9DA1-9E827AFCA0D1}" srcOrd="0" destOrd="0" presId="urn:microsoft.com/office/officeart/2005/8/layout/vList3"/>
    <dgm:cxn modelId="{6D5B8207-2443-45A7-8F56-88D03B30FF3F}" type="presOf" srcId="{B8DEDF3A-0CE4-4068-B3FA-232395DD7E1C}" destId="{38E5EE3C-C968-4A6E-9371-8166E32A0099}" srcOrd="0" destOrd="0" presId="urn:microsoft.com/office/officeart/2005/8/layout/vList3"/>
    <dgm:cxn modelId="{D4FDFF4F-9B04-4361-8EF7-D13FAAF76CC8}" srcId="{1F742D5D-0107-47E7-8E68-C6E41D22B518}" destId="{CC3BF189-D320-4EB2-A6F3-6D5445B218DE}" srcOrd="7" destOrd="0" parTransId="{F45A8147-C697-45C4-B57D-6E90D0F54D77}" sibTransId="{87EE2B87-4700-480F-97CA-D3E8A5184095}"/>
    <dgm:cxn modelId="{1DF1CAFF-26A2-4FD9-9CCE-4B4881B4071A}" type="presOf" srcId="{FE8685F5-6CFF-470D-A2FF-80BACC97E183}" destId="{B90D0A3B-C25B-45C5-B96E-290A0ACC6637}" srcOrd="0" destOrd="0" presId="urn:microsoft.com/office/officeart/2005/8/layout/vList3"/>
    <dgm:cxn modelId="{39A32895-7E94-42BD-BD14-A82E72D61CD4}" srcId="{1F742D5D-0107-47E7-8E68-C6E41D22B518}" destId="{F23A2B7B-1609-4DA8-82AE-AEACA7993BB3}" srcOrd="6" destOrd="0" parTransId="{6F11C200-5B0A-4867-8077-0C8906176D31}" sibTransId="{42E6A3DD-6FBE-4D52-882E-BA6C068C0EF9}"/>
    <dgm:cxn modelId="{71BB1674-ACFF-4C75-90D8-187FC355810C}" type="presParOf" srcId="{55F2D341-BE70-4755-A9DF-C45705FA71F8}" destId="{18115F14-1A8D-4EB5-8F59-093CD0D4A992}" srcOrd="0" destOrd="0" presId="urn:microsoft.com/office/officeart/2005/8/layout/vList3"/>
    <dgm:cxn modelId="{6B46E303-2D2D-42E5-9CEF-63F7BD57D15A}" type="presParOf" srcId="{18115F14-1A8D-4EB5-8F59-093CD0D4A992}" destId="{0ED84EB4-7352-4E4B-BA6E-3F11C346B265}" srcOrd="0" destOrd="0" presId="urn:microsoft.com/office/officeart/2005/8/layout/vList3"/>
    <dgm:cxn modelId="{0812623E-545A-4C7A-B5E2-933F6FBB866F}" type="presParOf" srcId="{18115F14-1A8D-4EB5-8F59-093CD0D4A992}" destId="{A61D4D99-B62C-48CB-BD50-2A72F3B95665}" srcOrd="1" destOrd="0" presId="urn:microsoft.com/office/officeart/2005/8/layout/vList3"/>
    <dgm:cxn modelId="{0709B312-9921-4B5C-9CF2-0EFC1E504803}" type="presParOf" srcId="{55F2D341-BE70-4755-A9DF-C45705FA71F8}" destId="{854B0565-9486-48B9-8D40-21E74E11F404}" srcOrd="1" destOrd="0" presId="urn:microsoft.com/office/officeart/2005/8/layout/vList3"/>
    <dgm:cxn modelId="{4ACE460F-725A-4CC9-A078-04299B6CAED0}" type="presParOf" srcId="{55F2D341-BE70-4755-A9DF-C45705FA71F8}" destId="{01C0EECE-0720-4BDA-82AF-70E0CB857DF7}" srcOrd="2" destOrd="0" presId="urn:microsoft.com/office/officeart/2005/8/layout/vList3"/>
    <dgm:cxn modelId="{4B248102-19B9-43A4-82EA-A062DF96FE67}" type="presParOf" srcId="{01C0EECE-0720-4BDA-82AF-70E0CB857DF7}" destId="{C45DDCAA-8F18-4A1F-8B54-BDCFB2B93786}" srcOrd="0" destOrd="0" presId="urn:microsoft.com/office/officeart/2005/8/layout/vList3"/>
    <dgm:cxn modelId="{4C08B2CA-72C5-45DA-9EF8-0AA6F7A23F6C}" type="presParOf" srcId="{01C0EECE-0720-4BDA-82AF-70E0CB857DF7}" destId="{38E5EE3C-C968-4A6E-9371-8166E32A0099}" srcOrd="1" destOrd="0" presId="urn:microsoft.com/office/officeart/2005/8/layout/vList3"/>
    <dgm:cxn modelId="{93308DAE-C005-4D80-A22A-9A919C3F3199}" type="presParOf" srcId="{55F2D341-BE70-4755-A9DF-C45705FA71F8}" destId="{6029BE90-B8A8-4B30-969F-442BC8AB3F23}" srcOrd="3" destOrd="0" presId="urn:microsoft.com/office/officeart/2005/8/layout/vList3"/>
    <dgm:cxn modelId="{7059670E-8286-4E06-AC4A-DD94F2677544}" type="presParOf" srcId="{55F2D341-BE70-4755-A9DF-C45705FA71F8}" destId="{B22B8087-A0D3-419A-8806-E5CB0A117A6D}" srcOrd="4" destOrd="0" presId="urn:microsoft.com/office/officeart/2005/8/layout/vList3"/>
    <dgm:cxn modelId="{D93F8CBB-122A-48D5-90E8-D861B9A75E5E}" type="presParOf" srcId="{B22B8087-A0D3-419A-8806-E5CB0A117A6D}" destId="{0833C902-C1DC-4562-B8B4-9ADF6CEA2B9E}" srcOrd="0" destOrd="0" presId="urn:microsoft.com/office/officeart/2005/8/layout/vList3"/>
    <dgm:cxn modelId="{182AA084-1F6C-42AD-9DE6-D976F8402451}" type="presParOf" srcId="{B22B8087-A0D3-419A-8806-E5CB0A117A6D}" destId="{A085857F-6F20-4254-97F5-4734095A1DCF}" srcOrd="1" destOrd="0" presId="urn:microsoft.com/office/officeart/2005/8/layout/vList3"/>
    <dgm:cxn modelId="{E2427FDC-1488-48A7-BCD0-5F24AF9E1EDC}" type="presParOf" srcId="{55F2D341-BE70-4755-A9DF-C45705FA71F8}" destId="{91C38F89-C9A1-4062-A62C-B7B92F246BB2}" srcOrd="5" destOrd="0" presId="urn:microsoft.com/office/officeart/2005/8/layout/vList3"/>
    <dgm:cxn modelId="{2C622A87-7D5C-483C-8EE6-4F67F67252E1}" type="presParOf" srcId="{55F2D341-BE70-4755-A9DF-C45705FA71F8}" destId="{51223C7A-7D61-43E2-9358-0F003803A2D0}" srcOrd="6" destOrd="0" presId="urn:microsoft.com/office/officeart/2005/8/layout/vList3"/>
    <dgm:cxn modelId="{AEE89CAB-EA76-46CC-89F5-AC671311961C}" type="presParOf" srcId="{51223C7A-7D61-43E2-9358-0F003803A2D0}" destId="{C7308EED-F0F5-499C-851D-2E4B56AC687C}" srcOrd="0" destOrd="0" presId="urn:microsoft.com/office/officeart/2005/8/layout/vList3"/>
    <dgm:cxn modelId="{FE3E645A-D5D8-492C-97BC-553003D0263B}" type="presParOf" srcId="{51223C7A-7D61-43E2-9358-0F003803A2D0}" destId="{C635AE7F-C933-4F5D-97B5-7F0823007D4E}" srcOrd="1" destOrd="0" presId="urn:microsoft.com/office/officeart/2005/8/layout/vList3"/>
    <dgm:cxn modelId="{3F24E141-1812-41FB-9132-B3E286772419}" type="presParOf" srcId="{55F2D341-BE70-4755-A9DF-C45705FA71F8}" destId="{C13C6C7C-70DF-402A-8C66-273431CE2232}" srcOrd="7" destOrd="0" presId="urn:microsoft.com/office/officeart/2005/8/layout/vList3"/>
    <dgm:cxn modelId="{76162EAC-8E9A-4E28-9F3E-BF98D9DE2F67}" type="presParOf" srcId="{55F2D341-BE70-4755-A9DF-C45705FA71F8}" destId="{181425B8-BAA3-43F6-A206-E55D4E546241}" srcOrd="8" destOrd="0" presId="urn:microsoft.com/office/officeart/2005/8/layout/vList3"/>
    <dgm:cxn modelId="{69700414-5A6C-4E12-AD1E-C6266A573149}" type="presParOf" srcId="{181425B8-BAA3-43F6-A206-E55D4E546241}" destId="{5E34D5FC-9E64-4806-BD4D-1FFFDA1BE724}" srcOrd="0" destOrd="0" presId="urn:microsoft.com/office/officeart/2005/8/layout/vList3"/>
    <dgm:cxn modelId="{5AA42E25-62A1-4E0C-97DF-4C648311843C}" type="presParOf" srcId="{181425B8-BAA3-43F6-A206-E55D4E546241}" destId="{C380643A-9707-4E22-BB7D-87BC70197466}" srcOrd="1" destOrd="0" presId="urn:microsoft.com/office/officeart/2005/8/layout/vList3"/>
    <dgm:cxn modelId="{18E77C30-4013-4970-AA24-A9212CE609AB}" type="presParOf" srcId="{55F2D341-BE70-4755-A9DF-C45705FA71F8}" destId="{40894CAB-1F58-4F95-B045-D972F641FD3D}" srcOrd="9" destOrd="0" presId="urn:microsoft.com/office/officeart/2005/8/layout/vList3"/>
    <dgm:cxn modelId="{0F427FF4-D297-409D-B589-7F339ACC3E8D}" type="presParOf" srcId="{55F2D341-BE70-4755-A9DF-C45705FA71F8}" destId="{DD67FCEF-4F47-4FE2-AC2E-44605E146632}" srcOrd="10" destOrd="0" presId="urn:microsoft.com/office/officeart/2005/8/layout/vList3"/>
    <dgm:cxn modelId="{1551A8A2-94C7-4445-88A8-D0FED89EC9F7}" type="presParOf" srcId="{DD67FCEF-4F47-4FE2-AC2E-44605E146632}" destId="{6D2F7292-D709-41DF-96F6-846C74244DFE}" srcOrd="0" destOrd="0" presId="urn:microsoft.com/office/officeart/2005/8/layout/vList3"/>
    <dgm:cxn modelId="{DA9C3095-AE89-42FC-A8DE-BE078552EDC6}" type="presParOf" srcId="{DD67FCEF-4F47-4FE2-AC2E-44605E146632}" destId="{DB9E8FAD-2968-45FA-A717-64FBB1B614CB}" srcOrd="1" destOrd="0" presId="urn:microsoft.com/office/officeart/2005/8/layout/vList3"/>
    <dgm:cxn modelId="{F719EB3A-A210-4EB3-B163-3C51D9115825}" type="presParOf" srcId="{55F2D341-BE70-4755-A9DF-C45705FA71F8}" destId="{905E2E61-BD87-40B0-95C2-810961500CC4}" srcOrd="11" destOrd="0" presId="urn:microsoft.com/office/officeart/2005/8/layout/vList3"/>
    <dgm:cxn modelId="{447C881D-8E7C-4FFD-B98F-A6F786D806DF}" type="presParOf" srcId="{55F2D341-BE70-4755-A9DF-C45705FA71F8}" destId="{8E531FD7-74E9-404B-8DA1-719F7474C2CD}" srcOrd="12" destOrd="0" presId="urn:microsoft.com/office/officeart/2005/8/layout/vList3"/>
    <dgm:cxn modelId="{47F01044-720E-4CF5-BC23-19D32D4C6BC8}" type="presParOf" srcId="{8E531FD7-74E9-404B-8DA1-719F7474C2CD}" destId="{6DA71F5E-C54D-4C7E-9047-DF6BBB26F638}" srcOrd="0" destOrd="0" presId="urn:microsoft.com/office/officeart/2005/8/layout/vList3"/>
    <dgm:cxn modelId="{BC1D5063-1460-4892-9D68-EB1D46CA6094}" type="presParOf" srcId="{8E531FD7-74E9-404B-8DA1-719F7474C2CD}" destId="{DAEA25DE-B1D0-45A5-9415-9F75BAB7B39E}" srcOrd="1" destOrd="0" presId="urn:microsoft.com/office/officeart/2005/8/layout/vList3"/>
    <dgm:cxn modelId="{7E084A10-0A33-4BDD-8CD7-BF005BF2FA16}" type="presParOf" srcId="{55F2D341-BE70-4755-A9DF-C45705FA71F8}" destId="{229AA7BB-89D0-4BD1-9A2C-4DA7B19577FE}" srcOrd="13" destOrd="0" presId="urn:microsoft.com/office/officeart/2005/8/layout/vList3"/>
    <dgm:cxn modelId="{6F57E04F-45DB-4F1A-A333-61925B08A195}" type="presParOf" srcId="{55F2D341-BE70-4755-A9DF-C45705FA71F8}" destId="{167D126E-8FF7-42FD-82EE-1936B9C8BEA0}" srcOrd="14" destOrd="0" presId="urn:microsoft.com/office/officeart/2005/8/layout/vList3"/>
    <dgm:cxn modelId="{04528774-1131-4915-90C8-453F9BF615F8}" type="presParOf" srcId="{167D126E-8FF7-42FD-82EE-1936B9C8BEA0}" destId="{E639C83F-9D56-4476-8D31-03A6F8505C87}" srcOrd="0" destOrd="0" presId="urn:microsoft.com/office/officeart/2005/8/layout/vList3"/>
    <dgm:cxn modelId="{CE9FB8F3-FAA4-4A25-A2E8-2F21F02D2223}" type="presParOf" srcId="{167D126E-8FF7-42FD-82EE-1936B9C8BEA0}" destId="{EFBB6B2C-221C-4613-A136-9DF76BBB9A41}" srcOrd="1" destOrd="0" presId="urn:microsoft.com/office/officeart/2005/8/layout/vList3"/>
    <dgm:cxn modelId="{1024C348-411B-49DA-8600-04965C49FD4F}" type="presParOf" srcId="{55F2D341-BE70-4755-A9DF-C45705FA71F8}" destId="{1A7AAD7C-CD85-4AAE-B218-AE513B36DF27}" srcOrd="15" destOrd="0" presId="urn:microsoft.com/office/officeart/2005/8/layout/vList3"/>
    <dgm:cxn modelId="{E0223A5F-8264-4C33-A59F-96812897F156}" type="presParOf" srcId="{55F2D341-BE70-4755-A9DF-C45705FA71F8}" destId="{D0AB97BA-3C6B-4833-9D93-B8081602E954}" srcOrd="16" destOrd="0" presId="urn:microsoft.com/office/officeart/2005/8/layout/vList3"/>
    <dgm:cxn modelId="{B4F04569-ECE0-4EF9-8972-C1BF38F23D64}" type="presParOf" srcId="{D0AB97BA-3C6B-4833-9D93-B8081602E954}" destId="{3BA4C94F-0444-49BB-98D4-77E4FEAA35E4}" srcOrd="0" destOrd="0" presId="urn:microsoft.com/office/officeart/2005/8/layout/vList3"/>
    <dgm:cxn modelId="{88FA2BE0-F240-4720-9298-705FFCFA17C8}" type="presParOf" srcId="{D0AB97BA-3C6B-4833-9D93-B8081602E954}" destId="{B90D0A3B-C25B-45C5-B96E-290A0ACC6637}" srcOrd="1" destOrd="0" presId="urn:microsoft.com/office/officeart/2005/8/layout/vList3"/>
    <dgm:cxn modelId="{E098AC92-27D4-4187-A65C-51C62F6E5762}" type="presParOf" srcId="{55F2D341-BE70-4755-A9DF-C45705FA71F8}" destId="{070E084D-6B11-4293-8494-5068F205F7A1}" srcOrd="17" destOrd="0" presId="urn:microsoft.com/office/officeart/2005/8/layout/vList3"/>
    <dgm:cxn modelId="{AA072633-7E1F-4399-8ACF-E5E079693DDF}" type="presParOf" srcId="{55F2D341-BE70-4755-A9DF-C45705FA71F8}" destId="{755DD7C9-0191-4BD8-BD3D-CB3D0E66E8FF}" srcOrd="18" destOrd="0" presId="urn:microsoft.com/office/officeart/2005/8/layout/vList3"/>
    <dgm:cxn modelId="{95BD9679-0692-4580-946F-B4D83D6C5F79}" type="presParOf" srcId="{755DD7C9-0191-4BD8-BD3D-CB3D0E66E8FF}" destId="{0DF59C01-449A-4C02-8037-23A6F24E3F9E}" srcOrd="0" destOrd="0" presId="urn:microsoft.com/office/officeart/2005/8/layout/vList3"/>
    <dgm:cxn modelId="{B9547AEE-E097-4D47-8C60-0642C7704901}" type="presParOf" srcId="{755DD7C9-0191-4BD8-BD3D-CB3D0E66E8FF}" destId="{8D510D9D-3E73-4AE7-9DA1-9E827AFCA0D1}" srcOrd="1" destOrd="0" presId="urn:microsoft.com/office/officeart/2005/8/layout/v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742D5D-0107-47E7-8E68-C6E41D22B51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FF0D7B-A026-4B89-8027-63F313975E1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5.</a:t>
          </a:r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Сенсорні системи рівноваги, руху, дотику, температури, болю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https://www.thinglink.com/scene/1016377237731016705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FB619E-30C5-408A-A605-E37B6BEF9087}" type="parTrans" cxnId="{0606DB7D-B3EC-41ED-BB21-822F093CAFFC}">
      <dgm:prSet/>
      <dgm:spPr/>
      <dgm:t>
        <a:bodyPr/>
        <a:lstStyle/>
        <a:p>
          <a:endParaRPr lang="uk-UA"/>
        </a:p>
      </dgm:t>
    </dgm:pt>
    <dgm:pt modelId="{7D655A09-B6FA-4283-9E54-125568314CC2}" type="sibTrans" cxnId="{0606DB7D-B3EC-41ED-BB21-822F093CAFFC}">
      <dgm:prSet/>
      <dgm:spPr/>
      <dgm:t>
        <a:bodyPr/>
        <a:lstStyle/>
        <a:p>
          <a:endParaRPr lang="uk-UA"/>
        </a:p>
      </dgm:t>
    </dgm:pt>
    <dgm:pt modelId="{3FB50A73-C6C4-4D97-B863-41304A321CF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Дотик. Біль. Рівновага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https://www.youtube.com/watch?v=XB-ODJ4vQCg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700265-1517-4A9E-A106-5C211A656BCF}" type="parTrans" cxnId="{BB71A5C3-3F2F-47BE-9013-7D424FFDD2BA}">
      <dgm:prSet/>
      <dgm:spPr/>
      <dgm:t>
        <a:bodyPr/>
        <a:lstStyle/>
        <a:p>
          <a:endParaRPr lang="uk-UA"/>
        </a:p>
      </dgm:t>
    </dgm:pt>
    <dgm:pt modelId="{B119A657-5848-4B9C-BD0F-8EE2D20AA02A}" type="sibTrans" cxnId="{BB71A5C3-3F2F-47BE-9013-7D424FFDD2BA}">
      <dgm:prSet/>
      <dgm:spPr/>
      <dgm:t>
        <a:bodyPr/>
        <a:lstStyle/>
        <a:p>
          <a:endParaRPr lang="uk-UA"/>
        </a:p>
      </dgm:t>
    </dgm:pt>
    <dgm:pt modelId="{F23A2B7B-1609-4DA8-82AE-AEACA7993BB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Орган рівноваги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https://www.youtube.com/watch?v=AdG8frWQZws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11C200-5B0A-4867-8077-0C8906176D31}" type="parTrans" cxnId="{39A32895-7E94-42BD-BD14-A82E72D61CD4}">
      <dgm:prSet/>
      <dgm:spPr/>
      <dgm:t>
        <a:bodyPr/>
        <a:lstStyle/>
        <a:p>
          <a:endParaRPr lang="uk-UA"/>
        </a:p>
      </dgm:t>
    </dgm:pt>
    <dgm:pt modelId="{42E6A3DD-6FBE-4D52-882E-BA6C068C0EF9}" type="sibTrans" cxnId="{39A32895-7E94-42BD-BD14-A82E72D61CD4}">
      <dgm:prSet/>
      <dgm:spPr/>
      <dgm:t>
        <a:bodyPr/>
        <a:lstStyle/>
        <a:p>
          <a:endParaRPr lang="uk-UA"/>
        </a:p>
      </dgm:t>
    </dgm:pt>
    <dgm:pt modelId="{CC3BF189-D320-4EB2-A6F3-6D5445B218DE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Будова органа рівноваги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https://www.youtube.com/watch?v=iso2WZ5UWAU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5A8147-C697-45C4-B57D-6E90D0F54D77}" type="parTrans" cxnId="{D4FDFF4F-9B04-4361-8EF7-D13FAAF76CC8}">
      <dgm:prSet/>
      <dgm:spPr/>
      <dgm:t>
        <a:bodyPr/>
        <a:lstStyle/>
        <a:p>
          <a:endParaRPr lang="uk-UA"/>
        </a:p>
      </dgm:t>
    </dgm:pt>
    <dgm:pt modelId="{87EE2B87-4700-480F-97CA-D3E8A5184095}" type="sibTrans" cxnId="{D4FDFF4F-9B04-4361-8EF7-D13FAAF76CC8}">
      <dgm:prSet/>
      <dgm:spPr/>
      <dgm:t>
        <a:bodyPr/>
        <a:lstStyle/>
        <a:p>
          <a:endParaRPr lang="uk-UA"/>
        </a:p>
      </dgm:t>
    </dgm:pt>
    <dgm:pt modelId="{FE8685F5-6CFF-470D-A2FF-80BACC97E183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Тренування вестибулярного апарату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https://www.youtube.com/watch?v=adwgEzinTK4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3BEA12-AD9F-40DE-AEB6-4638D4C807CC}" type="parTrans" cxnId="{9FF781E9-7BBC-4542-9129-6CC32F6F37B5}">
      <dgm:prSet/>
      <dgm:spPr/>
      <dgm:t>
        <a:bodyPr/>
        <a:lstStyle/>
        <a:p>
          <a:endParaRPr lang="uk-UA"/>
        </a:p>
      </dgm:t>
    </dgm:pt>
    <dgm:pt modelId="{C41E0EA0-6953-4223-AF4E-6F7B835EEAE3}" type="sibTrans" cxnId="{9FF781E9-7BBC-4542-9129-6CC32F6F37B5}">
      <dgm:prSet/>
      <dgm:spPr/>
      <dgm:t>
        <a:bodyPr/>
        <a:lstStyle/>
        <a:p>
          <a:endParaRPr lang="uk-UA"/>
        </a:p>
      </dgm:t>
    </dgm:pt>
    <dgm:pt modelId="{3F1C912B-9B11-4B2E-9131-03C58B007C6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6"/>
            </a:rPr>
            <a:t>https://drive.google.com/file/d/1hrUXYZweu3KtOHKoAq_e_JhYjf_Q3qkh/view?usp=sharing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364662-28C0-45F6-937E-C23ACD947BE3}" type="parTrans" cxnId="{9540E97A-D6DD-484A-86A7-DA63BB6DC16C}">
      <dgm:prSet/>
      <dgm:spPr/>
      <dgm:t>
        <a:bodyPr/>
        <a:lstStyle/>
        <a:p>
          <a:endParaRPr lang="uk-UA"/>
        </a:p>
      </dgm:t>
    </dgm:pt>
    <dgm:pt modelId="{D3142E9A-4431-45A5-9DCC-3F7DE75BEB36}" type="sibTrans" cxnId="{9540E97A-D6DD-484A-86A7-DA63BB6DC16C}">
      <dgm:prSet/>
      <dgm:spPr/>
      <dgm:t>
        <a:bodyPr/>
        <a:lstStyle/>
        <a:p>
          <a:endParaRPr lang="uk-UA"/>
        </a:p>
      </dgm:t>
    </dgm:pt>
    <dgm:pt modelId="{B8DEDF3A-0CE4-4068-B3FA-232395DD7E1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Види шкірної чутливості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7"/>
            </a:rPr>
            <a:t>https://learningapps.org/view4534620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6396C5-94E4-45F1-9B98-4BC078378FDF}" type="parTrans" cxnId="{7596D87B-3191-4676-9D78-6A060B0E7CB0}">
      <dgm:prSet/>
      <dgm:spPr/>
      <dgm:t>
        <a:bodyPr/>
        <a:lstStyle/>
        <a:p>
          <a:endParaRPr lang="uk-UA"/>
        </a:p>
      </dgm:t>
    </dgm:pt>
    <dgm:pt modelId="{3E3054FE-53E0-4C38-B348-AB0A1612E229}" type="sibTrans" cxnId="{7596D87B-3191-4676-9D78-6A060B0E7CB0}">
      <dgm:prSet/>
      <dgm:spPr/>
      <dgm:t>
        <a:bodyPr/>
        <a:lstStyle/>
        <a:p>
          <a:endParaRPr lang="uk-UA"/>
        </a:p>
      </dgm:t>
    </dgm:pt>
    <dgm:pt modelId="{3514F895-3411-4266-9685-0DB956580FB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Вестибулярний апарат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8"/>
            </a:rPr>
            <a:t>https://www.youtube.com/watch?v=s73FBjmX6Jc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A685E5-4E36-4C0F-B933-DFC8A8E0CCED}" type="parTrans" cxnId="{4D451FC6-73E6-4250-AE6A-91026B83DBF3}">
      <dgm:prSet/>
      <dgm:spPr/>
      <dgm:t>
        <a:bodyPr/>
        <a:lstStyle/>
        <a:p>
          <a:endParaRPr lang="uk-UA"/>
        </a:p>
      </dgm:t>
    </dgm:pt>
    <dgm:pt modelId="{92672DDF-F599-4856-8199-06C61586CC01}" type="sibTrans" cxnId="{4D451FC6-73E6-4250-AE6A-91026B83DBF3}">
      <dgm:prSet/>
      <dgm:spPr/>
      <dgm:t>
        <a:bodyPr/>
        <a:lstStyle/>
        <a:p>
          <a:endParaRPr lang="uk-UA"/>
        </a:p>
      </dgm:t>
    </dgm:pt>
    <dgm:pt modelId="{CC76888B-BBAF-48ED-A3A9-96F1B6A1CE2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Сенсорні системи рівноваги, руху, дотику, температури, болю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9"/>
            </a:rPr>
            <a:t>https://learningapps.org/view4535523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69D6B9-193A-41CE-B8C5-2C8BA3D244E9}" type="parTrans" cxnId="{4E764903-8EAA-4197-8684-B88F19A541B1}">
      <dgm:prSet/>
      <dgm:spPr/>
      <dgm:t>
        <a:bodyPr/>
        <a:lstStyle/>
        <a:p>
          <a:endParaRPr lang="uk-UA"/>
        </a:p>
      </dgm:t>
    </dgm:pt>
    <dgm:pt modelId="{D968B778-0472-4F1C-B102-76268E9399C3}" type="sibTrans" cxnId="{4E764903-8EAA-4197-8684-B88F19A541B1}">
      <dgm:prSet/>
      <dgm:spPr/>
      <dgm:t>
        <a:bodyPr/>
        <a:lstStyle/>
        <a:p>
          <a:endParaRPr lang="uk-UA"/>
        </a:p>
      </dgm:t>
    </dgm:pt>
    <dgm:pt modelId="{A916E6A8-B0DB-47BC-BC1E-C380EAECA31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Схема будови периферичної частини сенсорної системи рівноваги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0"/>
            </a:rPr>
            <a:t>https://learningapps.org/view4535195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5459BF-3111-40BD-84A4-23C3F2CB0B8D}" type="parTrans" cxnId="{D905B75F-CA9D-43AE-9580-991AAFCB09ED}">
      <dgm:prSet/>
      <dgm:spPr/>
      <dgm:t>
        <a:bodyPr/>
        <a:lstStyle/>
        <a:p>
          <a:endParaRPr lang="uk-UA"/>
        </a:p>
      </dgm:t>
    </dgm:pt>
    <dgm:pt modelId="{2FF769E8-04E3-42D5-8F88-A8729B5473E3}" type="sibTrans" cxnId="{D905B75F-CA9D-43AE-9580-991AAFCB09ED}">
      <dgm:prSet/>
      <dgm:spPr/>
      <dgm:t>
        <a:bodyPr/>
        <a:lstStyle/>
        <a:p>
          <a:endParaRPr lang="uk-UA"/>
        </a:p>
      </dgm:t>
    </dgm:pt>
    <dgm:pt modelId="{55F2D341-BE70-4755-A9DF-C45705FA71F8}" type="pres">
      <dgm:prSet presAssocID="{1F742D5D-0107-47E7-8E68-C6E41D22B518}" presName="linearFlow" presStyleCnt="0">
        <dgm:presLayoutVars>
          <dgm:dir/>
          <dgm:resizeHandles val="exact"/>
        </dgm:presLayoutVars>
      </dgm:prSet>
      <dgm:spPr/>
    </dgm:pt>
    <dgm:pt modelId="{18115F14-1A8D-4EB5-8F59-093CD0D4A992}" type="pres">
      <dgm:prSet presAssocID="{44FF0D7B-A026-4B89-8027-63F313975E17}" presName="composite" presStyleCnt="0"/>
      <dgm:spPr/>
    </dgm:pt>
    <dgm:pt modelId="{0ED84EB4-7352-4E4B-BA6E-3F11C346B265}" type="pres">
      <dgm:prSet presAssocID="{44FF0D7B-A026-4B89-8027-63F313975E17}" presName="imgShp" presStyleLbl="fgImgPlace1" presStyleIdx="0" presStyleCnt="10" custScaleX="317522" custScaleY="345605" custLinFactX="-200000" custLinFactNeighborX="-267538" custLinFactNeighborY="-12931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A61D4D99-B62C-48CB-BD50-2A72F3B95665}" type="pres">
      <dgm:prSet presAssocID="{44FF0D7B-A026-4B89-8027-63F313975E17}" presName="txShp" presStyleLbl="node1" presStyleIdx="0" presStyleCnt="10" custScaleX="136725" custScaleY="368766" custLinFactNeighborX="9763" custLinFactNeighborY="-3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54B0565-9486-48B9-8D40-21E74E11F404}" type="pres">
      <dgm:prSet presAssocID="{7D655A09-B6FA-4283-9E54-125568314CC2}" presName="spacing" presStyleCnt="0"/>
      <dgm:spPr/>
    </dgm:pt>
    <dgm:pt modelId="{01C0EECE-0720-4BDA-82AF-70E0CB857DF7}" type="pres">
      <dgm:prSet presAssocID="{B8DEDF3A-0CE4-4068-B3FA-232395DD7E1C}" presName="composite" presStyleCnt="0"/>
      <dgm:spPr/>
    </dgm:pt>
    <dgm:pt modelId="{C45DDCAA-8F18-4A1F-8B54-BDCFB2B93786}" type="pres">
      <dgm:prSet presAssocID="{B8DEDF3A-0CE4-4068-B3FA-232395DD7E1C}" presName="imgShp" presStyleLbl="fgImgPlace1" presStyleIdx="1" presStyleCnt="10" custScaleX="177563" custScaleY="207799" custLinFactNeighborX="-70130" custLinFactNeighborY="-2272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38E5EE3C-C968-4A6E-9371-8166E32A0099}" type="pres">
      <dgm:prSet presAssocID="{B8DEDF3A-0CE4-4068-B3FA-232395DD7E1C}" presName="txShp" presStyleLbl="node1" presStyleIdx="1" presStyleCnt="10" custScaleX="115515" custScaleY="222548" custLinFactNeighborX="11165" custLinFactNeighborY="-678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029BE90-B8A8-4B30-969F-442BC8AB3F23}" type="pres">
      <dgm:prSet presAssocID="{3E3054FE-53E0-4C38-B348-AB0A1612E229}" presName="spacing" presStyleCnt="0"/>
      <dgm:spPr/>
    </dgm:pt>
    <dgm:pt modelId="{B22B8087-A0D3-419A-8806-E5CB0A117A6D}" type="pres">
      <dgm:prSet presAssocID="{CC76888B-BBAF-48ED-A3A9-96F1B6A1CE2D}" presName="composite" presStyleCnt="0"/>
      <dgm:spPr/>
    </dgm:pt>
    <dgm:pt modelId="{0833C902-C1DC-4562-B8B4-9ADF6CEA2B9E}" type="pres">
      <dgm:prSet presAssocID="{CC76888B-BBAF-48ED-A3A9-96F1B6A1CE2D}" presName="imgShp" presStyleLbl="fgImgPlace1" presStyleIdx="2" presStyleCnt="10" custScaleX="171223" custScaleY="212458" custLinFactNeighborX="-73300" custLinFactNeighborY="-6376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A085857F-6F20-4254-97F5-4734095A1DCF}" type="pres">
      <dgm:prSet presAssocID="{CC76888B-BBAF-48ED-A3A9-96F1B6A1CE2D}" presName="txShp" presStyleLbl="node1" presStyleIdx="2" presStyleCnt="10" custScaleX="115456" custScaleY="229164" custLinFactNeighborX="11362" custLinFactNeighborY="-2918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C38F89-C9A1-4062-A62C-B7B92F246BB2}" type="pres">
      <dgm:prSet presAssocID="{D968B778-0472-4F1C-B102-76268E9399C3}" presName="spacing" presStyleCnt="0"/>
      <dgm:spPr/>
    </dgm:pt>
    <dgm:pt modelId="{51223C7A-7D61-43E2-9358-0F003803A2D0}" type="pres">
      <dgm:prSet presAssocID="{A916E6A8-B0DB-47BC-BC1E-C380EAECA31D}" presName="composite" presStyleCnt="0"/>
      <dgm:spPr/>
    </dgm:pt>
    <dgm:pt modelId="{C7308EED-F0F5-499C-851D-2E4B56AC687C}" type="pres">
      <dgm:prSet presAssocID="{A916E6A8-B0DB-47BC-BC1E-C380EAECA31D}" presName="imgShp" presStyleLbl="fgImgPlace1" presStyleIdx="3" presStyleCnt="10" custScaleX="177563" custScaleY="218876" custLinFactNeighborX="-70130" custLinFactNeighborY="-2409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C635AE7F-C933-4F5D-97B5-7F0823007D4E}" type="pres">
      <dgm:prSet presAssocID="{A916E6A8-B0DB-47BC-BC1E-C380EAECA31D}" presName="txShp" presStyleLbl="node1" presStyleIdx="3" presStyleCnt="10" custScaleX="115663" custScaleY="270485" custLinFactNeighborX="11466" custLinFactNeighborY="-776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13C6C7C-70DF-402A-8C66-273431CE2232}" type="pres">
      <dgm:prSet presAssocID="{2FF769E8-04E3-42D5-8F88-A8729B5473E3}" presName="spacing" presStyleCnt="0"/>
      <dgm:spPr/>
    </dgm:pt>
    <dgm:pt modelId="{181425B8-BAA3-43F6-A206-E55D4E546241}" type="pres">
      <dgm:prSet presAssocID="{3514F895-3411-4266-9685-0DB956580FBF}" presName="composite" presStyleCnt="0"/>
      <dgm:spPr/>
    </dgm:pt>
    <dgm:pt modelId="{5E34D5FC-9E64-4806-BD4D-1FFFDA1BE724}" type="pres">
      <dgm:prSet presAssocID="{3514F895-3411-4266-9685-0DB956580FBF}" presName="imgShp" presStyleLbl="fgImgPlace1" presStyleIdx="4" presStyleCnt="10" custScaleX="158525" custScaleY="168675" custLinFactNeighborX="-79649" custLinFactNeighborY="-28470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C380643A-9707-4E22-BB7D-87BC70197466}" type="pres">
      <dgm:prSet presAssocID="{3514F895-3411-4266-9685-0DB956580FBF}" presName="txShp" presStyleLbl="node1" presStyleIdx="4" presStyleCnt="10" custScaleX="115543" custScaleY="269159" custLinFactNeighborX="11045" custLinFactNeighborY="-1390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894CAB-1F58-4F95-B045-D972F641FD3D}" type="pres">
      <dgm:prSet presAssocID="{92672DDF-F599-4856-8199-06C61586CC01}" presName="spacing" presStyleCnt="0"/>
      <dgm:spPr/>
    </dgm:pt>
    <dgm:pt modelId="{DD67FCEF-4F47-4FE2-AC2E-44605E146632}" type="pres">
      <dgm:prSet presAssocID="{3FB50A73-C6C4-4D97-B863-41304A321CFA}" presName="composite" presStyleCnt="0"/>
      <dgm:spPr/>
    </dgm:pt>
    <dgm:pt modelId="{6D2F7292-D709-41DF-96F6-846C74244DFE}" type="pres">
      <dgm:prSet presAssocID="{3FB50A73-C6C4-4D97-B863-41304A321CFA}" presName="imgShp" presStyleLbl="fgImgPlace1" presStyleIdx="5" presStyleCnt="10" custScaleX="167729" custScaleY="196189" custLinFactNeighborX="-75047" custLinFactNeighborY="-25195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DB9E8FAD-2968-45FA-A717-64FBB1B614CB}" type="pres">
      <dgm:prSet presAssocID="{3FB50A73-C6C4-4D97-B863-41304A321CFA}" presName="txShp" presStyleLbl="node1" presStyleIdx="5" presStyleCnt="10" custScaleX="115418" custScaleY="190417" custLinFactNeighborX="11213" custLinFactNeighborY="-992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05E2E61-BD87-40B0-95C2-810961500CC4}" type="pres">
      <dgm:prSet presAssocID="{B119A657-5848-4B9C-BD0F-8EE2D20AA02A}" presName="spacing" presStyleCnt="0"/>
      <dgm:spPr/>
    </dgm:pt>
    <dgm:pt modelId="{8E531FD7-74E9-404B-8DA1-719F7474C2CD}" type="pres">
      <dgm:prSet presAssocID="{F23A2B7B-1609-4DA8-82AE-AEACA7993BB3}" presName="composite" presStyleCnt="0"/>
      <dgm:spPr/>
    </dgm:pt>
    <dgm:pt modelId="{6DA71F5E-C54D-4C7E-9047-DF6BBB26F638}" type="pres">
      <dgm:prSet presAssocID="{F23A2B7B-1609-4DA8-82AE-AEACA7993BB3}" presName="imgShp" presStyleLbl="fgImgPlace1" presStyleIdx="6" presStyleCnt="10" custScaleX="176589" custScaleY="187909" custLinFactNeighborX="-70617" custLinFactNeighborY="-6301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DAEA25DE-B1D0-45A5-9415-9F75BAB7B39E}" type="pres">
      <dgm:prSet presAssocID="{F23A2B7B-1609-4DA8-82AE-AEACA7993BB3}" presName="txShp" presStyleLbl="node1" presStyleIdx="6" presStyleCnt="10" custScaleX="116044" custScaleY="216809" custLinFactNeighborX="10794" custLinFactNeighborY="-123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29AA7BB-89D0-4BD1-9A2C-4DA7B19577FE}" type="pres">
      <dgm:prSet presAssocID="{42E6A3DD-6FBE-4D52-882E-BA6C068C0EF9}" presName="spacing" presStyleCnt="0"/>
      <dgm:spPr/>
    </dgm:pt>
    <dgm:pt modelId="{167D126E-8FF7-42FD-82EE-1936B9C8BEA0}" type="pres">
      <dgm:prSet presAssocID="{CC3BF189-D320-4EB2-A6F3-6D5445B218DE}" presName="composite" presStyleCnt="0"/>
      <dgm:spPr/>
    </dgm:pt>
    <dgm:pt modelId="{E639C83F-9D56-4476-8D31-03A6F8505C87}" type="pres">
      <dgm:prSet presAssocID="{CC3BF189-D320-4EB2-A6F3-6D5445B218DE}" presName="imgShp" presStyleLbl="fgImgPlace1" presStyleIdx="7" presStyleCnt="10" custScaleX="178465" custScaleY="188568" custLinFactNeighborX="-92348" custLinFactNeighborY="1635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EFBB6B2C-221C-4613-A136-9DF76BBB9A41}" type="pres">
      <dgm:prSet presAssocID="{CC3BF189-D320-4EB2-A6F3-6D5445B218DE}" presName="txShp" presStyleLbl="node1" presStyleIdx="7" presStyleCnt="10" custScaleX="115145" custScaleY="206822" custLinFactNeighborX="11695" custLinFactNeighborY="56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A7AAD7C-CD85-4AAE-B218-AE513B36DF27}" type="pres">
      <dgm:prSet presAssocID="{87EE2B87-4700-480F-97CA-D3E8A5184095}" presName="spacing" presStyleCnt="0"/>
      <dgm:spPr/>
    </dgm:pt>
    <dgm:pt modelId="{D0AB97BA-3C6B-4833-9D93-B8081602E954}" type="pres">
      <dgm:prSet presAssocID="{FE8685F5-6CFF-470D-A2FF-80BACC97E183}" presName="composite" presStyleCnt="0"/>
      <dgm:spPr/>
    </dgm:pt>
    <dgm:pt modelId="{3BA4C94F-0444-49BB-98D4-77E4FEAA35E4}" type="pres">
      <dgm:prSet presAssocID="{FE8685F5-6CFF-470D-A2FF-80BACC97E183}" presName="imgShp" presStyleLbl="fgImgPlace1" presStyleIdx="8" presStyleCnt="10" custScaleX="184028" custScaleY="193268" custLinFactNeighborX="-98057" custLinFactNeighborY="21750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B90D0A3B-C25B-45C5-B96E-290A0ACC6637}" type="pres">
      <dgm:prSet presAssocID="{FE8685F5-6CFF-470D-A2FF-80BACC97E183}" presName="txShp" presStyleLbl="node1" presStyleIdx="8" presStyleCnt="10" custScaleX="115184" custScaleY="196495" custLinFactNeighborX="11715" custLinFactNeighborY="-68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0E084D-6B11-4293-8494-5068F205F7A1}" type="pres">
      <dgm:prSet presAssocID="{C41E0EA0-6953-4223-AF4E-6F7B835EEAE3}" presName="spacing" presStyleCnt="0"/>
      <dgm:spPr/>
    </dgm:pt>
    <dgm:pt modelId="{755DD7C9-0191-4BD8-BD3D-CB3D0E66E8FF}" type="pres">
      <dgm:prSet presAssocID="{3F1C912B-9B11-4B2E-9131-03C58B007C62}" presName="composite" presStyleCnt="0"/>
      <dgm:spPr/>
    </dgm:pt>
    <dgm:pt modelId="{0DF59C01-449A-4C02-8037-23A6F24E3F9E}" type="pres">
      <dgm:prSet presAssocID="{3F1C912B-9B11-4B2E-9131-03C58B007C62}" presName="imgShp" presStyleLbl="fgImgPlace1" presStyleIdx="9" presStyleCnt="10" custScaleX="183008" custScaleY="162171" custLinFactNeighborX="-98567" custLinFactNeighborY="-50890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  <dgm:pt modelId="{8D510D9D-3E73-4AE7-9DA1-9E827AFCA0D1}" type="pres">
      <dgm:prSet presAssocID="{3F1C912B-9B11-4B2E-9131-03C58B007C62}" presName="txShp" presStyleLbl="node1" presStyleIdx="9" presStyleCnt="10" custScaleX="114413" custScaleY="294214" custLinFactNeighborX="11329" custLinFactNeighborY="75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E764903-8EAA-4197-8684-B88F19A541B1}" srcId="{1F742D5D-0107-47E7-8E68-C6E41D22B518}" destId="{CC76888B-BBAF-48ED-A3A9-96F1B6A1CE2D}" srcOrd="2" destOrd="0" parTransId="{8A69D6B9-193A-41CE-B8C5-2C8BA3D244E9}" sibTransId="{D968B778-0472-4F1C-B102-76268E9399C3}"/>
    <dgm:cxn modelId="{2131106F-6CD5-4240-B8F2-0423552FF037}" type="presOf" srcId="{CC76888B-BBAF-48ED-A3A9-96F1B6A1CE2D}" destId="{A085857F-6F20-4254-97F5-4734095A1DCF}" srcOrd="0" destOrd="0" presId="urn:microsoft.com/office/officeart/2005/8/layout/vList3"/>
    <dgm:cxn modelId="{99E963B8-9ADA-4BEF-B27D-8E395E8298AD}" type="presOf" srcId="{3514F895-3411-4266-9685-0DB956580FBF}" destId="{C380643A-9707-4E22-BB7D-87BC70197466}" srcOrd="0" destOrd="0" presId="urn:microsoft.com/office/officeart/2005/8/layout/vList3"/>
    <dgm:cxn modelId="{5D5BDEA5-CA14-467D-847E-488D564152BE}" type="presOf" srcId="{3FB50A73-C6C4-4D97-B863-41304A321CFA}" destId="{DB9E8FAD-2968-45FA-A717-64FBB1B614CB}" srcOrd="0" destOrd="0" presId="urn:microsoft.com/office/officeart/2005/8/layout/vList3"/>
    <dgm:cxn modelId="{BB71A5C3-3F2F-47BE-9013-7D424FFDD2BA}" srcId="{1F742D5D-0107-47E7-8E68-C6E41D22B518}" destId="{3FB50A73-C6C4-4D97-B863-41304A321CFA}" srcOrd="5" destOrd="0" parTransId="{42700265-1517-4A9E-A106-5C211A656BCF}" sibTransId="{B119A657-5848-4B9C-BD0F-8EE2D20AA02A}"/>
    <dgm:cxn modelId="{D905B75F-CA9D-43AE-9580-991AAFCB09ED}" srcId="{1F742D5D-0107-47E7-8E68-C6E41D22B518}" destId="{A916E6A8-B0DB-47BC-BC1E-C380EAECA31D}" srcOrd="3" destOrd="0" parTransId="{6B5459BF-3111-40BD-84A4-23C3F2CB0B8D}" sibTransId="{2FF769E8-04E3-42D5-8F88-A8729B5473E3}"/>
    <dgm:cxn modelId="{9540E97A-D6DD-484A-86A7-DA63BB6DC16C}" srcId="{1F742D5D-0107-47E7-8E68-C6E41D22B518}" destId="{3F1C912B-9B11-4B2E-9131-03C58B007C62}" srcOrd="9" destOrd="0" parTransId="{56364662-28C0-45F6-937E-C23ACD947BE3}" sibTransId="{D3142E9A-4431-45A5-9DCC-3F7DE75BEB36}"/>
    <dgm:cxn modelId="{4D451FC6-73E6-4250-AE6A-91026B83DBF3}" srcId="{1F742D5D-0107-47E7-8E68-C6E41D22B518}" destId="{3514F895-3411-4266-9685-0DB956580FBF}" srcOrd="4" destOrd="0" parTransId="{44A685E5-4E36-4C0F-B933-DFC8A8E0CCED}" sibTransId="{92672DDF-F599-4856-8199-06C61586CC01}"/>
    <dgm:cxn modelId="{75D11396-7D32-4DB3-8B55-2DFD6DAD71F3}" type="presOf" srcId="{B8DEDF3A-0CE4-4068-B3FA-232395DD7E1C}" destId="{38E5EE3C-C968-4A6E-9371-8166E32A0099}" srcOrd="0" destOrd="0" presId="urn:microsoft.com/office/officeart/2005/8/layout/vList3"/>
    <dgm:cxn modelId="{E814848F-B8DF-425B-8947-4ED62CAC0A1C}" type="presOf" srcId="{1F742D5D-0107-47E7-8E68-C6E41D22B518}" destId="{55F2D341-BE70-4755-A9DF-C45705FA71F8}" srcOrd="0" destOrd="0" presId="urn:microsoft.com/office/officeart/2005/8/layout/vList3"/>
    <dgm:cxn modelId="{3FD794BF-5707-4C1E-A2AB-DF5F7DD7D25D}" type="presOf" srcId="{F23A2B7B-1609-4DA8-82AE-AEACA7993BB3}" destId="{DAEA25DE-B1D0-45A5-9415-9F75BAB7B39E}" srcOrd="0" destOrd="0" presId="urn:microsoft.com/office/officeart/2005/8/layout/vList3"/>
    <dgm:cxn modelId="{5D34CC23-B3A2-43B6-8A93-A9A81AC4BB7B}" type="presOf" srcId="{3F1C912B-9B11-4B2E-9131-03C58B007C62}" destId="{8D510D9D-3E73-4AE7-9DA1-9E827AFCA0D1}" srcOrd="0" destOrd="0" presId="urn:microsoft.com/office/officeart/2005/8/layout/vList3"/>
    <dgm:cxn modelId="{06D44B47-8B2F-4A47-9788-E699B5DC0A0A}" type="presOf" srcId="{44FF0D7B-A026-4B89-8027-63F313975E17}" destId="{A61D4D99-B62C-48CB-BD50-2A72F3B95665}" srcOrd="0" destOrd="0" presId="urn:microsoft.com/office/officeart/2005/8/layout/vList3"/>
    <dgm:cxn modelId="{42E7F0EA-30CC-4314-8EEB-6964D284C0DB}" type="presOf" srcId="{CC3BF189-D320-4EB2-A6F3-6D5445B218DE}" destId="{EFBB6B2C-221C-4613-A136-9DF76BBB9A41}" srcOrd="0" destOrd="0" presId="urn:microsoft.com/office/officeart/2005/8/layout/vList3"/>
    <dgm:cxn modelId="{9FF781E9-7BBC-4542-9129-6CC32F6F37B5}" srcId="{1F742D5D-0107-47E7-8E68-C6E41D22B518}" destId="{FE8685F5-6CFF-470D-A2FF-80BACC97E183}" srcOrd="8" destOrd="0" parTransId="{CC3BEA12-AD9F-40DE-AEB6-4638D4C807CC}" sibTransId="{C41E0EA0-6953-4223-AF4E-6F7B835EEAE3}"/>
    <dgm:cxn modelId="{0606DB7D-B3EC-41ED-BB21-822F093CAFFC}" srcId="{1F742D5D-0107-47E7-8E68-C6E41D22B518}" destId="{44FF0D7B-A026-4B89-8027-63F313975E17}" srcOrd="0" destOrd="0" parTransId="{42FB619E-30C5-408A-A605-E37B6BEF9087}" sibTransId="{7D655A09-B6FA-4283-9E54-125568314CC2}"/>
    <dgm:cxn modelId="{7596D87B-3191-4676-9D78-6A060B0E7CB0}" srcId="{1F742D5D-0107-47E7-8E68-C6E41D22B518}" destId="{B8DEDF3A-0CE4-4068-B3FA-232395DD7E1C}" srcOrd="1" destOrd="0" parTransId="{636396C5-94E4-45F1-9B98-4BC078378FDF}" sibTransId="{3E3054FE-53E0-4C38-B348-AB0A1612E229}"/>
    <dgm:cxn modelId="{D4FDFF4F-9B04-4361-8EF7-D13FAAF76CC8}" srcId="{1F742D5D-0107-47E7-8E68-C6E41D22B518}" destId="{CC3BF189-D320-4EB2-A6F3-6D5445B218DE}" srcOrd="7" destOrd="0" parTransId="{F45A8147-C697-45C4-B57D-6E90D0F54D77}" sibTransId="{87EE2B87-4700-480F-97CA-D3E8A5184095}"/>
    <dgm:cxn modelId="{5E5BFE7A-470B-4283-A8AD-B65E2A3B4174}" type="presOf" srcId="{A916E6A8-B0DB-47BC-BC1E-C380EAECA31D}" destId="{C635AE7F-C933-4F5D-97B5-7F0823007D4E}" srcOrd="0" destOrd="0" presId="urn:microsoft.com/office/officeart/2005/8/layout/vList3"/>
    <dgm:cxn modelId="{FFB7D319-23ED-4191-971E-FF30C856C2BF}" type="presOf" srcId="{FE8685F5-6CFF-470D-A2FF-80BACC97E183}" destId="{B90D0A3B-C25B-45C5-B96E-290A0ACC6637}" srcOrd="0" destOrd="0" presId="urn:microsoft.com/office/officeart/2005/8/layout/vList3"/>
    <dgm:cxn modelId="{39A32895-7E94-42BD-BD14-A82E72D61CD4}" srcId="{1F742D5D-0107-47E7-8E68-C6E41D22B518}" destId="{F23A2B7B-1609-4DA8-82AE-AEACA7993BB3}" srcOrd="6" destOrd="0" parTransId="{6F11C200-5B0A-4867-8077-0C8906176D31}" sibTransId="{42E6A3DD-6FBE-4D52-882E-BA6C068C0EF9}"/>
    <dgm:cxn modelId="{220D0C53-5D88-4D5C-98EA-A977AA63C2C9}" type="presParOf" srcId="{55F2D341-BE70-4755-A9DF-C45705FA71F8}" destId="{18115F14-1A8D-4EB5-8F59-093CD0D4A992}" srcOrd="0" destOrd="0" presId="urn:microsoft.com/office/officeart/2005/8/layout/vList3"/>
    <dgm:cxn modelId="{936E5C02-EDEC-4983-A141-456C08EC1A6A}" type="presParOf" srcId="{18115F14-1A8D-4EB5-8F59-093CD0D4A992}" destId="{0ED84EB4-7352-4E4B-BA6E-3F11C346B265}" srcOrd="0" destOrd="0" presId="urn:microsoft.com/office/officeart/2005/8/layout/vList3"/>
    <dgm:cxn modelId="{F5A2E182-B802-4CE5-A673-9EFCB87F9688}" type="presParOf" srcId="{18115F14-1A8D-4EB5-8F59-093CD0D4A992}" destId="{A61D4D99-B62C-48CB-BD50-2A72F3B95665}" srcOrd="1" destOrd="0" presId="urn:microsoft.com/office/officeart/2005/8/layout/vList3"/>
    <dgm:cxn modelId="{95F116D7-7999-40D9-B168-BFABED250FFA}" type="presParOf" srcId="{55F2D341-BE70-4755-A9DF-C45705FA71F8}" destId="{854B0565-9486-48B9-8D40-21E74E11F404}" srcOrd="1" destOrd="0" presId="urn:microsoft.com/office/officeart/2005/8/layout/vList3"/>
    <dgm:cxn modelId="{479297E1-9167-4171-A863-333CA2D783CC}" type="presParOf" srcId="{55F2D341-BE70-4755-A9DF-C45705FA71F8}" destId="{01C0EECE-0720-4BDA-82AF-70E0CB857DF7}" srcOrd="2" destOrd="0" presId="urn:microsoft.com/office/officeart/2005/8/layout/vList3"/>
    <dgm:cxn modelId="{7035E7FD-BA0E-4C98-B4EF-AC701B9CD43D}" type="presParOf" srcId="{01C0EECE-0720-4BDA-82AF-70E0CB857DF7}" destId="{C45DDCAA-8F18-4A1F-8B54-BDCFB2B93786}" srcOrd="0" destOrd="0" presId="urn:microsoft.com/office/officeart/2005/8/layout/vList3"/>
    <dgm:cxn modelId="{04A1CC43-3C57-44E9-ACF9-93E6274CC934}" type="presParOf" srcId="{01C0EECE-0720-4BDA-82AF-70E0CB857DF7}" destId="{38E5EE3C-C968-4A6E-9371-8166E32A0099}" srcOrd="1" destOrd="0" presId="urn:microsoft.com/office/officeart/2005/8/layout/vList3"/>
    <dgm:cxn modelId="{5048CFDE-ADCB-42CA-839D-547BD2A7A324}" type="presParOf" srcId="{55F2D341-BE70-4755-A9DF-C45705FA71F8}" destId="{6029BE90-B8A8-4B30-969F-442BC8AB3F23}" srcOrd="3" destOrd="0" presId="urn:microsoft.com/office/officeart/2005/8/layout/vList3"/>
    <dgm:cxn modelId="{7C80CFDE-832A-409A-AABE-0FF7BEB4440A}" type="presParOf" srcId="{55F2D341-BE70-4755-A9DF-C45705FA71F8}" destId="{B22B8087-A0D3-419A-8806-E5CB0A117A6D}" srcOrd="4" destOrd="0" presId="urn:microsoft.com/office/officeart/2005/8/layout/vList3"/>
    <dgm:cxn modelId="{8800FFC9-7EDC-4E4F-AEEA-C6DAE08A5575}" type="presParOf" srcId="{B22B8087-A0D3-419A-8806-E5CB0A117A6D}" destId="{0833C902-C1DC-4562-B8B4-9ADF6CEA2B9E}" srcOrd="0" destOrd="0" presId="urn:microsoft.com/office/officeart/2005/8/layout/vList3"/>
    <dgm:cxn modelId="{3C3904B6-0617-4EE6-A6A3-37A9B0F97D41}" type="presParOf" srcId="{B22B8087-A0D3-419A-8806-E5CB0A117A6D}" destId="{A085857F-6F20-4254-97F5-4734095A1DCF}" srcOrd="1" destOrd="0" presId="urn:microsoft.com/office/officeart/2005/8/layout/vList3"/>
    <dgm:cxn modelId="{614CC686-012A-452F-9B52-A4BE9C17E23E}" type="presParOf" srcId="{55F2D341-BE70-4755-A9DF-C45705FA71F8}" destId="{91C38F89-C9A1-4062-A62C-B7B92F246BB2}" srcOrd="5" destOrd="0" presId="urn:microsoft.com/office/officeart/2005/8/layout/vList3"/>
    <dgm:cxn modelId="{B28BD3D7-60E8-4A6D-A217-BB2EE16A5E63}" type="presParOf" srcId="{55F2D341-BE70-4755-A9DF-C45705FA71F8}" destId="{51223C7A-7D61-43E2-9358-0F003803A2D0}" srcOrd="6" destOrd="0" presId="urn:microsoft.com/office/officeart/2005/8/layout/vList3"/>
    <dgm:cxn modelId="{132614EC-3D3E-49EC-8966-AF1200FECD42}" type="presParOf" srcId="{51223C7A-7D61-43E2-9358-0F003803A2D0}" destId="{C7308EED-F0F5-499C-851D-2E4B56AC687C}" srcOrd="0" destOrd="0" presId="urn:microsoft.com/office/officeart/2005/8/layout/vList3"/>
    <dgm:cxn modelId="{037173A5-E63A-42A3-9257-33508580A94A}" type="presParOf" srcId="{51223C7A-7D61-43E2-9358-0F003803A2D0}" destId="{C635AE7F-C933-4F5D-97B5-7F0823007D4E}" srcOrd="1" destOrd="0" presId="urn:microsoft.com/office/officeart/2005/8/layout/vList3"/>
    <dgm:cxn modelId="{AAE4511D-B925-4887-ACA3-AE13C9C35F08}" type="presParOf" srcId="{55F2D341-BE70-4755-A9DF-C45705FA71F8}" destId="{C13C6C7C-70DF-402A-8C66-273431CE2232}" srcOrd="7" destOrd="0" presId="urn:microsoft.com/office/officeart/2005/8/layout/vList3"/>
    <dgm:cxn modelId="{080E6484-C042-4D50-837A-F5D15FCB8565}" type="presParOf" srcId="{55F2D341-BE70-4755-A9DF-C45705FA71F8}" destId="{181425B8-BAA3-43F6-A206-E55D4E546241}" srcOrd="8" destOrd="0" presId="urn:microsoft.com/office/officeart/2005/8/layout/vList3"/>
    <dgm:cxn modelId="{DAE31BF0-BA6A-49DE-BB54-54615F6F8614}" type="presParOf" srcId="{181425B8-BAA3-43F6-A206-E55D4E546241}" destId="{5E34D5FC-9E64-4806-BD4D-1FFFDA1BE724}" srcOrd="0" destOrd="0" presId="urn:microsoft.com/office/officeart/2005/8/layout/vList3"/>
    <dgm:cxn modelId="{C31CC04C-EEC5-4435-B199-5DB19007E82A}" type="presParOf" srcId="{181425B8-BAA3-43F6-A206-E55D4E546241}" destId="{C380643A-9707-4E22-BB7D-87BC70197466}" srcOrd="1" destOrd="0" presId="urn:microsoft.com/office/officeart/2005/8/layout/vList3"/>
    <dgm:cxn modelId="{21D261E6-289F-4EB0-AF37-0C3AC8D46FFE}" type="presParOf" srcId="{55F2D341-BE70-4755-A9DF-C45705FA71F8}" destId="{40894CAB-1F58-4F95-B045-D972F641FD3D}" srcOrd="9" destOrd="0" presId="urn:microsoft.com/office/officeart/2005/8/layout/vList3"/>
    <dgm:cxn modelId="{58C4332F-FCBD-42D1-98FC-944F1B6A9B2C}" type="presParOf" srcId="{55F2D341-BE70-4755-A9DF-C45705FA71F8}" destId="{DD67FCEF-4F47-4FE2-AC2E-44605E146632}" srcOrd="10" destOrd="0" presId="urn:microsoft.com/office/officeart/2005/8/layout/vList3"/>
    <dgm:cxn modelId="{9983B2D5-A76B-4901-8452-A7D6601729FF}" type="presParOf" srcId="{DD67FCEF-4F47-4FE2-AC2E-44605E146632}" destId="{6D2F7292-D709-41DF-96F6-846C74244DFE}" srcOrd="0" destOrd="0" presId="urn:microsoft.com/office/officeart/2005/8/layout/vList3"/>
    <dgm:cxn modelId="{77AEF04A-11D1-4B99-B4BF-F112360E1151}" type="presParOf" srcId="{DD67FCEF-4F47-4FE2-AC2E-44605E146632}" destId="{DB9E8FAD-2968-45FA-A717-64FBB1B614CB}" srcOrd="1" destOrd="0" presId="urn:microsoft.com/office/officeart/2005/8/layout/vList3"/>
    <dgm:cxn modelId="{83223956-7434-4A45-8E6A-ABB244C502DF}" type="presParOf" srcId="{55F2D341-BE70-4755-A9DF-C45705FA71F8}" destId="{905E2E61-BD87-40B0-95C2-810961500CC4}" srcOrd="11" destOrd="0" presId="urn:microsoft.com/office/officeart/2005/8/layout/vList3"/>
    <dgm:cxn modelId="{4878FA52-414D-4B7A-A63B-1399C672113E}" type="presParOf" srcId="{55F2D341-BE70-4755-A9DF-C45705FA71F8}" destId="{8E531FD7-74E9-404B-8DA1-719F7474C2CD}" srcOrd="12" destOrd="0" presId="urn:microsoft.com/office/officeart/2005/8/layout/vList3"/>
    <dgm:cxn modelId="{339C456C-F5C7-49AC-842C-26060400A43F}" type="presParOf" srcId="{8E531FD7-74E9-404B-8DA1-719F7474C2CD}" destId="{6DA71F5E-C54D-4C7E-9047-DF6BBB26F638}" srcOrd="0" destOrd="0" presId="urn:microsoft.com/office/officeart/2005/8/layout/vList3"/>
    <dgm:cxn modelId="{95913536-7C86-4DA5-AD3C-F98CD16D23AB}" type="presParOf" srcId="{8E531FD7-74E9-404B-8DA1-719F7474C2CD}" destId="{DAEA25DE-B1D0-45A5-9415-9F75BAB7B39E}" srcOrd="1" destOrd="0" presId="urn:microsoft.com/office/officeart/2005/8/layout/vList3"/>
    <dgm:cxn modelId="{7070E33C-317E-42CB-8FC6-1B8EBDFCDE34}" type="presParOf" srcId="{55F2D341-BE70-4755-A9DF-C45705FA71F8}" destId="{229AA7BB-89D0-4BD1-9A2C-4DA7B19577FE}" srcOrd="13" destOrd="0" presId="urn:microsoft.com/office/officeart/2005/8/layout/vList3"/>
    <dgm:cxn modelId="{5B658314-4CF5-4AAE-B9F0-F36C34ADBDAA}" type="presParOf" srcId="{55F2D341-BE70-4755-A9DF-C45705FA71F8}" destId="{167D126E-8FF7-42FD-82EE-1936B9C8BEA0}" srcOrd="14" destOrd="0" presId="urn:microsoft.com/office/officeart/2005/8/layout/vList3"/>
    <dgm:cxn modelId="{17139BBB-CFB1-4436-987D-80EEE5A39F1F}" type="presParOf" srcId="{167D126E-8FF7-42FD-82EE-1936B9C8BEA0}" destId="{E639C83F-9D56-4476-8D31-03A6F8505C87}" srcOrd="0" destOrd="0" presId="urn:microsoft.com/office/officeart/2005/8/layout/vList3"/>
    <dgm:cxn modelId="{E4635E8E-7610-41A0-A554-DB2B87A15CAD}" type="presParOf" srcId="{167D126E-8FF7-42FD-82EE-1936B9C8BEA0}" destId="{EFBB6B2C-221C-4613-A136-9DF76BBB9A41}" srcOrd="1" destOrd="0" presId="urn:microsoft.com/office/officeart/2005/8/layout/vList3"/>
    <dgm:cxn modelId="{3879D22F-D652-4EBE-ADBA-E0708E8B26A6}" type="presParOf" srcId="{55F2D341-BE70-4755-A9DF-C45705FA71F8}" destId="{1A7AAD7C-CD85-4AAE-B218-AE513B36DF27}" srcOrd="15" destOrd="0" presId="urn:microsoft.com/office/officeart/2005/8/layout/vList3"/>
    <dgm:cxn modelId="{F59E4B5D-A0A7-45DD-931E-106528008647}" type="presParOf" srcId="{55F2D341-BE70-4755-A9DF-C45705FA71F8}" destId="{D0AB97BA-3C6B-4833-9D93-B8081602E954}" srcOrd="16" destOrd="0" presId="urn:microsoft.com/office/officeart/2005/8/layout/vList3"/>
    <dgm:cxn modelId="{DD0E54A1-8266-4E4F-A709-FC5A73CEE42C}" type="presParOf" srcId="{D0AB97BA-3C6B-4833-9D93-B8081602E954}" destId="{3BA4C94F-0444-49BB-98D4-77E4FEAA35E4}" srcOrd="0" destOrd="0" presId="urn:microsoft.com/office/officeart/2005/8/layout/vList3"/>
    <dgm:cxn modelId="{C18CA933-3A60-49B0-969B-E453334F5E36}" type="presParOf" srcId="{D0AB97BA-3C6B-4833-9D93-B8081602E954}" destId="{B90D0A3B-C25B-45C5-B96E-290A0ACC6637}" srcOrd="1" destOrd="0" presId="urn:microsoft.com/office/officeart/2005/8/layout/vList3"/>
    <dgm:cxn modelId="{3463FAEC-B8AE-458E-A5AA-9731D4C810E4}" type="presParOf" srcId="{55F2D341-BE70-4755-A9DF-C45705FA71F8}" destId="{070E084D-6B11-4293-8494-5068F205F7A1}" srcOrd="17" destOrd="0" presId="urn:microsoft.com/office/officeart/2005/8/layout/vList3"/>
    <dgm:cxn modelId="{5931F4DE-6F22-4AD0-85A5-6E71747917F9}" type="presParOf" srcId="{55F2D341-BE70-4755-A9DF-C45705FA71F8}" destId="{755DD7C9-0191-4BD8-BD3D-CB3D0E66E8FF}" srcOrd="18" destOrd="0" presId="urn:microsoft.com/office/officeart/2005/8/layout/vList3"/>
    <dgm:cxn modelId="{7922C8DC-AB56-4CE3-9D1B-5C5131CD50E7}" type="presParOf" srcId="{755DD7C9-0191-4BD8-BD3D-CB3D0E66E8FF}" destId="{0DF59C01-449A-4C02-8037-23A6F24E3F9E}" srcOrd="0" destOrd="0" presId="urn:microsoft.com/office/officeart/2005/8/layout/vList3"/>
    <dgm:cxn modelId="{315A3258-86DE-4FF4-96B9-5261C2564C42}" type="presParOf" srcId="{755DD7C9-0191-4BD8-BD3D-CB3D0E66E8FF}" destId="{8D510D9D-3E73-4AE7-9DA1-9E827AFCA0D1}" srcOrd="1" destOrd="0" presId="urn:microsoft.com/office/officeart/2005/8/layout/vList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421C0E-6B8F-4E46-A543-8F9B1B18DA9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A8A4C93-8477-4049-AE57-4F8D551E034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Урок № 6. </a:t>
          </a:r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Сенсорні системи нюху та смаку. Рецептори внутрішніх органів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https://www.thinglink.com/scene/1013907509397684226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D27D13-4336-416C-80B3-2264B742A9D8}" type="parTrans" cxnId="{880A18D0-C2E6-4D48-B8F3-C078988785F7}">
      <dgm:prSet/>
      <dgm:spPr/>
      <dgm:t>
        <a:bodyPr/>
        <a:lstStyle/>
        <a:p>
          <a:endParaRPr lang="uk-UA"/>
        </a:p>
      </dgm:t>
    </dgm:pt>
    <dgm:pt modelId="{CB2CE89E-7010-464D-A424-C8AFED6A8A74}" type="sibTrans" cxnId="{880A18D0-C2E6-4D48-B8F3-C078988785F7}">
      <dgm:prSet/>
      <dgm:spPr/>
      <dgm:t>
        <a:bodyPr/>
        <a:lstStyle/>
        <a:p>
          <a:endParaRPr lang="uk-UA"/>
        </a:p>
      </dgm:t>
    </dgm:pt>
    <dgm:pt modelId="{3DBE380F-0F0F-4FFA-A46F-2B7DE2432FC5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Зони специфічної чутливості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https://learningapps.org/view4493677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CA371F-5EDC-44DA-95FF-DB1495F0E0F7}" type="parTrans" cxnId="{25AF1BDF-9EE5-4A80-AA27-8EF55332B71B}">
      <dgm:prSet/>
      <dgm:spPr/>
      <dgm:t>
        <a:bodyPr/>
        <a:lstStyle/>
        <a:p>
          <a:endParaRPr lang="uk-UA"/>
        </a:p>
      </dgm:t>
    </dgm:pt>
    <dgm:pt modelId="{AAC856D2-C761-46A8-A6D6-ABEAF4BCA246}" type="sibTrans" cxnId="{25AF1BDF-9EE5-4A80-AA27-8EF55332B71B}">
      <dgm:prSet/>
      <dgm:spPr/>
      <dgm:t>
        <a:bodyPr/>
        <a:lstStyle/>
        <a:p>
          <a:endParaRPr lang="uk-UA"/>
        </a:p>
      </dgm:t>
    </dgm:pt>
    <dgm:pt modelId="{1B0A8E9D-363E-47E9-8A6F-F4E7F2880AC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Схема будови нюхової сенсорної системи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https://learningapps.org/view4493810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A8702-E78F-45B7-9099-5403592BB97F}" type="parTrans" cxnId="{C5085129-2715-4446-9223-01BBD0120E20}">
      <dgm:prSet/>
      <dgm:spPr/>
      <dgm:t>
        <a:bodyPr/>
        <a:lstStyle/>
        <a:p>
          <a:endParaRPr lang="uk-UA"/>
        </a:p>
      </dgm:t>
    </dgm:pt>
    <dgm:pt modelId="{63913F94-A4A5-4CE9-8A3C-6C27EBB4C831}" type="sibTrans" cxnId="{C5085129-2715-4446-9223-01BBD0120E20}">
      <dgm:prSet/>
      <dgm:spPr/>
      <dgm:t>
        <a:bodyPr/>
        <a:lstStyle/>
        <a:p>
          <a:endParaRPr lang="uk-UA"/>
        </a:p>
      </dgm:t>
    </dgm:pt>
    <dgm:pt modelId="{DD024FD3-0879-4C38-9C4C-270F4C2D9DD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Схема будови смакової сенсорної системи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https://learningapps.org/view4494048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A74009-34D4-4D96-959A-A902C1E46863}" type="parTrans" cxnId="{C8EB55BA-3273-4B4E-9197-53297D952064}">
      <dgm:prSet/>
      <dgm:spPr/>
      <dgm:t>
        <a:bodyPr/>
        <a:lstStyle/>
        <a:p>
          <a:endParaRPr lang="uk-UA"/>
        </a:p>
      </dgm:t>
    </dgm:pt>
    <dgm:pt modelId="{47194A9F-BCF2-45FA-B70A-A9284B2AA875}" type="sibTrans" cxnId="{C8EB55BA-3273-4B4E-9197-53297D952064}">
      <dgm:prSet/>
      <dgm:spPr/>
      <dgm:t>
        <a:bodyPr/>
        <a:lstStyle/>
        <a:p>
          <a:endParaRPr lang="uk-UA"/>
        </a:p>
      </dgm:t>
    </dgm:pt>
    <dgm:pt modelId="{2545BE9A-35E8-447A-9367-20BB8B38E97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Смак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https://www.youtube.com/watch?v=4eW4liXaq6U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F7B697-A1BC-4183-BF7F-36150C4699EE}" type="parTrans" cxnId="{38852560-238A-49C4-BF67-FEDEAE87F1F9}">
      <dgm:prSet/>
      <dgm:spPr/>
      <dgm:t>
        <a:bodyPr/>
        <a:lstStyle/>
        <a:p>
          <a:endParaRPr lang="uk-UA"/>
        </a:p>
      </dgm:t>
    </dgm:pt>
    <dgm:pt modelId="{8C6F266C-CE59-44BA-A58D-2E06B331DA3E}" type="sibTrans" cxnId="{38852560-238A-49C4-BF67-FEDEAE87F1F9}">
      <dgm:prSet/>
      <dgm:spPr/>
      <dgm:t>
        <a:bodyPr/>
        <a:lstStyle/>
        <a:p>
          <a:endParaRPr lang="uk-UA"/>
        </a:p>
      </dgm:t>
    </dgm:pt>
    <dgm:pt modelId="{9F81491C-9DF5-427A-988A-53E196CEAD1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Нюх. Як людина відчуває запах?»: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6"/>
            </a:rPr>
            <a:t>https://www.youtube.com/watch?v=8iT1EzvOqvw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DAC5C3-F078-4E9E-9837-A5CC6D801031}" type="parTrans" cxnId="{44A44461-61E9-4CB4-89CE-76D8A6D835DB}">
      <dgm:prSet/>
      <dgm:spPr/>
      <dgm:t>
        <a:bodyPr/>
        <a:lstStyle/>
        <a:p>
          <a:endParaRPr lang="uk-UA"/>
        </a:p>
      </dgm:t>
    </dgm:pt>
    <dgm:pt modelId="{1BEC02B8-11F3-4DFD-8B13-7BC673B0E53D}" type="sibTrans" cxnId="{44A44461-61E9-4CB4-89CE-76D8A6D835DB}">
      <dgm:prSet/>
      <dgm:spPr/>
      <dgm:t>
        <a:bodyPr/>
        <a:lstStyle/>
        <a:p>
          <a:endParaRPr lang="uk-UA"/>
        </a:p>
      </dgm:t>
    </dgm:pt>
    <dgm:pt modelId="{0CBEA84F-B49B-4CB0-B90F-755F8EDA022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7"/>
            </a:rPr>
            <a:t>https://drive.google.com/file/d/1PzkKOQl1bdva_aBX384Vqxm-NHSbkF_Z/view?usp=sharing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A78A1E-5528-42FD-A6A9-3250E93568EC}" type="parTrans" cxnId="{9FF9794A-3522-4279-83CE-1D06A946050E}">
      <dgm:prSet/>
      <dgm:spPr/>
      <dgm:t>
        <a:bodyPr/>
        <a:lstStyle/>
        <a:p>
          <a:endParaRPr lang="uk-UA"/>
        </a:p>
      </dgm:t>
    </dgm:pt>
    <dgm:pt modelId="{56224062-A1C5-4282-BDE9-9D3ACBD96ED6}" type="sibTrans" cxnId="{9FF9794A-3522-4279-83CE-1D06A946050E}">
      <dgm:prSet/>
      <dgm:spPr/>
      <dgm:t>
        <a:bodyPr/>
        <a:lstStyle/>
        <a:p>
          <a:endParaRPr lang="uk-UA"/>
        </a:p>
      </dgm:t>
    </dgm:pt>
    <dgm:pt modelId="{371D8D83-5C50-43E8-BA30-62B7E04B0C0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Вікторина «Сенсорні системи нюху і смаку»  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8"/>
            </a:rPr>
            <a:t>https://play.kahoot.it/#/k/b822d3a5-61b3-48c1-8dd8-ec00f798075c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       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9"/>
            </a:rPr>
            <a:t>https://goo.gl/AafREn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B61837-68C0-4B67-BA69-BF786DA460D5}" type="parTrans" cxnId="{FF0AE21E-85E9-4D29-BC40-9788895E6DE6}">
      <dgm:prSet/>
      <dgm:spPr/>
      <dgm:t>
        <a:bodyPr/>
        <a:lstStyle/>
        <a:p>
          <a:endParaRPr lang="uk-UA"/>
        </a:p>
      </dgm:t>
    </dgm:pt>
    <dgm:pt modelId="{2E0A6A08-AF15-4D90-8A00-92E5027E8A9C}" type="sibTrans" cxnId="{FF0AE21E-85E9-4D29-BC40-9788895E6DE6}">
      <dgm:prSet/>
      <dgm:spPr/>
      <dgm:t>
        <a:bodyPr/>
        <a:lstStyle/>
        <a:p>
          <a:endParaRPr lang="uk-UA"/>
        </a:p>
      </dgm:t>
    </dgm:pt>
    <dgm:pt modelId="{E166B0CC-C439-4F68-89D9-23E4311E6D0F}" type="pres">
      <dgm:prSet presAssocID="{8A421C0E-6B8F-4E46-A543-8F9B1B18DA9D}" presName="linearFlow" presStyleCnt="0">
        <dgm:presLayoutVars>
          <dgm:dir/>
          <dgm:resizeHandles val="exact"/>
        </dgm:presLayoutVars>
      </dgm:prSet>
      <dgm:spPr/>
    </dgm:pt>
    <dgm:pt modelId="{2AA16EE7-1A33-4F3F-A9FE-77A6D372646E}" type="pres">
      <dgm:prSet presAssocID="{6A8A4C93-8477-4049-AE57-4F8D551E034A}" presName="composite" presStyleCnt="0"/>
      <dgm:spPr/>
    </dgm:pt>
    <dgm:pt modelId="{B551D47B-8AC8-4BE3-8AA1-FC056A5069F7}" type="pres">
      <dgm:prSet presAssocID="{6A8A4C93-8477-4049-AE57-4F8D551E034A}" presName="imgShp" presStyleLbl="fgImgPlace1" presStyleIdx="0" presStyleCnt="8" custScaleX="187337" custScaleY="201731" custLinFactX="-100000" custLinFactNeighborX="-138853" custLinFactNeighborY="-21721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4266FFBB-A122-48D8-B397-074591108713}" type="pres">
      <dgm:prSet presAssocID="{6A8A4C93-8477-4049-AE57-4F8D551E034A}" presName="txShp" presStyleLbl="node1" presStyleIdx="0" presStyleCnt="8" custScaleX="133896" custScaleY="244754" custLinFactNeighborX="10768" custLinFactNeighborY="-26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158A90-9596-4C58-9A32-52CAE5252DAA}" type="pres">
      <dgm:prSet presAssocID="{CB2CE89E-7010-464D-A424-C8AFED6A8A74}" presName="spacing" presStyleCnt="0"/>
      <dgm:spPr/>
    </dgm:pt>
    <dgm:pt modelId="{E0595824-395D-4DE2-B96C-C4B6313BCA54}" type="pres">
      <dgm:prSet presAssocID="{3DBE380F-0F0F-4FFA-A46F-2B7DE2432FC5}" presName="composite" presStyleCnt="0"/>
      <dgm:spPr/>
    </dgm:pt>
    <dgm:pt modelId="{710A15B0-0D1E-455C-9D60-C607699C2510}" type="pres">
      <dgm:prSet presAssocID="{3DBE380F-0F0F-4FFA-A46F-2B7DE2432FC5}" presName="imgShp" presStyleLbl="fgImgPlace1" presStyleIdx="1" presStyleCnt="8" custScaleX="128007" custScaleY="139263" custLinFactNeighborX="-1950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1A4A51D3-5104-4279-92D0-996AE5E67438}" type="pres">
      <dgm:prSet presAssocID="{3DBE380F-0F0F-4FFA-A46F-2B7DE2432FC5}" presName="txShp" presStyleLbl="node1" presStyleIdx="1" presStyleCnt="8" custScaleY="151669" custLinFactNeighborX="5441" custLinFactNeighborY="53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2AE673-6F88-46FC-B4F0-2837173C5016}" type="pres">
      <dgm:prSet presAssocID="{AAC856D2-C761-46A8-A6D6-ABEAF4BCA246}" presName="spacing" presStyleCnt="0"/>
      <dgm:spPr/>
    </dgm:pt>
    <dgm:pt modelId="{2E994ED9-F4E7-4D7A-8006-8FD19C187CEC}" type="pres">
      <dgm:prSet presAssocID="{1B0A8E9D-363E-47E9-8A6F-F4E7F2880AC7}" presName="composite" presStyleCnt="0"/>
      <dgm:spPr/>
    </dgm:pt>
    <dgm:pt modelId="{A750148B-571A-4957-895C-D11963AF3A5E}" type="pres">
      <dgm:prSet presAssocID="{1B0A8E9D-363E-47E9-8A6F-F4E7F2880AC7}" presName="imgShp" presStyleLbl="fgImgPlace1" presStyleIdx="2" presStyleCnt="8" custScaleX="128007" custScaleY="135364" custLinFactNeighborX="-1950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C170C0A3-046E-4FB1-AF3A-F574F08C1CB5}" type="pres">
      <dgm:prSet presAssocID="{1B0A8E9D-363E-47E9-8A6F-F4E7F2880AC7}" presName="txShp" presStyleLbl="node1" presStyleIdx="2" presStyleCnt="8" custScaleY="171128" custLinFactNeighborX="5271" custLinFactNeighborY="32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44527AC-427D-4B79-AE45-1A6DC27040D1}" type="pres">
      <dgm:prSet presAssocID="{63913F94-A4A5-4CE9-8A3C-6C27EBB4C831}" presName="spacing" presStyleCnt="0"/>
      <dgm:spPr/>
    </dgm:pt>
    <dgm:pt modelId="{31E789FD-868E-4F63-8B88-2214A23B2C11}" type="pres">
      <dgm:prSet presAssocID="{DD024FD3-0879-4C38-9C4C-270F4C2D9DD5}" presName="composite" presStyleCnt="0"/>
      <dgm:spPr/>
    </dgm:pt>
    <dgm:pt modelId="{1D073384-6362-424F-8C2F-2809D66CC88B}" type="pres">
      <dgm:prSet presAssocID="{DD024FD3-0879-4C38-9C4C-270F4C2D9DD5}" presName="imgShp" presStyleLbl="fgImgPlace1" presStyleIdx="3" presStyleCnt="8" custScaleX="128007" custScaleY="135900" custLinFactNeighborX="-1950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  <dgm:pt modelId="{5B986D38-DB93-4507-A705-5A6162B77007}" type="pres">
      <dgm:prSet presAssocID="{DD024FD3-0879-4C38-9C4C-270F4C2D9DD5}" presName="txShp" presStyleLbl="node1" presStyleIdx="3" presStyleCnt="8" custScaleY="156105" custLinFactNeighborX="5365" custLinFactNeighborY="-74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C1F2EAE-1D9B-4244-9A7C-6E4A0B84A093}" type="pres">
      <dgm:prSet presAssocID="{47194A9F-BCF2-45FA-B70A-A9284B2AA875}" presName="spacing" presStyleCnt="0"/>
      <dgm:spPr/>
    </dgm:pt>
    <dgm:pt modelId="{78F3FF7A-4279-49DB-BE03-A17616901FFF}" type="pres">
      <dgm:prSet presAssocID="{371D8D83-5C50-43E8-BA30-62B7E04B0C0A}" presName="composite" presStyleCnt="0"/>
      <dgm:spPr/>
    </dgm:pt>
    <dgm:pt modelId="{70C08F65-7F41-426F-AF43-F62F9C606267}" type="pres">
      <dgm:prSet presAssocID="{371D8D83-5C50-43E8-BA30-62B7E04B0C0A}" presName="imgShp" presStyleLbl="fgImgPlace1" presStyleIdx="4" presStyleCnt="8" custScaleX="148150" custScaleY="143547" custLinFactNeighborX="-20684" custLinFactNeighborY="2903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96D4FF87-3E19-4548-A883-15A956CF2AE8}" type="pres">
      <dgm:prSet presAssocID="{371D8D83-5C50-43E8-BA30-62B7E04B0C0A}" presName="txShp" presStyleLbl="node1" presStyleIdx="4" presStyleCnt="8" custScaleY="214369" custLinFactNeighborX="5219" custLinFactNeighborY="-73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F33D767-430B-4CE8-8C0E-661EA589B1AE}" type="pres">
      <dgm:prSet presAssocID="{2E0A6A08-AF15-4D90-8A00-92E5027E8A9C}" presName="spacing" presStyleCnt="0"/>
      <dgm:spPr/>
    </dgm:pt>
    <dgm:pt modelId="{C0AB36A9-597C-482B-AE93-026383D74490}" type="pres">
      <dgm:prSet presAssocID="{2545BE9A-35E8-447A-9367-20BB8B38E975}" presName="composite" presStyleCnt="0"/>
      <dgm:spPr/>
    </dgm:pt>
    <dgm:pt modelId="{74D69089-00F9-447D-867A-EE2BA0D6E019}" type="pres">
      <dgm:prSet presAssocID="{2545BE9A-35E8-447A-9367-20BB8B38E975}" presName="imgShp" presStyleLbl="fgImgPlace1" presStyleIdx="5" presStyleCnt="8" custScaleX="128007" custScaleY="143162" custLinFactNeighborX="-19503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00B1B81B-7148-488D-8D0F-321B17909A45}" type="pres">
      <dgm:prSet presAssocID="{2545BE9A-35E8-447A-9367-20BB8B38E975}" presName="txShp" presStyleLbl="node1" presStyleIdx="5" presStyleCnt="8" custScaleY="177854" custLinFactNeighborX="5271" custLinFactNeighborY="337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E3BF1C-7828-4610-A831-9C2BDA614D12}" type="pres">
      <dgm:prSet presAssocID="{8C6F266C-CE59-44BA-A58D-2E06B331DA3E}" presName="spacing" presStyleCnt="0"/>
      <dgm:spPr/>
    </dgm:pt>
    <dgm:pt modelId="{715C242E-D48A-4589-B808-A6D79A9C9241}" type="pres">
      <dgm:prSet presAssocID="{9F81491C-9DF5-427A-988A-53E196CEAD1C}" presName="composite" presStyleCnt="0"/>
      <dgm:spPr/>
    </dgm:pt>
    <dgm:pt modelId="{7ADB47D4-5561-482E-A202-D29F9B01CA4F}" type="pres">
      <dgm:prSet presAssocID="{9F81491C-9DF5-427A-988A-53E196CEAD1C}" presName="imgShp" presStyleLbl="fgImgPlace1" presStyleIdx="6" presStyleCnt="8" custScaleX="128007" custScaleY="138628" custLinFactNeighborX="-19503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5F496108-5A3A-440B-8A33-D1D533CF47B4}" type="pres">
      <dgm:prSet presAssocID="{9F81491C-9DF5-427A-988A-53E196CEAD1C}" presName="txShp" presStyleLbl="node1" presStyleIdx="6" presStyleCnt="8" custScaleY="179435" custLinFactNeighborX="5271" custLinFactNeighborY="199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44481CE-90E8-4113-8581-21FC9CBF0AC0}" type="pres">
      <dgm:prSet presAssocID="{1BEC02B8-11F3-4DFD-8B13-7BC673B0E53D}" presName="spacing" presStyleCnt="0"/>
      <dgm:spPr/>
    </dgm:pt>
    <dgm:pt modelId="{458EE925-B7B5-4495-ABEA-A649E8C25C7D}" type="pres">
      <dgm:prSet presAssocID="{0CBEA84F-B49B-4CB0-B90F-755F8EDA0226}" presName="composite" presStyleCnt="0"/>
      <dgm:spPr/>
    </dgm:pt>
    <dgm:pt modelId="{E05BC1CE-9B53-483C-A334-CE8629D6F581}" type="pres">
      <dgm:prSet presAssocID="{0CBEA84F-B49B-4CB0-B90F-755F8EDA0226}" presName="imgShp" presStyleLbl="fgImgPlace1" presStyleIdx="7" presStyleCnt="8" custScaleX="154327" custScaleY="141955" custLinFactNeighborX="-36119" custLinFactNeighborY="-14577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  <dgm:pt modelId="{BDF2A860-CE59-4868-80BC-674CD282D4C0}" type="pres">
      <dgm:prSet presAssocID="{0CBEA84F-B49B-4CB0-B90F-755F8EDA0226}" presName="txShp" presStyleLbl="node1" presStyleIdx="7" presStyleCnt="8" custScaleX="98379" custScaleY="179743" custLinFactNeighborX="5676" custLinFactNeighborY="-738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8852560-238A-49C4-BF67-FEDEAE87F1F9}" srcId="{8A421C0E-6B8F-4E46-A543-8F9B1B18DA9D}" destId="{2545BE9A-35E8-447A-9367-20BB8B38E975}" srcOrd="5" destOrd="0" parTransId="{65F7B697-A1BC-4183-BF7F-36150C4699EE}" sibTransId="{8C6F266C-CE59-44BA-A58D-2E06B331DA3E}"/>
    <dgm:cxn modelId="{2E205752-9936-439D-9C12-8D0029855493}" type="presOf" srcId="{8A421C0E-6B8F-4E46-A543-8F9B1B18DA9D}" destId="{E166B0CC-C439-4F68-89D9-23E4311E6D0F}" srcOrd="0" destOrd="0" presId="urn:microsoft.com/office/officeart/2005/8/layout/vList3"/>
    <dgm:cxn modelId="{880A18D0-C2E6-4D48-B8F3-C078988785F7}" srcId="{8A421C0E-6B8F-4E46-A543-8F9B1B18DA9D}" destId="{6A8A4C93-8477-4049-AE57-4F8D551E034A}" srcOrd="0" destOrd="0" parTransId="{56D27D13-4336-416C-80B3-2264B742A9D8}" sibTransId="{CB2CE89E-7010-464D-A424-C8AFED6A8A74}"/>
    <dgm:cxn modelId="{FF0AE21E-85E9-4D29-BC40-9788895E6DE6}" srcId="{8A421C0E-6B8F-4E46-A543-8F9B1B18DA9D}" destId="{371D8D83-5C50-43E8-BA30-62B7E04B0C0A}" srcOrd="4" destOrd="0" parTransId="{CCB61837-68C0-4B67-BA69-BF786DA460D5}" sibTransId="{2E0A6A08-AF15-4D90-8A00-92E5027E8A9C}"/>
    <dgm:cxn modelId="{C5085129-2715-4446-9223-01BBD0120E20}" srcId="{8A421C0E-6B8F-4E46-A543-8F9B1B18DA9D}" destId="{1B0A8E9D-363E-47E9-8A6F-F4E7F2880AC7}" srcOrd="2" destOrd="0" parTransId="{3F9A8702-E78F-45B7-9099-5403592BB97F}" sibTransId="{63913F94-A4A5-4CE9-8A3C-6C27EBB4C831}"/>
    <dgm:cxn modelId="{25AF1BDF-9EE5-4A80-AA27-8EF55332B71B}" srcId="{8A421C0E-6B8F-4E46-A543-8F9B1B18DA9D}" destId="{3DBE380F-0F0F-4FFA-A46F-2B7DE2432FC5}" srcOrd="1" destOrd="0" parTransId="{A4CA371F-5EDC-44DA-95FF-DB1495F0E0F7}" sibTransId="{AAC856D2-C761-46A8-A6D6-ABEAF4BCA246}"/>
    <dgm:cxn modelId="{10CB06D2-1B54-45B2-9158-9B5EC24A27B8}" type="presOf" srcId="{1B0A8E9D-363E-47E9-8A6F-F4E7F2880AC7}" destId="{C170C0A3-046E-4FB1-AF3A-F574F08C1CB5}" srcOrd="0" destOrd="0" presId="urn:microsoft.com/office/officeart/2005/8/layout/vList3"/>
    <dgm:cxn modelId="{817B8C95-31DF-42C2-92E3-0AFCD002C62B}" type="presOf" srcId="{9F81491C-9DF5-427A-988A-53E196CEAD1C}" destId="{5F496108-5A3A-440B-8A33-D1D533CF47B4}" srcOrd="0" destOrd="0" presId="urn:microsoft.com/office/officeart/2005/8/layout/vList3"/>
    <dgm:cxn modelId="{4DC4B6BF-15B8-4A66-8740-96D5ED5763DB}" type="presOf" srcId="{DD024FD3-0879-4C38-9C4C-270F4C2D9DD5}" destId="{5B986D38-DB93-4507-A705-5A6162B77007}" srcOrd="0" destOrd="0" presId="urn:microsoft.com/office/officeart/2005/8/layout/vList3"/>
    <dgm:cxn modelId="{EC25D42C-8361-4AA7-92EA-F00734652975}" type="presOf" srcId="{371D8D83-5C50-43E8-BA30-62B7E04B0C0A}" destId="{96D4FF87-3E19-4548-A883-15A956CF2AE8}" srcOrd="0" destOrd="0" presId="urn:microsoft.com/office/officeart/2005/8/layout/vList3"/>
    <dgm:cxn modelId="{3A4143E3-1884-4DC2-88A4-EB6AA0145B2D}" type="presOf" srcId="{2545BE9A-35E8-447A-9367-20BB8B38E975}" destId="{00B1B81B-7148-488D-8D0F-321B17909A45}" srcOrd="0" destOrd="0" presId="urn:microsoft.com/office/officeart/2005/8/layout/vList3"/>
    <dgm:cxn modelId="{DD51BA8E-CE68-4030-A5B4-BE02E3D56FE5}" type="presOf" srcId="{3DBE380F-0F0F-4FFA-A46F-2B7DE2432FC5}" destId="{1A4A51D3-5104-4279-92D0-996AE5E67438}" srcOrd="0" destOrd="0" presId="urn:microsoft.com/office/officeart/2005/8/layout/vList3"/>
    <dgm:cxn modelId="{9FF9794A-3522-4279-83CE-1D06A946050E}" srcId="{8A421C0E-6B8F-4E46-A543-8F9B1B18DA9D}" destId="{0CBEA84F-B49B-4CB0-B90F-755F8EDA0226}" srcOrd="7" destOrd="0" parTransId="{A3A78A1E-5528-42FD-A6A9-3250E93568EC}" sibTransId="{56224062-A1C5-4282-BDE9-9D3ACBD96ED6}"/>
    <dgm:cxn modelId="{6384A334-BB66-4E9A-8AD1-9DC57BEE3009}" type="presOf" srcId="{0CBEA84F-B49B-4CB0-B90F-755F8EDA0226}" destId="{BDF2A860-CE59-4868-80BC-674CD282D4C0}" srcOrd="0" destOrd="0" presId="urn:microsoft.com/office/officeart/2005/8/layout/vList3"/>
    <dgm:cxn modelId="{C8EB55BA-3273-4B4E-9197-53297D952064}" srcId="{8A421C0E-6B8F-4E46-A543-8F9B1B18DA9D}" destId="{DD024FD3-0879-4C38-9C4C-270F4C2D9DD5}" srcOrd="3" destOrd="0" parTransId="{C9A74009-34D4-4D96-959A-A902C1E46863}" sibTransId="{47194A9F-BCF2-45FA-B70A-A9284B2AA875}"/>
    <dgm:cxn modelId="{C6AB5CA9-059A-4EF2-AFF1-68A601475182}" type="presOf" srcId="{6A8A4C93-8477-4049-AE57-4F8D551E034A}" destId="{4266FFBB-A122-48D8-B397-074591108713}" srcOrd="0" destOrd="0" presId="urn:microsoft.com/office/officeart/2005/8/layout/vList3"/>
    <dgm:cxn modelId="{44A44461-61E9-4CB4-89CE-76D8A6D835DB}" srcId="{8A421C0E-6B8F-4E46-A543-8F9B1B18DA9D}" destId="{9F81491C-9DF5-427A-988A-53E196CEAD1C}" srcOrd="6" destOrd="0" parTransId="{6BDAC5C3-F078-4E9E-9837-A5CC6D801031}" sibTransId="{1BEC02B8-11F3-4DFD-8B13-7BC673B0E53D}"/>
    <dgm:cxn modelId="{F41FE147-1BD0-4470-99D0-CE218F098B30}" type="presParOf" srcId="{E166B0CC-C439-4F68-89D9-23E4311E6D0F}" destId="{2AA16EE7-1A33-4F3F-A9FE-77A6D372646E}" srcOrd="0" destOrd="0" presId="urn:microsoft.com/office/officeart/2005/8/layout/vList3"/>
    <dgm:cxn modelId="{2A9C2496-9BBA-4821-8A2C-4284A8C72C61}" type="presParOf" srcId="{2AA16EE7-1A33-4F3F-A9FE-77A6D372646E}" destId="{B551D47B-8AC8-4BE3-8AA1-FC056A5069F7}" srcOrd="0" destOrd="0" presId="urn:microsoft.com/office/officeart/2005/8/layout/vList3"/>
    <dgm:cxn modelId="{12E91BF3-E325-4922-B69B-4045239FEDA8}" type="presParOf" srcId="{2AA16EE7-1A33-4F3F-A9FE-77A6D372646E}" destId="{4266FFBB-A122-48D8-B397-074591108713}" srcOrd="1" destOrd="0" presId="urn:microsoft.com/office/officeart/2005/8/layout/vList3"/>
    <dgm:cxn modelId="{A0445042-45CE-47B5-A1D2-3D2E223E2458}" type="presParOf" srcId="{E166B0CC-C439-4F68-89D9-23E4311E6D0F}" destId="{13158A90-9596-4C58-9A32-52CAE5252DAA}" srcOrd="1" destOrd="0" presId="urn:microsoft.com/office/officeart/2005/8/layout/vList3"/>
    <dgm:cxn modelId="{B0A03197-80CF-4F57-8E3C-701F83939FC8}" type="presParOf" srcId="{E166B0CC-C439-4F68-89D9-23E4311E6D0F}" destId="{E0595824-395D-4DE2-B96C-C4B6313BCA54}" srcOrd="2" destOrd="0" presId="urn:microsoft.com/office/officeart/2005/8/layout/vList3"/>
    <dgm:cxn modelId="{CF22CDDB-F795-4BED-A28C-AE6E73CD5037}" type="presParOf" srcId="{E0595824-395D-4DE2-B96C-C4B6313BCA54}" destId="{710A15B0-0D1E-455C-9D60-C607699C2510}" srcOrd="0" destOrd="0" presId="urn:microsoft.com/office/officeart/2005/8/layout/vList3"/>
    <dgm:cxn modelId="{30A7540C-A7ED-4DF3-B7AB-B2C1045535F7}" type="presParOf" srcId="{E0595824-395D-4DE2-B96C-C4B6313BCA54}" destId="{1A4A51D3-5104-4279-92D0-996AE5E67438}" srcOrd="1" destOrd="0" presId="urn:microsoft.com/office/officeart/2005/8/layout/vList3"/>
    <dgm:cxn modelId="{C33EDA8F-6FB5-4FA0-B3AD-8A8E9BBAA57A}" type="presParOf" srcId="{E166B0CC-C439-4F68-89D9-23E4311E6D0F}" destId="{F72AE673-6F88-46FC-B4F0-2837173C5016}" srcOrd="3" destOrd="0" presId="urn:microsoft.com/office/officeart/2005/8/layout/vList3"/>
    <dgm:cxn modelId="{9025E007-C022-4DDF-BF66-301AEEA06291}" type="presParOf" srcId="{E166B0CC-C439-4F68-89D9-23E4311E6D0F}" destId="{2E994ED9-F4E7-4D7A-8006-8FD19C187CEC}" srcOrd="4" destOrd="0" presId="urn:microsoft.com/office/officeart/2005/8/layout/vList3"/>
    <dgm:cxn modelId="{B0366AF9-3754-4C32-B4B1-14B95D718572}" type="presParOf" srcId="{2E994ED9-F4E7-4D7A-8006-8FD19C187CEC}" destId="{A750148B-571A-4957-895C-D11963AF3A5E}" srcOrd="0" destOrd="0" presId="urn:microsoft.com/office/officeart/2005/8/layout/vList3"/>
    <dgm:cxn modelId="{41263592-2E85-4944-8B11-9179A246EFCB}" type="presParOf" srcId="{2E994ED9-F4E7-4D7A-8006-8FD19C187CEC}" destId="{C170C0A3-046E-4FB1-AF3A-F574F08C1CB5}" srcOrd="1" destOrd="0" presId="urn:microsoft.com/office/officeart/2005/8/layout/vList3"/>
    <dgm:cxn modelId="{741E6E3B-456E-4874-9AD6-B4C50A4A7D33}" type="presParOf" srcId="{E166B0CC-C439-4F68-89D9-23E4311E6D0F}" destId="{B44527AC-427D-4B79-AE45-1A6DC27040D1}" srcOrd="5" destOrd="0" presId="urn:microsoft.com/office/officeart/2005/8/layout/vList3"/>
    <dgm:cxn modelId="{D8042143-A11B-4507-9AD8-2EB74D098936}" type="presParOf" srcId="{E166B0CC-C439-4F68-89D9-23E4311E6D0F}" destId="{31E789FD-868E-4F63-8B88-2214A23B2C11}" srcOrd="6" destOrd="0" presId="urn:microsoft.com/office/officeart/2005/8/layout/vList3"/>
    <dgm:cxn modelId="{8AB613BB-0E2E-424E-97CB-27759D691F96}" type="presParOf" srcId="{31E789FD-868E-4F63-8B88-2214A23B2C11}" destId="{1D073384-6362-424F-8C2F-2809D66CC88B}" srcOrd="0" destOrd="0" presId="urn:microsoft.com/office/officeart/2005/8/layout/vList3"/>
    <dgm:cxn modelId="{4B752C96-B1D7-4F07-AE64-D8A33FE4B2A7}" type="presParOf" srcId="{31E789FD-868E-4F63-8B88-2214A23B2C11}" destId="{5B986D38-DB93-4507-A705-5A6162B77007}" srcOrd="1" destOrd="0" presId="urn:microsoft.com/office/officeart/2005/8/layout/vList3"/>
    <dgm:cxn modelId="{7576E355-0517-4DF7-B605-BE335E4C7734}" type="presParOf" srcId="{E166B0CC-C439-4F68-89D9-23E4311E6D0F}" destId="{8C1F2EAE-1D9B-4244-9A7C-6E4A0B84A093}" srcOrd="7" destOrd="0" presId="urn:microsoft.com/office/officeart/2005/8/layout/vList3"/>
    <dgm:cxn modelId="{53CB4C6A-0AD5-42D0-8A08-466465701D56}" type="presParOf" srcId="{E166B0CC-C439-4F68-89D9-23E4311E6D0F}" destId="{78F3FF7A-4279-49DB-BE03-A17616901FFF}" srcOrd="8" destOrd="0" presId="urn:microsoft.com/office/officeart/2005/8/layout/vList3"/>
    <dgm:cxn modelId="{3488909A-BEC7-475F-92E9-5B7D52FD11C7}" type="presParOf" srcId="{78F3FF7A-4279-49DB-BE03-A17616901FFF}" destId="{70C08F65-7F41-426F-AF43-F62F9C606267}" srcOrd="0" destOrd="0" presId="urn:microsoft.com/office/officeart/2005/8/layout/vList3"/>
    <dgm:cxn modelId="{EFB40D9F-CA65-49A8-8CD7-909BAD0D6A7A}" type="presParOf" srcId="{78F3FF7A-4279-49DB-BE03-A17616901FFF}" destId="{96D4FF87-3E19-4548-A883-15A956CF2AE8}" srcOrd="1" destOrd="0" presId="urn:microsoft.com/office/officeart/2005/8/layout/vList3"/>
    <dgm:cxn modelId="{D26AFE57-02EA-48B0-8A7D-E6B3D8760A29}" type="presParOf" srcId="{E166B0CC-C439-4F68-89D9-23E4311E6D0F}" destId="{2F33D767-430B-4CE8-8C0E-661EA589B1AE}" srcOrd="9" destOrd="0" presId="urn:microsoft.com/office/officeart/2005/8/layout/vList3"/>
    <dgm:cxn modelId="{FDA7E469-C6D5-4A04-BB27-6FCB63EDFD68}" type="presParOf" srcId="{E166B0CC-C439-4F68-89D9-23E4311E6D0F}" destId="{C0AB36A9-597C-482B-AE93-026383D74490}" srcOrd="10" destOrd="0" presId="urn:microsoft.com/office/officeart/2005/8/layout/vList3"/>
    <dgm:cxn modelId="{0CC0A9A6-01D2-4982-8855-54B436A255E5}" type="presParOf" srcId="{C0AB36A9-597C-482B-AE93-026383D74490}" destId="{74D69089-00F9-447D-867A-EE2BA0D6E019}" srcOrd="0" destOrd="0" presId="urn:microsoft.com/office/officeart/2005/8/layout/vList3"/>
    <dgm:cxn modelId="{2E55FE8F-B5D0-45C0-A1AC-B1B9123768FE}" type="presParOf" srcId="{C0AB36A9-597C-482B-AE93-026383D74490}" destId="{00B1B81B-7148-488D-8D0F-321B17909A45}" srcOrd="1" destOrd="0" presId="urn:microsoft.com/office/officeart/2005/8/layout/vList3"/>
    <dgm:cxn modelId="{9D3CAED6-9E43-4188-AA94-7580758EE8A7}" type="presParOf" srcId="{E166B0CC-C439-4F68-89D9-23E4311E6D0F}" destId="{FDE3BF1C-7828-4610-A831-9C2BDA614D12}" srcOrd="11" destOrd="0" presId="urn:microsoft.com/office/officeart/2005/8/layout/vList3"/>
    <dgm:cxn modelId="{36CE6CAD-7722-4952-B55D-76666D9ED61B}" type="presParOf" srcId="{E166B0CC-C439-4F68-89D9-23E4311E6D0F}" destId="{715C242E-D48A-4589-B808-A6D79A9C9241}" srcOrd="12" destOrd="0" presId="urn:microsoft.com/office/officeart/2005/8/layout/vList3"/>
    <dgm:cxn modelId="{2B123332-A9DD-48AC-A62E-DABF2D8F810C}" type="presParOf" srcId="{715C242E-D48A-4589-B808-A6D79A9C9241}" destId="{7ADB47D4-5561-482E-A202-D29F9B01CA4F}" srcOrd="0" destOrd="0" presId="urn:microsoft.com/office/officeart/2005/8/layout/vList3"/>
    <dgm:cxn modelId="{1976DC46-C49F-4E65-806C-5E6965B46A22}" type="presParOf" srcId="{715C242E-D48A-4589-B808-A6D79A9C9241}" destId="{5F496108-5A3A-440B-8A33-D1D533CF47B4}" srcOrd="1" destOrd="0" presId="urn:microsoft.com/office/officeart/2005/8/layout/vList3"/>
    <dgm:cxn modelId="{147A18C7-3BDD-45DF-9531-A212D1BEAC71}" type="presParOf" srcId="{E166B0CC-C439-4F68-89D9-23E4311E6D0F}" destId="{644481CE-90E8-4113-8581-21FC9CBF0AC0}" srcOrd="13" destOrd="0" presId="urn:microsoft.com/office/officeart/2005/8/layout/vList3"/>
    <dgm:cxn modelId="{93558DF5-AD5D-4D8C-B8EA-AF356BF5C457}" type="presParOf" srcId="{E166B0CC-C439-4F68-89D9-23E4311E6D0F}" destId="{458EE925-B7B5-4495-ABEA-A649E8C25C7D}" srcOrd="14" destOrd="0" presId="urn:microsoft.com/office/officeart/2005/8/layout/vList3"/>
    <dgm:cxn modelId="{254E79A9-C215-47FC-BDDA-12223A18DEBD}" type="presParOf" srcId="{458EE925-B7B5-4495-ABEA-A649E8C25C7D}" destId="{E05BC1CE-9B53-483C-A334-CE8629D6F581}" srcOrd="0" destOrd="0" presId="urn:microsoft.com/office/officeart/2005/8/layout/vList3"/>
    <dgm:cxn modelId="{67C30D38-3696-4FA1-9109-007B1FC31C1B}" type="presParOf" srcId="{458EE925-B7B5-4495-ABEA-A649E8C25C7D}" destId="{BDF2A860-CE59-4868-80BC-674CD282D4C0}" srcOrd="1" destOrd="0" presId="urn:microsoft.com/office/officeart/2005/8/layout/vList3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C6B2E1-133C-40B0-9A2D-98B0BCABA0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BCFD72F-F976-4898-BEB6-E6932083DC8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Урок № 7. Узагальнення та контроль знань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https://www.thinglink.com/scene/1019002266016808963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ED0B8A-5FF8-467C-9D1F-366FF33151E3}" type="parTrans" cxnId="{9CDB70BE-0B48-4CA8-A7C7-BAF459A0EF62}">
      <dgm:prSet/>
      <dgm:spPr/>
      <dgm:t>
        <a:bodyPr/>
        <a:lstStyle/>
        <a:p>
          <a:endParaRPr lang="uk-UA"/>
        </a:p>
      </dgm:t>
    </dgm:pt>
    <dgm:pt modelId="{8C29A1B7-F885-450F-8523-69CEE4579CFE}" type="sibTrans" cxnId="{9CDB70BE-0B48-4CA8-A7C7-BAF459A0EF62}">
      <dgm:prSet/>
      <dgm:spPr/>
      <dgm:t>
        <a:bodyPr/>
        <a:lstStyle/>
        <a:p>
          <a:endParaRPr lang="uk-UA"/>
        </a:p>
      </dgm:t>
    </dgm:pt>
    <dgm:pt modelId="{868A2E8E-4576-4F8F-8DFF-B638F4291860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Тест «Сенсорні системи»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/>
            </a:rPr>
            <a:t>https://drive.google.com/file/d/1WAaaFNjQfBWrUVSpZAfgn_Abz5gVs-K-/view?usp=sharing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98EA9B-D066-4B59-A6D6-EA69EEB1F21B}" type="parTrans" cxnId="{9580A858-DA55-4ADF-BC6A-19410334F6E4}">
      <dgm:prSet/>
      <dgm:spPr/>
      <dgm:t>
        <a:bodyPr/>
        <a:lstStyle/>
        <a:p>
          <a:endParaRPr lang="uk-UA"/>
        </a:p>
      </dgm:t>
    </dgm:pt>
    <dgm:pt modelId="{51F3EF86-BFA3-49C6-AE79-57745DF53E69}" type="sibTrans" cxnId="{9580A858-DA55-4ADF-BC6A-19410334F6E4}">
      <dgm:prSet/>
      <dgm:spPr/>
      <dgm:t>
        <a:bodyPr/>
        <a:lstStyle/>
        <a:p>
          <a:endParaRPr lang="uk-UA"/>
        </a:p>
      </dgm:t>
    </dgm:pt>
    <dgm:pt modelId="{FDDA16C0-3E1E-432F-949E-43D6A5339A60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Корисні посилання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/>
            </a:rPr>
            <a:t>https://drive.google.com/file/d/1KH32RbC9q5NYKNcx3wT207rWnwTDvTAr/view?usp=sharing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2A7DB0-AE14-42DE-BEE2-794BEEA8DEB7}" type="parTrans" cxnId="{339ADF67-6E35-4581-9E26-E708A2FAEE0D}">
      <dgm:prSet/>
      <dgm:spPr/>
      <dgm:t>
        <a:bodyPr/>
        <a:lstStyle/>
        <a:p>
          <a:endParaRPr lang="uk-UA"/>
        </a:p>
      </dgm:t>
    </dgm:pt>
    <dgm:pt modelId="{CC70C7C3-04CE-4F6D-895F-0199F5660F65}" type="sibTrans" cxnId="{339ADF67-6E35-4581-9E26-E708A2FAEE0D}">
      <dgm:prSet/>
      <dgm:spPr/>
      <dgm:t>
        <a:bodyPr/>
        <a:lstStyle/>
        <a:p>
          <a:endParaRPr lang="uk-UA"/>
        </a:p>
      </dgm:t>
    </dgm:pt>
    <dgm:pt modelId="{306011A6-E935-4B46-AA15-C0F197245CE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Тема 9. Зв'язок організму людини із зовнішнім середовищем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/>
            </a:rPr>
            <a:t>https://padlet.com/gkonurina/smqpkk4w0ws2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E6AB20-76DC-40A7-8394-059A5665F216}" type="parTrans" cxnId="{D0F6F38D-2043-4365-B444-94FD9DD715A1}">
      <dgm:prSet/>
      <dgm:spPr/>
      <dgm:t>
        <a:bodyPr/>
        <a:lstStyle/>
        <a:p>
          <a:endParaRPr lang="uk-UA"/>
        </a:p>
      </dgm:t>
    </dgm:pt>
    <dgm:pt modelId="{167A602C-96E5-416D-AD26-E02198D4307E}" type="sibTrans" cxnId="{D0F6F38D-2043-4365-B444-94FD9DD715A1}">
      <dgm:prSet/>
      <dgm:spPr/>
      <dgm:t>
        <a:bodyPr/>
        <a:lstStyle/>
        <a:p>
          <a:endParaRPr lang="uk-UA"/>
        </a:p>
      </dgm:t>
    </dgm:pt>
    <dgm:pt modelId="{2539EFB3-B9B0-48DD-B1F5-6F77E93C8D7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rPr>
            <a:t>Електронний посібник </a:t>
          </a:r>
          <a:r>
            <a:rPr lang="uk-UA" sz="1800" b="1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/>
            </a:rPr>
            <a:t>https://drive.google.com/file/d/1l-BGJD4v8l9B44rKKWjpdid-XBLNaVZT/view?usp=sharing</a:t>
          </a:r>
          <a:endParaRPr lang="uk-UA" sz="1800" b="1" dirty="0">
            <a:solidFill>
              <a:srgbClr val="0099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B7DC42-F7CA-4E83-AF9A-37B0407E454C}" type="parTrans" cxnId="{5C01E6A3-5113-4974-AB57-2A6DDB3625FA}">
      <dgm:prSet/>
      <dgm:spPr/>
      <dgm:t>
        <a:bodyPr/>
        <a:lstStyle/>
        <a:p>
          <a:endParaRPr lang="uk-UA"/>
        </a:p>
      </dgm:t>
    </dgm:pt>
    <dgm:pt modelId="{5015979D-7572-49F6-BFA3-681B5749B2EB}" type="sibTrans" cxnId="{5C01E6A3-5113-4974-AB57-2A6DDB3625FA}">
      <dgm:prSet/>
      <dgm:spPr/>
      <dgm:t>
        <a:bodyPr/>
        <a:lstStyle/>
        <a:p>
          <a:endParaRPr lang="uk-UA"/>
        </a:p>
      </dgm:t>
    </dgm:pt>
    <dgm:pt modelId="{44B9AA63-A61E-466D-B80D-FA0DDE3FCBD5}" type="pres">
      <dgm:prSet presAssocID="{9BC6B2E1-133C-40B0-9A2D-98B0BCABA076}" presName="linearFlow" presStyleCnt="0">
        <dgm:presLayoutVars>
          <dgm:dir/>
          <dgm:resizeHandles val="exact"/>
        </dgm:presLayoutVars>
      </dgm:prSet>
      <dgm:spPr/>
    </dgm:pt>
    <dgm:pt modelId="{ADC53C33-8063-4156-89BB-046852C8C5BE}" type="pres">
      <dgm:prSet presAssocID="{DBCFD72F-F976-4898-BEB6-E6932083DC8E}" presName="composite" presStyleCnt="0"/>
      <dgm:spPr/>
    </dgm:pt>
    <dgm:pt modelId="{B7F6882C-FE2B-4168-9C66-2DBB6B2FECF3}" type="pres">
      <dgm:prSet presAssocID="{DBCFD72F-F976-4898-BEB6-E6932083DC8E}" presName="imgShp" presStyleLbl="fgImgPlace1" presStyleIdx="0" presStyleCnt="5" custLinFactY="55108" custLinFactNeighborX="-13105" custLinFactNeighborY="100000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99437F87-9754-4A8D-971C-B193974E36BE}" type="pres">
      <dgm:prSet presAssocID="{DBCFD72F-F976-4898-BEB6-E6932083DC8E}" presName="txShp" presStyleLbl="node1" presStyleIdx="0" presStyleCnt="5" custScaleX="121395" custLinFactNeighborX="13738" custLinFactNeighborY="464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B70FC0A-9CC4-4A0E-90A0-133F100A8FD7}" type="pres">
      <dgm:prSet presAssocID="{8C29A1B7-F885-450F-8523-69CEE4579CFE}" presName="spacing" presStyleCnt="0"/>
      <dgm:spPr/>
    </dgm:pt>
    <dgm:pt modelId="{A2123F6A-2B9C-4BC9-822D-F90937E26A47}" type="pres">
      <dgm:prSet presAssocID="{868A2E8E-4576-4F8F-8DFF-B638F4291860}" presName="composite" presStyleCnt="0"/>
      <dgm:spPr/>
    </dgm:pt>
    <dgm:pt modelId="{61B02598-7EBD-4560-A157-C79AF4E74BE5}" type="pres">
      <dgm:prSet presAssocID="{868A2E8E-4576-4F8F-8DFF-B638F4291860}" presName="imgShp" presStyleLbl="fgImgPlace1" presStyleIdx="1" presStyleCnt="5" custScaleX="128219" custScaleY="130978" custLinFactX="-15775" custLinFactY="-34894" custLinFactNeighborX="-100000" custLinFactNeighborY="-100000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BA409A73-90A7-4930-A667-9542603AF4AB}" type="pres">
      <dgm:prSet presAssocID="{868A2E8E-4576-4F8F-8DFF-B638F4291860}" presName="txShp" presStyleLbl="node1" presStyleIdx="1" presStyleCnt="5" custScaleX="104496" custScaleY="134156" custLinFactNeighborX="7314" custLinFactNeighborY="353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C8D8749-A6F2-43EE-8E4E-8F7F8277F275}" type="pres">
      <dgm:prSet presAssocID="{51F3EF86-BFA3-49C6-AE79-57745DF53E69}" presName="spacing" presStyleCnt="0"/>
      <dgm:spPr/>
    </dgm:pt>
    <dgm:pt modelId="{41A692C8-A287-4D87-827C-A7849205D658}" type="pres">
      <dgm:prSet presAssocID="{306011A6-E935-4B46-AA15-C0F197245CE1}" presName="composite" presStyleCnt="0"/>
      <dgm:spPr/>
    </dgm:pt>
    <dgm:pt modelId="{051F2194-0391-4639-B653-3DEFE8610212}" type="pres">
      <dgm:prSet presAssocID="{306011A6-E935-4B46-AA15-C0F197245CE1}" presName="imgShp" presStyleLbl="fgImgPlace1" presStyleIdx="2" presStyleCnt="5" custLinFactNeighborX="-35533" custLinFactNeighborY="-840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B47E08E9-D316-475C-B933-3567C1779883}" type="pres">
      <dgm:prSet presAssocID="{306011A6-E935-4B46-AA15-C0F197245CE1}" presName="txShp" presStyleLbl="node1" presStyleIdx="2" presStyleCnt="5" custScaleX="104585" custScaleY="138234" custLinFactNeighborX="7357" custLinFactNeighborY="-115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4D0D7F-B14C-4492-B837-3B9ADAED6C72}" type="pres">
      <dgm:prSet presAssocID="{167A602C-96E5-416D-AD26-E02198D4307E}" presName="spacing" presStyleCnt="0"/>
      <dgm:spPr/>
    </dgm:pt>
    <dgm:pt modelId="{5087A987-74BC-4F0D-90E2-0648B761206F}" type="pres">
      <dgm:prSet presAssocID="{FDDA16C0-3E1E-432F-949E-43D6A5339A60}" presName="composite" presStyleCnt="0"/>
      <dgm:spPr/>
    </dgm:pt>
    <dgm:pt modelId="{B21FDA94-4216-4D6F-BEAE-58F419BB9A65}" type="pres">
      <dgm:prSet presAssocID="{FDDA16C0-3E1E-432F-949E-43D6A5339A60}" presName="imgShp" presStyleLbl="fgImgPlace1" presStyleIdx="3" presStyleCnt="5" custLinFactNeighborX="-32825" custLinFactNeighborY="4814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779D0113-E4DA-4FC0-8D45-6B1308ABF14D}" type="pres">
      <dgm:prSet presAssocID="{FDDA16C0-3E1E-432F-949E-43D6A5339A60}" presName="txShp" presStyleLbl="node1" presStyleIdx="3" presStyleCnt="5" custScaleX="105650" custScaleY="147781" custLinFactNeighborX="7357" custLinFactNeighborY="379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9F744C9-AC68-4486-90AE-603BC91CC782}" type="pres">
      <dgm:prSet presAssocID="{CC70C7C3-04CE-4F6D-895F-0199F5660F65}" presName="spacing" presStyleCnt="0"/>
      <dgm:spPr/>
    </dgm:pt>
    <dgm:pt modelId="{C6FE3545-DD57-4575-9EA6-6CD8BB7A5439}" type="pres">
      <dgm:prSet presAssocID="{2539EFB3-B9B0-48DD-B1F5-6F77E93C8D71}" presName="composite" presStyleCnt="0"/>
      <dgm:spPr/>
    </dgm:pt>
    <dgm:pt modelId="{64DFF620-FF21-465E-8E82-6B7E50A7E859}" type="pres">
      <dgm:prSet presAssocID="{2539EFB3-B9B0-48DD-B1F5-6F77E93C8D71}" presName="imgShp" presStyleLbl="fgImgPlace1" presStyleIdx="4" presStyleCnt="5" custScaleX="102075" custScaleY="105060" custLinFactNeighborX="-37731" custLinFactNeighborY="-5229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7784D165-5FB8-4E10-8533-396C2806D698}" type="pres">
      <dgm:prSet presAssocID="{2539EFB3-B9B0-48DD-B1F5-6F77E93C8D71}" presName="txShp" presStyleLbl="node1" presStyleIdx="4" presStyleCnt="5" custScaleX="105109" custScaleY="135623" custLinFactNeighborX="7113" custLinFactNeighborY="-522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C01E6A3-5113-4974-AB57-2A6DDB3625FA}" srcId="{9BC6B2E1-133C-40B0-9A2D-98B0BCABA076}" destId="{2539EFB3-B9B0-48DD-B1F5-6F77E93C8D71}" srcOrd="4" destOrd="0" parTransId="{D5B7DC42-F7CA-4E83-AF9A-37B0407E454C}" sibTransId="{5015979D-7572-49F6-BFA3-681B5749B2EB}"/>
    <dgm:cxn modelId="{339ADF67-6E35-4581-9E26-E708A2FAEE0D}" srcId="{9BC6B2E1-133C-40B0-9A2D-98B0BCABA076}" destId="{FDDA16C0-3E1E-432F-949E-43D6A5339A60}" srcOrd="3" destOrd="0" parTransId="{3C2A7DB0-AE14-42DE-BEE2-794BEEA8DEB7}" sibTransId="{CC70C7C3-04CE-4F6D-895F-0199F5660F65}"/>
    <dgm:cxn modelId="{8400A04F-4F9A-40DC-A660-4818BC7046EE}" type="presOf" srcId="{2539EFB3-B9B0-48DD-B1F5-6F77E93C8D71}" destId="{7784D165-5FB8-4E10-8533-396C2806D698}" srcOrd="0" destOrd="0" presId="urn:microsoft.com/office/officeart/2005/8/layout/vList3"/>
    <dgm:cxn modelId="{9580A858-DA55-4ADF-BC6A-19410334F6E4}" srcId="{9BC6B2E1-133C-40B0-9A2D-98B0BCABA076}" destId="{868A2E8E-4576-4F8F-8DFF-B638F4291860}" srcOrd="1" destOrd="0" parTransId="{DE98EA9B-D066-4B59-A6D6-EA69EEB1F21B}" sibTransId="{51F3EF86-BFA3-49C6-AE79-57745DF53E69}"/>
    <dgm:cxn modelId="{47FEBA77-F8C7-4DDA-B575-2D3E658DF02D}" type="presOf" srcId="{868A2E8E-4576-4F8F-8DFF-B638F4291860}" destId="{BA409A73-90A7-4930-A667-9542603AF4AB}" srcOrd="0" destOrd="0" presId="urn:microsoft.com/office/officeart/2005/8/layout/vList3"/>
    <dgm:cxn modelId="{85D4AC1D-E2FF-4D2B-B2F2-80EB48EADC0E}" type="presOf" srcId="{FDDA16C0-3E1E-432F-949E-43D6A5339A60}" destId="{779D0113-E4DA-4FC0-8D45-6B1308ABF14D}" srcOrd="0" destOrd="0" presId="urn:microsoft.com/office/officeart/2005/8/layout/vList3"/>
    <dgm:cxn modelId="{E3591F3C-84B0-41AB-90EC-5C975C8E76AD}" type="presOf" srcId="{306011A6-E935-4B46-AA15-C0F197245CE1}" destId="{B47E08E9-D316-475C-B933-3567C1779883}" srcOrd="0" destOrd="0" presId="urn:microsoft.com/office/officeart/2005/8/layout/vList3"/>
    <dgm:cxn modelId="{165F5212-5CC2-415B-B1F2-41F3A2B450D4}" type="presOf" srcId="{9BC6B2E1-133C-40B0-9A2D-98B0BCABA076}" destId="{44B9AA63-A61E-466D-B80D-FA0DDE3FCBD5}" srcOrd="0" destOrd="0" presId="urn:microsoft.com/office/officeart/2005/8/layout/vList3"/>
    <dgm:cxn modelId="{9192FA56-1A53-4C25-B0AF-F6FCC280816B}" type="presOf" srcId="{DBCFD72F-F976-4898-BEB6-E6932083DC8E}" destId="{99437F87-9754-4A8D-971C-B193974E36BE}" srcOrd="0" destOrd="0" presId="urn:microsoft.com/office/officeart/2005/8/layout/vList3"/>
    <dgm:cxn modelId="{D0F6F38D-2043-4365-B444-94FD9DD715A1}" srcId="{9BC6B2E1-133C-40B0-9A2D-98B0BCABA076}" destId="{306011A6-E935-4B46-AA15-C0F197245CE1}" srcOrd="2" destOrd="0" parTransId="{66E6AB20-76DC-40A7-8394-059A5665F216}" sibTransId="{167A602C-96E5-416D-AD26-E02198D4307E}"/>
    <dgm:cxn modelId="{9CDB70BE-0B48-4CA8-A7C7-BAF459A0EF62}" srcId="{9BC6B2E1-133C-40B0-9A2D-98B0BCABA076}" destId="{DBCFD72F-F976-4898-BEB6-E6932083DC8E}" srcOrd="0" destOrd="0" parTransId="{7BED0B8A-5FF8-467C-9D1F-366FF33151E3}" sibTransId="{8C29A1B7-F885-450F-8523-69CEE4579CFE}"/>
    <dgm:cxn modelId="{A8318E90-2608-472F-B00B-ECDB05E5DF48}" type="presParOf" srcId="{44B9AA63-A61E-466D-B80D-FA0DDE3FCBD5}" destId="{ADC53C33-8063-4156-89BB-046852C8C5BE}" srcOrd="0" destOrd="0" presId="urn:microsoft.com/office/officeart/2005/8/layout/vList3"/>
    <dgm:cxn modelId="{B2D72053-44B7-49DD-B122-DAF2B419CAF1}" type="presParOf" srcId="{ADC53C33-8063-4156-89BB-046852C8C5BE}" destId="{B7F6882C-FE2B-4168-9C66-2DBB6B2FECF3}" srcOrd="0" destOrd="0" presId="urn:microsoft.com/office/officeart/2005/8/layout/vList3"/>
    <dgm:cxn modelId="{B9F099DC-0CBA-41F3-B869-4DBAE4881C4D}" type="presParOf" srcId="{ADC53C33-8063-4156-89BB-046852C8C5BE}" destId="{99437F87-9754-4A8D-971C-B193974E36BE}" srcOrd="1" destOrd="0" presId="urn:microsoft.com/office/officeart/2005/8/layout/vList3"/>
    <dgm:cxn modelId="{6E95653D-C74D-4BFD-85EF-BA553982A999}" type="presParOf" srcId="{44B9AA63-A61E-466D-B80D-FA0DDE3FCBD5}" destId="{FB70FC0A-9CC4-4A0E-90A0-133F100A8FD7}" srcOrd="1" destOrd="0" presId="urn:microsoft.com/office/officeart/2005/8/layout/vList3"/>
    <dgm:cxn modelId="{E5A4C6A3-BC68-4AE7-B82E-6B1C567E04E1}" type="presParOf" srcId="{44B9AA63-A61E-466D-B80D-FA0DDE3FCBD5}" destId="{A2123F6A-2B9C-4BC9-822D-F90937E26A47}" srcOrd="2" destOrd="0" presId="urn:microsoft.com/office/officeart/2005/8/layout/vList3"/>
    <dgm:cxn modelId="{7D62B972-1A08-432B-8761-EDD8B6B6F3B9}" type="presParOf" srcId="{A2123F6A-2B9C-4BC9-822D-F90937E26A47}" destId="{61B02598-7EBD-4560-A157-C79AF4E74BE5}" srcOrd="0" destOrd="0" presId="urn:microsoft.com/office/officeart/2005/8/layout/vList3"/>
    <dgm:cxn modelId="{2E2B5D73-60B3-431C-8B33-262D7C909C67}" type="presParOf" srcId="{A2123F6A-2B9C-4BC9-822D-F90937E26A47}" destId="{BA409A73-90A7-4930-A667-9542603AF4AB}" srcOrd="1" destOrd="0" presId="urn:microsoft.com/office/officeart/2005/8/layout/vList3"/>
    <dgm:cxn modelId="{476A6481-5F8C-4B34-BC97-540221B290E8}" type="presParOf" srcId="{44B9AA63-A61E-466D-B80D-FA0DDE3FCBD5}" destId="{5C8D8749-A6F2-43EE-8E4E-8F7F8277F275}" srcOrd="3" destOrd="0" presId="urn:microsoft.com/office/officeart/2005/8/layout/vList3"/>
    <dgm:cxn modelId="{D9AF0C26-5E6F-4234-8518-C3132B12364A}" type="presParOf" srcId="{44B9AA63-A61E-466D-B80D-FA0DDE3FCBD5}" destId="{41A692C8-A287-4D87-827C-A7849205D658}" srcOrd="4" destOrd="0" presId="urn:microsoft.com/office/officeart/2005/8/layout/vList3"/>
    <dgm:cxn modelId="{1B198334-2878-4946-9353-6CE34C4EF625}" type="presParOf" srcId="{41A692C8-A287-4D87-827C-A7849205D658}" destId="{051F2194-0391-4639-B653-3DEFE8610212}" srcOrd="0" destOrd="0" presId="urn:microsoft.com/office/officeart/2005/8/layout/vList3"/>
    <dgm:cxn modelId="{689B95D5-0BDF-4CDB-8F38-3290D2A67C14}" type="presParOf" srcId="{41A692C8-A287-4D87-827C-A7849205D658}" destId="{B47E08E9-D316-475C-B933-3567C1779883}" srcOrd="1" destOrd="0" presId="urn:microsoft.com/office/officeart/2005/8/layout/vList3"/>
    <dgm:cxn modelId="{EBF18EB9-905F-4A90-B622-ABEBC0CB5379}" type="presParOf" srcId="{44B9AA63-A61E-466D-B80D-FA0DDE3FCBD5}" destId="{FE4D0D7F-B14C-4492-B837-3B9ADAED6C72}" srcOrd="5" destOrd="0" presId="urn:microsoft.com/office/officeart/2005/8/layout/vList3"/>
    <dgm:cxn modelId="{2738687D-5184-4D49-BB22-D8DF9E285728}" type="presParOf" srcId="{44B9AA63-A61E-466D-B80D-FA0DDE3FCBD5}" destId="{5087A987-74BC-4F0D-90E2-0648B761206F}" srcOrd="6" destOrd="0" presId="urn:microsoft.com/office/officeart/2005/8/layout/vList3"/>
    <dgm:cxn modelId="{AC0E5D15-D3CD-42F2-AAF5-D0CE748949FF}" type="presParOf" srcId="{5087A987-74BC-4F0D-90E2-0648B761206F}" destId="{B21FDA94-4216-4D6F-BEAE-58F419BB9A65}" srcOrd="0" destOrd="0" presId="urn:microsoft.com/office/officeart/2005/8/layout/vList3"/>
    <dgm:cxn modelId="{8F92FA5A-D65C-48E5-B00D-FEEFEA9C79E7}" type="presParOf" srcId="{5087A987-74BC-4F0D-90E2-0648B761206F}" destId="{779D0113-E4DA-4FC0-8D45-6B1308ABF14D}" srcOrd="1" destOrd="0" presId="urn:microsoft.com/office/officeart/2005/8/layout/vList3"/>
    <dgm:cxn modelId="{CADF3867-654A-485E-A69D-40D912DE5431}" type="presParOf" srcId="{44B9AA63-A61E-466D-B80D-FA0DDE3FCBD5}" destId="{29F744C9-AC68-4486-90AE-603BC91CC782}" srcOrd="7" destOrd="0" presId="urn:microsoft.com/office/officeart/2005/8/layout/vList3"/>
    <dgm:cxn modelId="{F4C8917E-A91B-4640-82F4-7AB3AAFACE81}" type="presParOf" srcId="{44B9AA63-A61E-466D-B80D-FA0DDE3FCBD5}" destId="{C6FE3545-DD57-4575-9EA6-6CD8BB7A5439}" srcOrd="8" destOrd="0" presId="urn:microsoft.com/office/officeart/2005/8/layout/vList3"/>
    <dgm:cxn modelId="{0659ECA4-4CB1-4A81-BDDC-7B422CCE48B2}" type="presParOf" srcId="{C6FE3545-DD57-4575-9EA6-6CD8BB7A5439}" destId="{64DFF620-FF21-465E-8E82-6B7E50A7E859}" srcOrd="0" destOrd="0" presId="urn:microsoft.com/office/officeart/2005/8/layout/vList3"/>
    <dgm:cxn modelId="{21CDCA58-5639-483D-8887-F2FB06898D1B}" type="presParOf" srcId="{C6FE3545-DD57-4575-9EA6-6CD8BB7A5439}" destId="{7784D165-5FB8-4E10-8533-396C2806D698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adlet.com/gkonurina/smqpkk4w0ws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19_kGMafq4" TargetMode="External"/><Relationship Id="rId3" Type="http://schemas.openxmlformats.org/officeDocument/2006/relationships/hyperlink" Target="http://mon.gov.ua/activity/education/zagalna-serednya/navchalni-programi-5-9-klas-2017.html" TargetMode="External"/><Relationship Id="rId7" Type="http://schemas.openxmlformats.org/officeDocument/2006/relationships/hyperlink" Target="https://www.youtube.com/watch?v=3rhRB3knp6M" TargetMode="External"/><Relationship Id="rId2" Type="http://schemas.openxmlformats.org/officeDocument/2006/relationships/hyperlink" Target="http://iitzo.gov.ua/serednya-osvita-navchalni-prohramy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lNpMMjjf78U" TargetMode="External"/><Relationship Id="rId5" Type="http://schemas.openxmlformats.org/officeDocument/2006/relationships/hyperlink" Target="https://www.youtube.com/watch?v=47mXx-HG_fY" TargetMode="External"/><Relationship Id="rId10" Type="http://schemas.openxmlformats.org/officeDocument/2006/relationships/slide" Target="slide1.xml"/><Relationship Id="rId4" Type="http://schemas.openxmlformats.org/officeDocument/2006/relationships/hyperlink" Target="https://www.youtube.com/watch?v=1mE2sIrJoGY" TargetMode="External"/><Relationship Id="rId9" Type="http://schemas.openxmlformats.org/officeDocument/2006/relationships/hyperlink" Target="https://www.youtube.com/watch?v=Oe3W4UeRIpc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diagramColors" Target="../diagrams/colors1.xml"/><Relationship Id="rId10" Type="http://schemas.openxmlformats.org/officeDocument/2006/relationships/slide" Target="slide7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00042"/>
            <a:ext cx="67866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Тема 9: Зв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язок</a:t>
            </a:r>
            <a:r>
              <a:rPr lang="uk-U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організму людини із зовнішнім середовищем. </a:t>
            </a:r>
          </a:p>
          <a:p>
            <a:pPr algn="ctr"/>
            <a:r>
              <a:rPr lang="uk-U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Сенсорні системи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2500306"/>
            <a:ext cx="4714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Електронний посібник</a:t>
            </a:r>
          </a:p>
          <a:p>
            <a:pPr algn="ctr"/>
            <a:r>
              <a:rPr lang="uk-UA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Біологія</a:t>
            </a:r>
          </a:p>
          <a:p>
            <a:pPr algn="ctr"/>
            <a:r>
              <a:rPr lang="uk-UA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8 клас</a:t>
            </a:r>
          </a:p>
          <a:p>
            <a:pPr algn="ctr"/>
            <a:r>
              <a:rPr lang="uk-UA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https://padlet.com/gkonurina/smqpkk4w0ws2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uk-UA" b="1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4857760"/>
            <a:ext cx="50006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Конуріна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Іванівна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вчитель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біології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Бужанська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загальноосвітня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школа </a:t>
            </a:r>
          </a:p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I-III </a:t>
            </a: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ступенів</a:t>
            </a:r>
          </a:p>
          <a:p>
            <a:pPr algn="ctr"/>
            <a:r>
              <a:rPr lang="uk-UA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Лисянської</a:t>
            </a: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районної ради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1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428868"/>
            <a:ext cx="3581505" cy="27446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429684" y="6143644"/>
            <a:ext cx="714348" cy="714356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скачанные файлы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714752"/>
            <a:ext cx="3143272" cy="4617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ВИКОРИСТАНИХ ДЖЕРЕЛ: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Література: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928670"/>
            <a:ext cx="814393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Біологія: </a:t>
            </a:r>
            <a:r>
              <a:rPr lang="uk-UA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для 8-го кл. </a:t>
            </a:r>
            <a:r>
              <a:rPr lang="uk-UA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загальноосвіт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закладів. 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Матяш Н. Ю. 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 ін.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– Київ: </a:t>
            </a:r>
            <a:r>
              <a:rPr lang="uk-UA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Генеза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2016. – 288 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: іл. </a:t>
            </a:r>
            <a:r>
              <a:rPr lang="uk-UA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(підручник)</a:t>
            </a:r>
            <a:endParaRPr lang="en-US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Програма з біології для 6-9 класів загальноосвітніх навчальних закладів, затверджена наказом Міністерства № 664  від 06.06 2012 р.  зі змінами, затвердженими наказом Міністерства № 585 від 29.05.2015 та № 804 від 07. 06. 2017. 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[Електронний ресурс]. – Режим доступу: </a:t>
            </a:r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http://iitzo.gov.ua/serednya-osvita-navchalni-prohramy/</a:t>
            </a:r>
            <a:r>
              <a:rPr lang="uk-UA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(електронне джерело)</a:t>
            </a:r>
            <a:endParaRPr lang="en-US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3000372"/>
            <a:ext cx="807249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Інтернет-ресурси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u="sng" dirty="0" smtClean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URL: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http://mon.gov.ua/activity/education/zagalna-serednya/navchalni-programi-5-   9-klas-2017.html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https://www.youtube.com/watch?v=1mE2sIrJoGY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https://www.youtube.com/watch?v=47mXx-HG_fY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https://www.youtube.com/watch?v=lNpMMjjf78U</a:t>
            </a:r>
            <a:endParaRPr lang="en-US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https://www.youtube.com/watch?v=3rhRB3knp6M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https://www.youtube.com/watch?v=u19_kGMafq4</a:t>
            </a:r>
            <a:endParaRPr lang="en-US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https://www.youtube.com/watch?v=Oe3W4UeRIpc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зад 7">
            <a:hlinkClick r:id="rId10" action="ppaction://hlinksldjump" highlightClick="1"/>
          </p:cNvPr>
          <p:cNvSpPr/>
          <p:nvPr/>
        </p:nvSpPr>
        <p:spPr>
          <a:xfrm>
            <a:off x="0" y="6143644"/>
            <a:ext cx="785786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142852"/>
          <a:ext cx="821537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далее 2">
            <a:hlinkClick r:id="rId6" action="ppaction://hlinksldjump" highlightClick="1"/>
          </p:cNvPr>
          <p:cNvSpPr/>
          <p:nvPr/>
        </p:nvSpPr>
        <p:spPr>
          <a:xfrm>
            <a:off x="8072462" y="1142984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Управляющая кнопка: далее 5">
            <a:hlinkClick r:id="rId7" action="ppaction://hlinksldjump" highlightClick="1"/>
          </p:cNvPr>
          <p:cNvSpPr/>
          <p:nvPr/>
        </p:nvSpPr>
        <p:spPr>
          <a:xfrm>
            <a:off x="8072462" y="1714488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Управляющая кнопка: далее 6">
            <a:hlinkClick r:id="rId8" action="ppaction://hlinksldjump" highlightClick="1"/>
          </p:cNvPr>
          <p:cNvSpPr/>
          <p:nvPr/>
        </p:nvSpPr>
        <p:spPr>
          <a:xfrm>
            <a:off x="8072462" y="2357430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Управляющая кнопка: далее 7">
            <a:hlinkClick r:id="rId9" action="ppaction://hlinksldjump" highlightClick="1"/>
          </p:cNvPr>
          <p:cNvSpPr/>
          <p:nvPr/>
        </p:nvSpPr>
        <p:spPr>
          <a:xfrm>
            <a:off x="8072462" y="3429000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Управляющая кнопка: далее 8">
            <a:hlinkClick r:id="rId10" action="ppaction://hlinksldjump" highlightClick="1"/>
          </p:cNvPr>
          <p:cNvSpPr/>
          <p:nvPr/>
        </p:nvSpPr>
        <p:spPr>
          <a:xfrm>
            <a:off x="8072462" y="4500570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Управляющая кнопка: далее 9">
            <a:hlinkClick r:id="rId11" action="ppaction://hlinksldjump" highlightClick="1"/>
          </p:cNvPr>
          <p:cNvSpPr/>
          <p:nvPr/>
        </p:nvSpPr>
        <p:spPr>
          <a:xfrm>
            <a:off x="8072462" y="5072074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Управляющая кнопка: далее 10">
            <a:hlinkClick r:id="rId12" action="ppaction://hlinksldjump" highlightClick="1"/>
          </p:cNvPr>
          <p:cNvSpPr/>
          <p:nvPr/>
        </p:nvSpPr>
        <p:spPr>
          <a:xfrm>
            <a:off x="8072462" y="5643578"/>
            <a:ext cx="642942" cy="35719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2" name="Picture 2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скачанные файлы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15140" y="1"/>
            <a:ext cx="2428860" cy="50004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0" y="6101336"/>
            <a:ext cx="857224" cy="756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285728"/>
          <a:ext cx="8429684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0" y="6143644"/>
            <a:ext cx="785786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357166"/>
          <a:ext cx="842968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0" y="6143644"/>
            <a:ext cx="785786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0" y="6072206"/>
            <a:ext cx="714348" cy="7857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Схема 2"/>
          <p:cNvGraphicFramePr/>
          <p:nvPr/>
        </p:nvGraphicFramePr>
        <p:xfrm>
          <a:off x="357158" y="357166"/>
          <a:ext cx="850112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0" y="6143668"/>
            <a:ext cx="785786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214290"/>
          <a:ext cx="857256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0" y="6143668"/>
            <a:ext cx="785786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214290"/>
          <a:ext cx="857256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0" y="6072206"/>
            <a:ext cx="714348" cy="7857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Схема 2"/>
          <p:cNvGraphicFramePr/>
          <p:nvPr/>
        </p:nvGraphicFramePr>
        <p:xfrm>
          <a:off x="357158" y="357166"/>
          <a:ext cx="850112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0" y="6143644"/>
            <a:ext cx="785786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500042"/>
          <a:ext cx="828680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87304" y="6215082"/>
            <a:ext cx="756696" cy="642918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1697</TotalTime>
  <Words>686</Words>
  <PresentationFormat>Экран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</cp:lastModifiedBy>
  <cp:revision>125</cp:revision>
  <dcterms:modified xsi:type="dcterms:W3CDTF">2018-02-21T21:54:36Z</dcterms:modified>
</cp:coreProperties>
</file>