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60" r:id="rId12"/>
    <p:sldId id="261" r:id="rId13"/>
    <p:sldId id="258" r:id="rId14"/>
    <p:sldId id="265" r:id="rId15"/>
    <p:sldId id="262" r:id="rId16"/>
    <p:sldId id="264" r:id="rId17"/>
    <p:sldId id="26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6" r:id="rId29"/>
    <p:sldId id="287" r:id="rId30"/>
    <p:sldId id="284" r:id="rId31"/>
    <p:sldId id="288" r:id="rId32"/>
    <p:sldId id="285" r:id="rId33"/>
    <p:sldId id="289" r:id="rId34"/>
    <p:sldId id="282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7F8EE-EAFE-4A2E-A154-3000C1429076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CB4D-D43B-4C54-A5E5-0D5A236936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17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CB4D-D43B-4C54-A5E5-0D5A23693661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2872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CB4D-D43B-4C54-A5E5-0D5A23693661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6243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CB4D-D43B-4C54-A5E5-0D5A23693661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9247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CB4D-D43B-4C54-A5E5-0D5A23693661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927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CB4D-D43B-4C54-A5E5-0D5A23693661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49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887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692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774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29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141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44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1908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99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841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775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462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3055-2445-458B-A3CF-09AF6346E1DB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9035-EEB8-4670-A097-3BCE1E8C4CC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11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1048" y="4869160"/>
            <a:ext cx="3015131" cy="1054968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10-11 клас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6244" y="2276872"/>
            <a:ext cx="303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 лог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іка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7" t="10722" r="14696" b="20984"/>
          <a:stretch/>
        </p:blipFill>
        <p:spPr bwMode="auto">
          <a:xfrm>
            <a:off x="539552" y="188640"/>
            <a:ext cx="2934704" cy="35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79" b="15326"/>
          <a:stretch/>
        </p:blipFill>
        <p:spPr bwMode="auto">
          <a:xfrm>
            <a:off x="4426042" y="444986"/>
            <a:ext cx="3962277" cy="26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443736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67464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Раунд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04864"/>
            <a:ext cx="3682752" cy="192052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uk-UA" sz="5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Формула </a:t>
            </a:r>
          </a:p>
          <a:p>
            <a:pPr marL="0" indent="0" algn="ctr">
              <a:buNone/>
            </a:pPr>
            <a:r>
              <a:rPr lang="uk-UA" sz="5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всього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25483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колес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94" y="3115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" name="Picture 10" descr="Результат пошуку зображень за запитом &quot;парень смотрит в бинокль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690"/>
          <a:stretch/>
        </p:blipFill>
        <p:spPr bwMode="auto">
          <a:xfrm>
            <a:off x="612775" y="3743142"/>
            <a:ext cx="3214844" cy="25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ест 6"/>
          <p:cNvSpPr/>
          <p:nvPr/>
        </p:nvSpPr>
        <p:spPr>
          <a:xfrm>
            <a:off x="1860157" y="2831784"/>
            <a:ext cx="720080" cy="741232"/>
          </a:xfrm>
          <a:prstGeom prst="plus">
            <a:avLst>
              <a:gd name="adj" fmla="val 42114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 7"/>
          <p:cNvSpPr/>
          <p:nvPr/>
        </p:nvSpPr>
        <p:spPr>
          <a:xfrm>
            <a:off x="3203848" y="2644878"/>
            <a:ext cx="1368152" cy="911358"/>
          </a:xfrm>
          <a:prstGeom prst="mathEqua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6" name="Picture 12" descr="Результат пошуку зображень за запитом &quot;колесо огляду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3186"/>
            <a:ext cx="4317418" cy="28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1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35" y="503141"/>
            <a:ext cx="3641601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езультат пошуку зображень за запитом &quot;блок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564965" cy="3061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рест 6"/>
          <p:cNvSpPr/>
          <p:nvPr/>
        </p:nvSpPr>
        <p:spPr>
          <a:xfrm>
            <a:off x="1860157" y="2283687"/>
            <a:ext cx="720080" cy="741232"/>
          </a:xfrm>
          <a:prstGeom prst="plus">
            <a:avLst>
              <a:gd name="adj" fmla="val 42114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 7"/>
          <p:cNvSpPr/>
          <p:nvPr/>
        </p:nvSpPr>
        <p:spPr>
          <a:xfrm>
            <a:off x="3852691" y="2654303"/>
            <a:ext cx="1368152" cy="911358"/>
          </a:xfrm>
          <a:prstGeom prst="mathEqua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Результат пошуку зображень за запитом &quot;системний блок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48" r="25501"/>
          <a:stretch/>
        </p:blipFill>
        <p:spPr bwMode="auto">
          <a:xfrm>
            <a:off x="5572664" y="1367235"/>
            <a:ext cx="2967832" cy="44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6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Крест 6"/>
          <p:cNvSpPr/>
          <p:nvPr/>
        </p:nvSpPr>
        <p:spPr>
          <a:xfrm>
            <a:off x="1860157" y="2831784"/>
            <a:ext cx="720080" cy="741232"/>
          </a:xfrm>
          <a:prstGeom prst="plus">
            <a:avLst>
              <a:gd name="adj" fmla="val 42114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 7"/>
          <p:cNvSpPr/>
          <p:nvPr/>
        </p:nvSpPr>
        <p:spPr>
          <a:xfrm>
            <a:off x="4283968" y="2644878"/>
            <a:ext cx="1368152" cy="911358"/>
          </a:xfrm>
          <a:prstGeom prst="mathEqua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Результат пошуку зображень за запитом &quot;побутова техні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42" y="312738"/>
            <a:ext cx="2404172" cy="24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еволюція телефонів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17" r="5571"/>
          <a:stretch/>
        </p:blipFill>
        <p:spPr bwMode="auto">
          <a:xfrm>
            <a:off x="307975" y="4149080"/>
            <a:ext cx="6127849" cy="23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40152" y="1809204"/>
            <a:ext cx="3096344" cy="22638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Технічний прогрес</a:t>
            </a:r>
            <a:endParaRPr lang="uk-UA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Крест 6"/>
          <p:cNvSpPr/>
          <p:nvPr/>
        </p:nvSpPr>
        <p:spPr>
          <a:xfrm>
            <a:off x="4016525" y="1130180"/>
            <a:ext cx="720080" cy="741232"/>
          </a:xfrm>
          <a:prstGeom prst="plus">
            <a:avLst>
              <a:gd name="adj" fmla="val 42114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 7"/>
          <p:cNvSpPr/>
          <p:nvPr/>
        </p:nvSpPr>
        <p:spPr>
          <a:xfrm>
            <a:off x="3692489" y="2851708"/>
            <a:ext cx="1368152" cy="911358"/>
          </a:xfrm>
          <a:prstGeom prst="mathEqua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55" r="57100" b="49933"/>
          <a:stretch/>
        </p:blipFill>
        <p:spPr bwMode="auto">
          <a:xfrm>
            <a:off x="5148064" y="312738"/>
            <a:ext cx="3412329" cy="237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4" t="38556" r="33901" b="36871"/>
          <a:stretch/>
        </p:blipFill>
        <p:spPr bwMode="auto">
          <a:xfrm>
            <a:off x="307975" y="442932"/>
            <a:ext cx="3419776" cy="20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b="11190"/>
          <a:stretch/>
        </p:blipFill>
        <p:spPr bwMode="auto">
          <a:xfrm>
            <a:off x="1624016" y="3861048"/>
            <a:ext cx="5660926" cy="27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23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Крест 6"/>
          <p:cNvSpPr/>
          <p:nvPr/>
        </p:nvSpPr>
        <p:spPr>
          <a:xfrm>
            <a:off x="1584382" y="2848129"/>
            <a:ext cx="720080" cy="741232"/>
          </a:xfrm>
          <a:prstGeom prst="plus">
            <a:avLst>
              <a:gd name="adj" fmla="val 42114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 7"/>
          <p:cNvSpPr/>
          <p:nvPr/>
        </p:nvSpPr>
        <p:spPr>
          <a:xfrm>
            <a:off x="3563888" y="2916609"/>
            <a:ext cx="1368152" cy="911358"/>
          </a:xfrm>
          <a:prstGeom prst="mathEqua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Результат пошуку зображень за запитом &quot;обличчя малюнок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13" t="6362" r="20747" b="5355"/>
          <a:stretch/>
        </p:blipFill>
        <p:spPr bwMode="auto">
          <a:xfrm>
            <a:off x="765175" y="207875"/>
            <a:ext cx="2358495" cy="25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буквар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02"/>
          <a:stretch/>
        </p:blipFill>
        <p:spPr bwMode="auto">
          <a:xfrm>
            <a:off x="976399" y="3821697"/>
            <a:ext cx="1936046" cy="27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фейсбу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392" y="2060848"/>
            <a:ext cx="3728950" cy="23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2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Результат пошуку зображень за запитом &quot;смотреть в бинокль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Крест 6"/>
          <p:cNvSpPr/>
          <p:nvPr/>
        </p:nvSpPr>
        <p:spPr>
          <a:xfrm>
            <a:off x="1860157" y="2831784"/>
            <a:ext cx="720080" cy="741232"/>
          </a:xfrm>
          <a:prstGeom prst="plus">
            <a:avLst>
              <a:gd name="adj" fmla="val 42114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 7"/>
          <p:cNvSpPr/>
          <p:nvPr/>
        </p:nvSpPr>
        <p:spPr>
          <a:xfrm>
            <a:off x="3438330" y="2644878"/>
            <a:ext cx="1368152" cy="911358"/>
          </a:xfrm>
          <a:prstGeom prst="mathEqua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0" name="Picture 4" descr="Результат пошуку зображень за запитом &quot;вірус грип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89039"/>
            <a:ext cx="3996578" cy="26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компьютерный виру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482" y="1641703"/>
            <a:ext cx="4110242" cy="30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5267"/>
            <a:ext cx="3095129" cy="22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5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52028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Раунд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348880"/>
            <a:ext cx="3390966" cy="19205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5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Спитаємо </a:t>
            </a:r>
            <a:endParaRPr lang="en-US" sz="54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</a:t>
            </a:r>
            <a:r>
              <a:rPr lang="en-US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Google</a:t>
            </a:r>
            <a:endParaRPr lang="uk-UA" sz="5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Як знайти…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30141" r="28334" b="10797"/>
          <a:stretch>
            <a:fillRect/>
          </a:stretch>
        </p:blipFill>
        <p:spPr bwMode="auto">
          <a:xfrm>
            <a:off x="1331640" y="1556792"/>
            <a:ext cx="64471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12368" cy="11521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Раунд 1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662" y="2551837"/>
            <a:ext cx="50081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Знайди</a:t>
            </a:r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</a:t>
            </a:r>
            <a:r>
              <a:rPr lang="uk-UA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ільне</a:t>
            </a:r>
            <a:r>
              <a:rPr lang="uk-UA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uk-UA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асоціації</a:t>
            </a:r>
            <a:endParaRPr lang="uk-UA" sz="5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Скільки…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6203" r="27227" b="6250"/>
          <a:stretch>
            <a:fillRect/>
          </a:stretch>
        </p:blipFill>
        <p:spPr bwMode="auto">
          <a:xfrm>
            <a:off x="1691680" y="1556792"/>
            <a:ext cx="590465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Чому так багато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35063" r="26121" b="-30"/>
          <a:stretch>
            <a:fillRect/>
          </a:stretch>
        </p:blipFill>
        <p:spPr bwMode="auto">
          <a:xfrm>
            <a:off x="1331640" y="1700808"/>
            <a:ext cx="60486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Де купити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07" t="29508" r="26841" b="2664"/>
          <a:stretch/>
        </p:blipFill>
        <p:spPr bwMode="auto">
          <a:xfrm>
            <a:off x="1670539" y="1659203"/>
            <a:ext cx="6160958" cy="49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Який об’єм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06" t="32172" r="24768" b="2869"/>
          <a:stretch/>
        </p:blipFill>
        <p:spPr bwMode="auto">
          <a:xfrm>
            <a:off x="1614173" y="1784198"/>
            <a:ext cx="6430780" cy="47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93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Як вивчити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8" t="32171" r="27994" b="6251"/>
          <a:stretch/>
        </p:blipFill>
        <p:spPr bwMode="auto">
          <a:xfrm>
            <a:off x="1331640" y="1556792"/>
            <a:ext cx="6336704" cy="47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93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Скільки важить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59" t="33812" r="28224" b="6250"/>
          <a:stretch/>
        </p:blipFill>
        <p:spPr bwMode="auto">
          <a:xfrm>
            <a:off x="1285604" y="1556792"/>
            <a:ext cx="6597290" cy="4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Як прогуляти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9" t="33607" r="27072" b="6250"/>
          <a:stretch/>
        </p:blipFill>
        <p:spPr bwMode="auto">
          <a:xfrm>
            <a:off x="1319128" y="1484784"/>
            <a:ext cx="6827704" cy="50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0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204864"/>
            <a:ext cx="5040560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 вболівальників</a:t>
            </a:r>
            <a:endParaRPr lang="uk-UA" sz="5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то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603439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2520280" cy="2752922"/>
          </a:xfrm>
          <a:prstGeom prst="rect">
            <a:avLst/>
          </a:prstGeom>
        </p:spPr>
      </p:pic>
      <p:pic>
        <p:nvPicPr>
          <p:cNvPr id="5" name="Рисунок 4" descr="гейт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77072"/>
            <a:ext cx="3570888" cy="2376264"/>
          </a:xfrm>
          <a:prstGeom prst="rect">
            <a:avLst/>
          </a:prstGeom>
        </p:spPr>
      </p:pic>
      <p:pic>
        <p:nvPicPr>
          <p:cNvPr id="6" name="Рисунок 5" descr="гото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60648"/>
            <a:ext cx="3600400" cy="3932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375280"/>
            <a:ext cx="4212556" cy="290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9078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7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натик каденю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5126969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422_207528.jpg"/>
          <p:cNvPicPr>
            <a:picLocks noChangeAspect="1"/>
          </p:cNvPicPr>
          <p:nvPr/>
        </p:nvPicPr>
        <p:blipFill>
          <a:blip r:embed="rId2" cstate="print"/>
          <a:srcRect l="14047" r="12204"/>
          <a:stretch>
            <a:fillRect/>
          </a:stretch>
        </p:blipFill>
        <p:spPr>
          <a:xfrm>
            <a:off x="539552" y="3573016"/>
            <a:ext cx="3024336" cy="2736304"/>
          </a:xfrm>
          <a:prstGeom prst="rect">
            <a:avLst/>
          </a:prstGeom>
        </p:spPr>
      </p:pic>
      <p:pic>
        <p:nvPicPr>
          <p:cNvPr id="5" name="Рисунок 4" descr="Leonid_Kadeny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4554" y="3212976"/>
            <a:ext cx="2707500" cy="3384376"/>
          </a:xfrm>
          <a:prstGeom prst="rect">
            <a:avLst/>
          </a:prstGeom>
        </p:spPr>
      </p:pic>
      <p:pic>
        <p:nvPicPr>
          <p:cNvPr id="6" name="Рисунок 5" descr="монатик каден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60648"/>
            <a:ext cx="2932854" cy="366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то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264696" cy="642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2507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096344" cy="3175232"/>
          </a:xfrm>
          <a:prstGeom prst="rect">
            <a:avLst/>
          </a:prstGeom>
        </p:spPr>
      </p:pic>
      <p:pic>
        <p:nvPicPr>
          <p:cNvPr id="5" name="Рисунок 4" descr="IX2B4425.jpg"/>
          <p:cNvPicPr>
            <a:picLocks noChangeAspect="1"/>
          </p:cNvPicPr>
          <p:nvPr/>
        </p:nvPicPr>
        <p:blipFill>
          <a:blip r:embed="rId3" cstate="print"/>
          <a:srcRect l="19703" r="10650"/>
          <a:stretch>
            <a:fillRect/>
          </a:stretch>
        </p:blipFill>
        <p:spPr>
          <a:xfrm>
            <a:off x="5292080" y="3429000"/>
            <a:ext cx="3528392" cy="3166330"/>
          </a:xfrm>
          <a:prstGeom prst="rect">
            <a:avLst/>
          </a:prstGeom>
        </p:spPr>
      </p:pic>
      <p:pic>
        <p:nvPicPr>
          <p:cNvPr id="6" name="Рисунок 5" descr="гото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0648"/>
            <a:ext cx="358116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252028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Раунд 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4</a:t>
            </a:r>
            <a:endParaRPr lang="uk-UA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2348880"/>
            <a:ext cx="3744416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Найкращий </a:t>
            </a:r>
            <a:r>
              <a:rPr lang="uk-UA" sz="54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ІТ-ішник</a:t>
            </a:r>
            <a:endParaRPr lang="uk-UA" sz="5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15" y="333601"/>
            <a:ext cx="4317577" cy="269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475" y="332656"/>
            <a:ext cx="3919623" cy="28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04" b="5895"/>
          <a:stretch/>
        </p:blipFill>
        <p:spPr bwMode="auto">
          <a:xfrm>
            <a:off x="2257473" y="3834950"/>
            <a:ext cx="4928004" cy="28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4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08" y="332656"/>
            <a:ext cx="4421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669"/>
            <a:ext cx="3744416" cy="21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932" y="2780928"/>
            <a:ext cx="335699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87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2736303" cy="370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615" y="2183684"/>
            <a:ext cx="3004529" cy="383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288"/>
            <a:ext cx="2664296" cy="33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4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роцесо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003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20072" y="260648"/>
            <a:ext cx="3384376" cy="28803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14.02</a:t>
            </a:r>
            <a:endParaRPr lang="uk-UA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Результат пошуку зображень за запитом &quot;кардіограм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1418"/>
            <a:ext cx="4362435" cy="30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9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біт для шуруповерт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659"/>
            <a:ext cx="40804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659"/>
            <a:ext cx="3988718" cy="22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куар код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9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185"/>
            <a:ext cx="2664296" cy="32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1" r="7841" b="9922"/>
          <a:stretch/>
        </p:blipFill>
        <p:spPr bwMode="auto">
          <a:xfrm>
            <a:off x="1691680" y="3788590"/>
            <a:ext cx="60399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Результат пошуку зображень за запитом &quot;рукав пожарны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3185"/>
            <a:ext cx="3159678" cy="31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5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54</Words>
  <Application>Microsoft Office PowerPoint</Application>
  <PresentationFormat>Экран (4:3)</PresentationFormat>
  <Paragraphs>29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Раунд 1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Раунд 2</vt:lpstr>
      <vt:lpstr>Слайд 12</vt:lpstr>
      <vt:lpstr>Слайд 13</vt:lpstr>
      <vt:lpstr>Слайд 14</vt:lpstr>
      <vt:lpstr>Слайд 15</vt:lpstr>
      <vt:lpstr>Слайд 16</vt:lpstr>
      <vt:lpstr>Слайд 17</vt:lpstr>
      <vt:lpstr>Раунд 3</vt:lpstr>
      <vt:lpstr>Як знайти…</vt:lpstr>
      <vt:lpstr>Скільки…</vt:lpstr>
      <vt:lpstr>Чому так багато</vt:lpstr>
      <vt:lpstr>Де купити</vt:lpstr>
      <vt:lpstr>Який об’єм</vt:lpstr>
      <vt:lpstr>Як вивчити</vt:lpstr>
      <vt:lpstr>Скільки важить</vt:lpstr>
      <vt:lpstr>Як прогуляти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Раунд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38</cp:revision>
  <dcterms:created xsi:type="dcterms:W3CDTF">2017-11-16T18:39:30Z</dcterms:created>
  <dcterms:modified xsi:type="dcterms:W3CDTF">2017-11-23T09:35:13Z</dcterms:modified>
</cp:coreProperties>
</file>