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5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39375938_gezetum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671691"/>
            <a:ext cx="85344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Іван Сенченко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Де сім господинь, там хата неметена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нас в хаті не багато дівчаток. Тільки Оксана, та Юля, та Марина, та Христя, та Катря, та Оля, та Ліна… Порахуйте, скільки їх? Мама каже: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Оксано, хату підмети!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Добре,— озивається Оксана, та тільки мама за двері,— кричить: — Юлько, хату підмети! Кому кажу!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Юля відповідає: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І не подумаю. Хіба немає меншого за мене? Он Христя. Чуєш, Христе? Хату підмети, мама сказала!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C:\Users\user1\Desktop\88578402_large_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39375938_gezetum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user1\Desktop\88578402_large_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81000" y="1219200"/>
            <a:ext cx="84582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А чого це мені підмітати? — розсердилася Христя.— Я он і місяць тому підмітала, і ще раніше — влітку… І минулого року раз… Я не хочу. Я не маленька. Он Катря без діла сидить. Чуєш, Катре, хату підмети!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Еге, яка,— обізвалася Катря.— А ось і не підмету. То тобі Христя сказала, щоб підмела. Так що можеш! Та й Ольга у нас є. Чого це Ольці така полегкість, що вона ніколи й за віник не візьметься? А вже їй сім років. Чуєш, Олько, кидай свої ляльки. Віник бери. Хату підмітай!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39375938_gezetum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4800" y="2209800"/>
            <a:ext cx="8458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— Ось ще мені лихо,— захлипала Оля.— Все Олько та Олько! Не хочу я підмітати. Он Лінка нічого не робить. Кажуть: маленька. А яка вона маленька, коли їй вже п’ять років? Хай привчається, а то виросте за нашими спинами і не знатиме, як мамі допомагати. Чуєш, Лінко, віник бери!</a:t>
            </a:r>
            <a:endParaRPr lang="uk-UA" sz="2400" dirty="0"/>
          </a:p>
        </p:txBody>
      </p:sp>
      <p:pic>
        <p:nvPicPr>
          <p:cNvPr id="5" name="Picture 4" descr="C:\Users\user1\Desktop\88578402_large_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31242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39375938_gezetum2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90600" y="1752600"/>
            <a:ext cx="5638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4013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Ліна не опиралася. Взяла віник і як почала підмітати! Кушпель таку збила, що і в хаті нічого не видно.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Зайшла мама, взялася за серце.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Лишенько моє, лишенько! Правду люди кажуть: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 сім господинь, там хата неметена</a:t>
            </a:r>
            <a:r>
              <a:rPr lang="uk-UA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C:\Users\user1\Desktop\88578402_large_8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31242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http://cdn-nus-1.pinme.ru/tumb/600/photo/a3/d9/a3d91186763e893ac491854afbf0699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943600" y="2514600"/>
            <a:ext cx="2972120" cy="4008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333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Ігорь</dc:creator>
  <cp:lastModifiedBy>Ігорь</cp:lastModifiedBy>
  <cp:revision>20</cp:revision>
  <dcterms:created xsi:type="dcterms:W3CDTF">2006-08-16T00:00:00Z</dcterms:created>
  <dcterms:modified xsi:type="dcterms:W3CDTF">2017-02-13T17:57:52Z</dcterms:modified>
</cp:coreProperties>
</file>