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66" r:id="rId4"/>
    <p:sldId id="257" r:id="rId5"/>
    <p:sldId id="261" r:id="rId6"/>
    <p:sldId id="283" r:id="rId7"/>
    <p:sldId id="288" r:id="rId8"/>
    <p:sldId id="269" r:id="rId9"/>
    <p:sldId id="263" r:id="rId10"/>
    <p:sldId id="276" r:id="rId11"/>
    <p:sldId id="267" r:id="rId12"/>
    <p:sldId id="278" r:id="rId13"/>
    <p:sldId id="270" r:id="rId14"/>
    <p:sldId id="282" r:id="rId15"/>
    <p:sldId id="271" r:id="rId16"/>
    <p:sldId id="264" r:id="rId17"/>
    <p:sldId id="262" r:id="rId18"/>
    <p:sldId id="286" r:id="rId19"/>
    <p:sldId id="279" r:id="rId20"/>
    <p:sldId id="265" r:id="rId21"/>
    <p:sldId id="259" r:id="rId22"/>
    <p:sldId id="273" r:id="rId23"/>
    <p:sldId id="285" r:id="rId24"/>
    <p:sldId id="274" r:id="rId25"/>
    <p:sldId id="258" r:id="rId26"/>
    <p:sldId id="280" r:id="rId27"/>
    <p:sldId id="281" r:id="rId28"/>
    <p:sldId id="260" r:id="rId29"/>
    <p:sldId id="287" r:id="rId30"/>
    <p:sldId id="272" r:id="rId31"/>
    <p:sldId id="275" r:id="rId32"/>
    <p:sldId id="277" r:id="rId33"/>
    <p:sldId id="26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643578"/>
            <a:ext cx="7772400" cy="857256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Documents and Settings\1\Рабочий стол\браун і їнші\жуль верн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071570"/>
          </a:xfrm>
        </p:spPr>
        <p:txBody>
          <a:bodyPr/>
          <a:lstStyle/>
          <a:p>
            <a:r>
              <a:rPr lang="uk-UA" dirty="0" smtClean="0"/>
              <a:t>Улюблені книги  письменника</a:t>
            </a:r>
            <a:endParaRPr lang="uk-UA" dirty="0"/>
          </a:p>
        </p:txBody>
      </p:sp>
      <p:pic>
        <p:nvPicPr>
          <p:cNvPr id="2050" name="Picture 2" descr="C:\Documents and Settings\1\Рабочий стол\браун і їнші\жуль верн\20-000lie-1000x10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5477691" cy="5286412"/>
          </a:xfrm>
          <a:prstGeom prst="rect">
            <a:avLst/>
          </a:prstGeom>
          <a:noFill/>
        </p:spPr>
      </p:pic>
      <p:pic>
        <p:nvPicPr>
          <p:cNvPr id="4" name="Picture 2" descr="C:\Documents and Settings\1\Рабочий стол\браун і їнші\жуль верн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290"/>
            <a:ext cx="4429124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Книги, принесли всесвітню славу Ж. Верну</a:t>
            </a:r>
            <a:endParaRPr lang="uk-UA" dirty="0"/>
          </a:p>
        </p:txBody>
      </p:sp>
      <p:pic>
        <p:nvPicPr>
          <p:cNvPr id="26626" name="Picture 2" descr="C:\Documents and Settings\1\Рабочий стол\браун і їнші\жуль верн\images (1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35824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Жуль Верн -  мандрівник в незнані місця Всесвіту</a:t>
            </a:r>
            <a:endParaRPr lang="uk-UA" dirty="0"/>
          </a:p>
        </p:txBody>
      </p:sp>
      <p:pic>
        <p:nvPicPr>
          <p:cNvPr id="10242" name="Picture 2" descr="C:\Documents and Settings\1\Рабочий стол\браун і їнші\жуль верн\49661f8202a3dbf8f2afdbdc836178d327cd5e8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229600" cy="714380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13314" name="Picture 2" descr="C:\Documents and Settings\1\Рабочий стол\браун і їнші\жуль верн\1398528433_vern_vlastelin_mi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4286280" cy="6429420"/>
          </a:xfrm>
          <a:prstGeom prst="rect">
            <a:avLst/>
          </a:prstGeom>
          <a:noFill/>
        </p:spPr>
      </p:pic>
      <p:pic>
        <p:nvPicPr>
          <p:cNvPr id="5" name="Picture 2" descr="C:\Documents and Settings\1\Рабочий стол\браун і їнші\жуль верн\10161921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414340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Ілюстрація до твору “ Навколо </a:t>
            </a:r>
            <a:r>
              <a:rPr lang="uk-UA" dirty="0" err="1" smtClean="0"/>
              <a:t>світу”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098" name="Picture 2" descr="H:\браун і їнші\жуль верн\paris-night-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5143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Ілюстація</a:t>
            </a:r>
            <a:r>
              <a:rPr lang="uk-UA" dirty="0" smtClean="0"/>
              <a:t> до твору “ Політ  з Землі на  </a:t>
            </a:r>
            <a:r>
              <a:rPr lang="uk-UA" dirty="0" err="1" smtClean="0"/>
              <a:t>місяць”</a:t>
            </a:r>
            <a:endParaRPr lang="uk-UA" dirty="0"/>
          </a:p>
        </p:txBody>
      </p:sp>
      <p:pic>
        <p:nvPicPr>
          <p:cNvPr id="12290" name="Picture 2" descr="C:\Documents and Settings\1\Рабочий стол\браун і їнші\жуль верн\1489639173_1.-stroitelstvo-sudna-sigary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92869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2531" name="Picture 3" descr="C:\Documents and Settings\1\Рабочий стол\браун і їнші\жуль верн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071570"/>
          </a:xfrm>
        </p:spPr>
        <p:txBody>
          <a:bodyPr/>
          <a:lstStyle/>
          <a:p>
            <a:r>
              <a:rPr lang="uk-UA" dirty="0" smtClean="0"/>
              <a:t>Підводні мандрівки</a:t>
            </a:r>
            <a:endParaRPr lang="uk-UA" dirty="0"/>
          </a:p>
        </p:txBody>
      </p:sp>
      <p:pic>
        <p:nvPicPr>
          <p:cNvPr id="20482" name="Picture 2" descr="C:\Documents and Settings\1\Рабочий стол\браун і їнші\жуль верн\images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5000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H:\браун і їнші\жуль верн\unname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229600" cy="1071570"/>
          </a:xfrm>
        </p:spPr>
        <p:txBody>
          <a:bodyPr/>
          <a:lstStyle/>
          <a:p>
            <a:r>
              <a:rPr lang="uk-UA" dirty="0" smtClean="0"/>
              <a:t>Титульна сторінка книги</a:t>
            </a:r>
            <a:endParaRPr lang="uk-UA" dirty="0"/>
          </a:p>
        </p:txBody>
      </p:sp>
      <p:pic>
        <p:nvPicPr>
          <p:cNvPr id="9218" name="Picture 2" descr="C:\Documents and Settings\1\Рабочий стол\браун і їнші\жуль верн\42472348_w640_h640_20_000_._.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Розвиток космосу в науці та літературі</a:t>
            </a:r>
            <a:endParaRPr lang="uk-UA" dirty="0"/>
          </a:p>
        </p:txBody>
      </p:sp>
      <p:pic>
        <p:nvPicPr>
          <p:cNvPr id="2050" name="Picture 2" descr="H:\браун і їнші\жуль верн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0930"/>
          <a:stretch>
            <a:fillRect/>
          </a:stretch>
        </p:blipFill>
        <p:spPr bwMode="auto">
          <a:xfrm>
            <a:off x="357158" y="1643050"/>
            <a:ext cx="8429684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Ілюстрації до твору </a:t>
            </a:r>
            <a:br>
              <a:rPr lang="uk-UA" dirty="0" smtClean="0"/>
            </a:br>
            <a:r>
              <a:rPr lang="uk-UA" dirty="0" smtClean="0"/>
              <a:t>“ 20 тисяч </a:t>
            </a:r>
            <a:r>
              <a:rPr lang="uk-UA" dirty="0" err="1" smtClean="0"/>
              <a:t>л’є</a:t>
            </a:r>
            <a:r>
              <a:rPr lang="uk-UA" dirty="0" smtClean="0"/>
              <a:t> під </a:t>
            </a:r>
            <a:r>
              <a:rPr lang="uk-UA" dirty="0" err="1" smtClean="0"/>
              <a:t>водою”</a:t>
            </a:r>
            <a:endParaRPr lang="uk-UA" dirty="0"/>
          </a:p>
        </p:txBody>
      </p:sp>
      <p:pic>
        <p:nvPicPr>
          <p:cNvPr id="23554" name="Picture 2" descr="C:\Documents and Settings\1\Рабочий стол\браун і їнші\жуль верн\images (1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357717" cy="5000660"/>
          </a:xfrm>
          <a:prstGeom prst="rect">
            <a:avLst/>
          </a:prstGeom>
          <a:noFill/>
        </p:spPr>
      </p:pic>
      <p:pic>
        <p:nvPicPr>
          <p:cNvPr id="5" name="Picture 2" descr="C:\Documents and Settings\1\Рабочий стол\браун і їнші\жуль верн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28"/>
            <a:ext cx="414340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1495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Ілюстрація до твору “ Лабіринт </a:t>
            </a:r>
            <a:r>
              <a:rPr lang="uk-UA" dirty="0" err="1" smtClean="0"/>
              <a:t>Ру”</a:t>
            </a:r>
            <a:endParaRPr lang="uk-UA" dirty="0"/>
          </a:p>
        </p:txBody>
      </p:sp>
      <p:pic>
        <p:nvPicPr>
          <p:cNvPr id="1026" name="Picture 2" descr="H:\браун і їнші\жуль верн\0_f0bfb9b0dab22821925677e040a1976d_15069397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229600" cy="857256"/>
          </a:xfrm>
        </p:spPr>
        <p:txBody>
          <a:bodyPr/>
          <a:lstStyle/>
          <a:p>
            <a:r>
              <a:rPr lang="uk-UA" dirty="0" smtClean="0"/>
              <a:t>По морях і океанах</a:t>
            </a:r>
            <a:endParaRPr lang="uk-UA" dirty="0"/>
          </a:p>
        </p:txBody>
      </p:sp>
      <p:pic>
        <p:nvPicPr>
          <p:cNvPr id="4098" name="Picture 2" descr="C:\Documents and Settings\1\Рабочий стол\браун і їнші\жуль верн\109_r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Ілюстрація до твору </a:t>
            </a:r>
            <a:br>
              <a:rPr lang="uk-UA" dirty="0" smtClean="0"/>
            </a:br>
            <a:r>
              <a:rPr lang="uk-UA" dirty="0" smtClean="0"/>
              <a:t>“ 15-літній </a:t>
            </a:r>
            <a:r>
              <a:rPr lang="uk-UA" dirty="0" err="1" smtClean="0"/>
              <a:t>капітан”</a:t>
            </a:r>
            <a:endParaRPr lang="uk-UA" dirty="0"/>
          </a:p>
        </p:txBody>
      </p:sp>
      <p:pic>
        <p:nvPicPr>
          <p:cNvPr id="5122" name="Picture 2" descr="H:\браун і їнші\жуль верн\pk9ZJBactb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564360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Ілюстрація до твору “ 15-річний </a:t>
            </a:r>
            <a:r>
              <a:rPr lang="uk-UA" dirty="0" err="1" smtClean="0"/>
              <a:t>капітан”</a:t>
            </a:r>
            <a:endParaRPr lang="uk-UA" dirty="0"/>
          </a:p>
        </p:txBody>
      </p:sp>
      <p:pic>
        <p:nvPicPr>
          <p:cNvPr id="6146" name="Picture 2" descr="C:\Documents and Settings\1\Рабочий стол\браун і їнші\жуль верн\6933.9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7"/>
            <a:ext cx="8501121" cy="4857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Ілюстрація до твору “ 15 – річний </a:t>
            </a:r>
            <a:r>
              <a:rPr lang="uk-UA" dirty="0" err="1" smtClean="0"/>
              <a:t>капітан”</a:t>
            </a:r>
            <a:endParaRPr lang="uk-UA" dirty="0"/>
          </a:p>
        </p:txBody>
      </p:sp>
      <p:pic>
        <p:nvPicPr>
          <p:cNvPr id="15362" name="Picture 2" descr="C:\Documents and Settings\1\Рабочий стол\браун і їнші\жуль верн\'Dick_Sand,_A_Captain_at_Fifteen'_by_Henri_Meyer_09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7"/>
            <a:ext cx="8286807" cy="4929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Ілюстрація до твору “ Плавуче </a:t>
            </a:r>
            <a:r>
              <a:rPr lang="uk-UA" dirty="0" err="1" smtClean="0"/>
              <a:t>місто”</a:t>
            </a:r>
            <a:endParaRPr lang="uk-UA" dirty="0"/>
          </a:p>
        </p:txBody>
      </p:sp>
      <p:pic>
        <p:nvPicPr>
          <p:cNvPr id="8195" name="Picture 3" descr="C:\Documents and Settings\1\Рабочий стол\браун і їнші\жуль верн\jules-ver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1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Ілюстрація до твору </a:t>
            </a:r>
            <a:br>
              <a:rPr lang="uk-UA" dirty="0" smtClean="0"/>
            </a:br>
            <a:r>
              <a:rPr lang="uk-UA" dirty="0" smtClean="0"/>
              <a:t>“ Загублений </a:t>
            </a:r>
            <a:r>
              <a:rPr lang="uk-UA" dirty="0" err="1" smtClean="0"/>
              <a:t>світ”</a:t>
            </a:r>
            <a:endParaRPr lang="uk-UA" dirty="0"/>
          </a:p>
        </p:txBody>
      </p:sp>
      <p:pic>
        <p:nvPicPr>
          <p:cNvPr id="7170" name="Picture 2" descr="C:\Documents and Settings\1\Рабочий стол\браун і їнші\жуль верн\768px-'Journey_to_the_Center_of_the_Earth'_by_Édouard_Riou_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1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5" name="Picture 3" descr="C:\Documents and Settings\1\Рабочий стол\браун і їнші\жуль верн\images (1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35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3512"/>
            <a:ext cx="8229600" cy="1000132"/>
          </a:xfrm>
        </p:spPr>
        <p:txBody>
          <a:bodyPr>
            <a:normAutofit/>
          </a:bodyPr>
          <a:lstStyle/>
          <a:p>
            <a:r>
              <a:rPr lang="uk-UA" dirty="0" smtClean="0"/>
              <a:t>Надгробний пам’ятник Ж. </a:t>
            </a:r>
            <a:r>
              <a:rPr lang="uk-UA" dirty="0" smtClean="0"/>
              <a:t>Верну</a:t>
            </a:r>
            <a:endParaRPr lang="uk-UA" dirty="0"/>
          </a:p>
        </p:txBody>
      </p:sp>
      <p:pic>
        <p:nvPicPr>
          <p:cNvPr id="8194" name="Picture 2" descr="H:\браун і їнші\жуль верн\Жуль Верн н-памятн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000108"/>
            <a:ext cx="3757610" cy="4429156"/>
          </a:xfrm>
        </p:spPr>
        <p:txBody>
          <a:bodyPr>
            <a:normAutofit/>
          </a:bodyPr>
          <a:lstStyle/>
          <a:p>
            <a:r>
              <a:rPr lang="uk-UA" dirty="0" err="1" smtClean="0"/>
              <a:t>“Прийде</a:t>
            </a:r>
            <a:r>
              <a:rPr lang="uk-UA" dirty="0" smtClean="0"/>
              <a:t> час, коли наука випередить </a:t>
            </a:r>
            <a:r>
              <a:rPr lang="uk-UA" dirty="0" err="1" smtClean="0"/>
              <a:t>фантазію”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Жуль Верн</a:t>
            </a:r>
            <a:endParaRPr lang="uk-UA" dirty="0"/>
          </a:p>
        </p:txBody>
      </p:sp>
      <p:pic>
        <p:nvPicPr>
          <p:cNvPr id="31746" name="Picture 2" descr="Картинки по запросу жюль вер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3500462" cy="4339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143008"/>
          </a:xfrm>
        </p:spPr>
        <p:txBody>
          <a:bodyPr/>
          <a:lstStyle/>
          <a:p>
            <a:r>
              <a:rPr lang="uk-UA" dirty="0" smtClean="0"/>
              <a:t>Пам’ятник Ж. Верну</a:t>
            </a:r>
            <a:endParaRPr lang="uk-UA" dirty="0"/>
          </a:p>
        </p:txBody>
      </p:sp>
      <p:pic>
        <p:nvPicPr>
          <p:cNvPr id="3074" name="Picture 2" descr="C:\Documents and Settings\1\Рабочий стол\браун і їнші\жуль верн\52ee4e2498ab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15370" cy="5072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229600" cy="785818"/>
          </a:xfrm>
        </p:spPr>
        <p:txBody>
          <a:bodyPr>
            <a:normAutofit/>
          </a:bodyPr>
          <a:lstStyle/>
          <a:p>
            <a:r>
              <a:rPr lang="uk-UA" dirty="0" smtClean="0"/>
              <a:t>Марка в честь Ж. Верна</a:t>
            </a:r>
            <a:endParaRPr lang="uk-UA" dirty="0"/>
          </a:p>
        </p:txBody>
      </p:sp>
      <p:pic>
        <p:nvPicPr>
          <p:cNvPr id="5122" name="Picture 2" descr="C:\Documents and Settings\1\Рабочий стол\браун і їнші\жуль верн\14151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43998" cy="6000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57826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Мрія перемагає і відкриває  незвідане</a:t>
            </a:r>
            <a:endParaRPr lang="uk-UA" dirty="0"/>
          </a:p>
        </p:txBody>
      </p:sp>
      <p:pic>
        <p:nvPicPr>
          <p:cNvPr id="11266" name="Picture 2" descr="C:\Documents and Settings\1\Рабочий стол\браун і їнші\жуль верн\a66c62cfe2ed29fdc9d045e0911b8ae5cf2edd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/>
          <a:lstStyle/>
          <a:p>
            <a:r>
              <a:rPr lang="uk-UA" dirty="0" smtClean="0"/>
              <a:t>Джерела</a:t>
            </a: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4347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https://uk.wikipedia.org/wiki</a:t>
            </a:r>
            <a:r>
              <a:rPr lang="uk-UA" dirty="0" smtClean="0"/>
              <a:t>/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https://megabook.ru/article/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https://www.ukrinform.ru/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http://jules-verne.ru/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https://j-verne.blogspot.com/2014/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229600" cy="857256"/>
          </a:xfrm>
        </p:spPr>
        <p:txBody>
          <a:bodyPr/>
          <a:lstStyle/>
          <a:p>
            <a:r>
              <a:rPr lang="uk-UA" dirty="0" smtClean="0"/>
              <a:t>Мати  Ж. Верна</a:t>
            </a:r>
            <a:endParaRPr lang="uk-UA" dirty="0"/>
          </a:p>
        </p:txBody>
      </p:sp>
      <p:pic>
        <p:nvPicPr>
          <p:cNvPr id="16387" name="Picture 3" descr="C:\Documents and Settings\1\Рабочий стол\браун і їнші\жуль верн\mothe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072494" cy="5091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071570"/>
          </a:xfrm>
        </p:spPr>
        <p:txBody>
          <a:bodyPr/>
          <a:lstStyle/>
          <a:p>
            <a:r>
              <a:rPr lang="uk-UA" dirty="0" smtClean="0"/>
              <a:t>Дитячі роки Ж. Верна</a:t>
            </a:r>
            <a:endParaRPr lang="uk-UA" dirty="0"/>
          </a:p>
        </p:txBody>
      </p:sp>
      <p:pic>
        <p:nvPicPr>
          <p:cNvPr id="19458" name="Picture 2" descr="C:\Documents and Settings\1\Рабочий стол\браун і їнші\жуль верн\einstein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573884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6388"/>
            <a:ext cx="8229600" cy="1143008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3074" name="Picture 2" descr="H:\браун і їнші\жуль верн\m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57166"/>
            <a:ext cx="621510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72074"/>
            <a:ext cx="8229600" cy="1071570"/>
          </a:xfrm>
        </p:spPr>
        <p:txBody>
          <a:bodyPr>
            <a:normAutofit/>
          </a:bodyPr>
          <a:lstStyle/>
          <a:p>
            <a:r>
              <a:rPr lang="uk-UA" dirty="0" smtClean="0"/>
              <a:t>Ж. Верн – мрійник  і фантаст</a:t>
            </a:r>
            <a:endParaRPr lang="uk-UA" dirty="0"/>
          </a:p>
        </p:txBody>
      </p:sp>
      <p:pic>
        <p:nvPicPr>
          <p:cNvPr id="7170" name="Picture 2" descr="H:\браун і їнші\жуль верн\xVerne.jpg.pagespeed.ic.FsFMuUqE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8604"/>
            <a:ext cx="4429156" cy="4572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00702"/>
            <a:ext cx="8229600" cy="928694"/>
          </a:xfrm>
        </p:spPr>
        <p:txBody>
          <a:bodyPr/>
          <a:lstStyle/>
          <a:p>
            <a:r>
              <a:rPr lang="uk-UA" dirty="0" smtClean="0"/>
              <a:t>Ж. Верн з дружиною</a:t>
            </a:r>
            <a:endParaRPr lang="uk-UA" dirty="0"/>
          </a:p>
        </p:txBody>
      </p:sp>
      <p:pic>
        <p:nvPicPr>
          <p:cNvPr id="14338" name="Picture 2" descr="C:\Documents and Settings\1\Рабочий стол\браун і їнші\жуль верн\e78a45c5af04c51e6b3605ca62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724" r="25862"/>
          <a:stretch>
            <a:fillRect/>
          </a:stretch>
        </p:blipFill>
        <p:spPr bwMode="auto">
          <a:xfrm>
            <a:off x="2786050" y="571480"/>
            <a:ext cx="3929090" cy="4857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229600" cy="928694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1506" name="Picture 2" descr="C:\Documents and Settings\1\Рабочий стол\браун і їнші\жуль верн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214842" cy="6286544"/>
          </a:xfrm>
          <a:prstGeom prst="rect">
            <a:avLst/>
          </a:prstGeom>
          <a:noFill/>
        </p:spPr>
      </p:pic>
      <p:pic>
        <p:nvPicPr>
          <p:cNvPr id="5" name="Picture 2" descr="C:\Documents and Settings\1\Рабочий стол\браун і їнші\жуль верн\images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5728"/>
            <a:ext cx="4643438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161</Words>
  <PresentationFormat>Экран (4:3)</PresentationFormat>
  <Paragraphs>31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Розвиток космосу в науці та літературі</vt:lpstr>
      <vt:lpstr>“Прийде час, коли наука випередить фантазію”  Жуль Верн</vt:lpstr>
      <vt:lpstr>Мати  Ж. Верна</vt:lpstr>
      <vt:lpstr>Дитячі роки Ж. Верна</vt:lpstr>
      <vt:lpstr>Слайд 6</vt:lpstr>
      <vt:lpstr>Ж. Верн – мрійник  і фантаст</vt:lpstr>
      <vt:lpstr>Ж. Верн з дружиною</vt:lpstr>
      <vt:lpstr>Слайд 9</vt:lpstr>
      <vt:lpstr>Улюблені книги  письменника</vt:lpstr>
      <vt:lpstr>Книги, принесли всесвітню славу Ж. Верну</vt:lpstr>
      <vt:lpstr>Жуль Верн -  мандрівник в незнані місця Всесвіту</vt:lpstr>
      <vt:lpstr>Слайд 13</vt:lpstr>
      <vt:lpstr>Ілюстрація до твору “ Навколо світу” </vt:lpstr>
      <vt:lpstr>Ілюстація до твору “ Політ  з Землі на  місяць”</vt:lpstr>
      <vt:lpstr>Слайд 16</vt:lpstr>
      <vt:lpstr>Підводні мандрівки</vt:lpstr>
      <vt:lpstr>Слайд 18</vt:lpstr>
      <vt:lpstr>Титульна сторінка книги</vt:lpstr>
      <vt:lpstr>Ілюстрації до твору  “ 20 тисяч л’є під водою”</vt:lpstr>
      <vt:lpstr>Ілюстрація до твору “ Лабіринт Ру”</vt:lpstr>
      <vt:lpstr>По морях і океанах</vt:lpstr>
      <vt:lpstr>Ілюстрація до твору  “ 15-літній капітан”</vt:lpstr>
      <vt:lpstr>Ілюстрація до твору “ 15-річний капітан”</vt:lpstr>
      <vt:lpstr>Ілюстрація до твору “ 15 – річний капітан”</vt:lpstr>
      <vt:lpstr>Ілюстрація до твору “ Плавуче місто”</vt:lpstr>
      <vt:lpstr>Ілюстрація до твору  “ Загублений світ”</vt:lpstr>
      <vt:lpstr>Слайд 28</vt:lpstr>
      <vt:lpstr>Надгробний пам’ятник Ж. Верну</vt:lpstr>
      <vt:lpstr>Пам’ятник Ж. Верну</vt:lpstr>
      <vt:lpstr>Марка в честь Ж. Верна</vt:lpstr>
      <vt:lpstr>Мрія перемагає і відкриває  незвідане</vt:lpstr>
      <vt:lpstr>Джерела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Валентина</cp:lastModifiedBy>
  <cp:revision>53</cp:revision>
  <dcterms:modified xsi:type="dcterms:W3CDTF">2019-02-01T19:34:40Z</dcterms:modified>
</cp:coreProperties>
</file>