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AE6FC42-B6A8-4B60-A23E-BC5A2202B201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3CCC84D-3A53-4AAF-BCE3-0F729BEC932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ua/images/sear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апля 3"/>
          <p:cNvSpPr/>
          <p:nvPr/>
        </p:nvSpPr>
        <p:spPr>
          <a:xfrm>
            <a:off x="2483768" y="1844824"/>
            <a:ext cx="4824536" cy="194421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для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779912" y="5085184"/>
            <a:ext cx="47880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МАТУСІВСЬКИЙ </a:t>
            </a:r>
            <a:r>
              <a:rPr lang="ru-RU" sz="1400" dirty="0"/>
              <a:t>НАВЧАЛЬНО – ВИХОВНИЙ КОМПЛЕКС «ДОШКІЛЬНИЙ НАВЧАЛЬНИЙ ЗАКЛАД – ЗАГАЛЬНООСВІТНЯ ШКОЛА І-ІІІ СТУПЕНІВ №1»</a:t>
            </a:r>
          </a:p>
          <a:p>
            <a:pPr algn="ctr"/>
            <a:r>
              <a:rPr lang="ru-RU" sz="1400" dirty="0"/>
              <a:t>ШПОЛЯНСЬКОЇ РАЙОННОЇ РАДИ</a:t>
            </a:r>
          </a:p>
          <a:p>
            <a:pPr algn="ctr"/>
            <a:r>
              <a:rPr lang="ru-RU" sz="1400" dirty="0"/>
              <a:t>ЧЕРКАСЬКОЇ ОБЛАСТІ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19994" y="4438853"/>
            <a:ext cx="1947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Коваль </a:t>
            </a:r>
            <a:r>
              <a:rPr lang="ru-RU" dirty="0"/>
              <a:t>Л.О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uk-UA" dirty="0" smtClean="0"/>
              <a:t>Вчитель біології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1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797152"/>
            <a:ext cx="7543800" cy="914400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9144001" cy="6309320"/>
          </a:xfrm>
        </p:spPr>
      </p:pic>
      <p:sp>
        <p:nvSpPr>
          <p:cNvPr id="7" name="Прямоугольник 6"/>
          <p:cNvSpPr/>
          <p:nvPr/>
        </p:nvSpPr>
        <p:spPr>
          <a:xfrm>
            <a:off x="395535" y="116632"/>
            <a:ext cx="8208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зернобобові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19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" y="404664"/>
            <a:ext cx="4876800" cy="32529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4932040" cy="3294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" y="3575546"/>
            <a:ext cx="4500138" cy="32824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119498"/>
            <a:ext cx="4644008" cy="37385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7564" y="19943"/>
            <a:ext cx="77048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олійні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237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" y="692693"/>
            <a:ext cx="4895272" cy="61653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43800" cy="461423"/>
          </a:xfrm>
        </p:spPr>
        <p:txBody>
          <a:bodyPr/>
          <a:lstStyle/>
          <a:p>
            <a:pPr algn="ctr"/>
            <a:r>
              <a:rPr lang="ru-RU" sz="2000" b="1" dirty="0" err="1"/>
              <a:t>цукристі</a:t>
            </a:r>
            <a:r>
              <a:rPr lang="ru-RU" sz="2000" b="1" dirty="0"/>
              <a:t> </a:t>
            </a:r>
            <a:r>
              <a:rPr lang="ru-RU" sz="2000" b="1" dirty="0" err="1"/>
              <a:t>рослини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6160" y="1116610"/>
            <a:ext cx="6151758" cy="53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" y="548680"/>
            <a:ext cx="4608576" cy="31162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68" y="548680"/>
            <a:ext cx="4738531" cy="30963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731"/>
            <a:ext cx="4585692" cy="3439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257077"/>
            <a:ext cx="4788023" cy="35910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5232" y="13645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Декоративні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58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2204864"/>
            <a:ext cx="6096000" cy="3657599"/>
          </a:xfrm>
        </p:spPr>
        <p:txBody>
          <a:bodyPr/>
          <a:lstStyle/>
          <a:p>
            <a:r>
              <a:rPr lang="uk-UA" dirty="0" smtClean="0"/>
              <a:t>Довідник з біології – Соболь В.І.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yandex.ua/images/search</a:t>
            </a:r>
            <a:endParaRPr lang="uk-UA" dirty="0" smtClean="0"/>
          </a:p>
          <a:p>
            <a:r>
              <a:rPr lang="en-US" dirty="0"/>
              <a:t>http://uk.wikipedia.org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543800" cy="914400"/>
          </a:xfrm>
        </p:spPr>
        <p:txBody>
          <a:bodyPr/>
          <a:lstStyle/>
          <a:p>
            <a:r>
              <a:rPr lang="ru-RU" sz="4000" dirty="0"/>
              <a:t>Список </a:t>
            </a:r>
            <a:r>
              <a:rPr lang="ru-RU" sz="4000" dirty="0" err="1"/>
              <a:t>використаних</a:t>
            </a:r>
            <a:r>
              <a:rPr lang="ru-RU" sz="4000" dirty="0"/>
              <a:t> </a:t>
            </a:r>
            <a:r>
              <a:rPr lang="ru-RU" sz="4000" dirty="0" err="1"/>
              <a:t>джерел</a:t>
            </a:r>
            <a:r>
              <a:rPr lang="ru-RU" sz="4000" dirty="0"/>
              <a:t> та </a:t>
            </a:r>
            <a:r>
              <a:rPr lang="ru-RU" sz="4000" dirty="0" err="1"/>
              <a:t>інтернет</a:t>
            </a:r>
            <a:r>
              <a:rPr lang="ru-RU" sz="4000" dirty="0"/>
              <a:t> </a:t>
            </a:r>
            <a:r>
              <a:rPr lang="ru-RU" sz="4000" dirty="0" err="1"/>
              <a:t>ресурсів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7959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6" y="476672"/>
            <a:ext cx="6118056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3281910" cy="32406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99" y="3068961"/>
            <a:ext cx="5047001" cy="37890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1"/>
            <a:ext cx="4917926" cy="3786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56574" y="28068"/>
            <a:ext cx="58525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Рослини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використовують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медицині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3121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789040"/>
            <a:ext cx="7543800" cy="914400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</p:spPr>
      </p:pic>
      <p:sp>
        <p:nvSpPr>
          <p:cNvPr id="7" name="Прямоугольник 6"/>
          <p:cNvSpPr/>
          <p:nvPr/>
        </p:nvSpPr>
        <p:spPr>
          <a:xfrm>
            <a:off x="-36512" y="9857"/>
            <a:ext cx="885698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Використовуються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промисловості</a:t>
            </a:r>
            <a:r>
              <a:rPr lang="ru-RU" sz="2000" b="1" dirty="0" smtClean="0"/>
              <a:t>:</a:t>
            </a:r>
            <a:br>
              <a:rPr lang="ru-RU" sz="2000" b="1" dirty="0" smtClean="0"/>
            </a:br>
            <a:r>
              <a:rPr lang="ru-RU" sz="2000" b="1" dirty="0" err="1" smtClean="0"/>
              <a:t>Дубильні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8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pPr algn="ctr"/>
            <a:r>
              <a:rPr lang="ru-RU" sz="2000" b="1" dirty="0" err="1"/>
              <a:t>Каучукові</a:t>
            </a:r>
            <a:r>
              <a:rPr lang="ru-RU" sz="2000" b="1" dirty="0"/>
              <a:t> </a:t>
            </a:r>
            <a:r>
              <a:rPr lang="ru-RU" sz="2000" b="1" dirty="0" err="1"/>
              <a:t>рослини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8163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6979" cy="6381328"/>
          </a:xfrm>
        </p:spPr>
      </p:pic>
      <p:sp>
        <p:nvSpPr>
          <p:cNvPr id="7" name="Прямоугольник 6"/>
          <p:cNvSpPr/>
          <p:nvPr/>
        </p:nvSpPr>
        <p:spPr>
          <a:xfrm>
            <a:off x="520811" y="0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Ефіроолійні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1303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543800" cy="432048"/>
          </a:xfrm>
        </p:spPr>
        <p:txBody>
          <a:bodyPr/>
          <a:lstStyle/>
          <a:p>
            <a:pPr algn="ctr"/>
            <a:r>
              <a:rPr lang="uk-UA" sz="2000" b="1" dirty="0">
                <a:effectLst/>
              </a:rPr>
              <a:t>Рослини, у яких утворюється деревина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828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92696"/>
            <a:ext cx="9144000" cy="61509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543800" cy="770384"/>
          </a:xfrm>
        </p:spPr>
        <p:txBody>
          <a:bodyPr/>
          <a:lstStyle/>
          <a:p>
            <a:pPr algn="ctr"/>
            <a:r>
              <a:rPr lang="ru-RU" sz="2000" b="1" dirty="0"/>
              <a:t>В </a:t>
            </a:r>
            <a:r>
              <a:rPr lang="ru-RU" sz="2000" b="1" dirty="0" err="1"/>
              <a:t>їжу</a:t>
            </a:r>
            <a:r>
              <a:rPr lang="ru-RU" sz="2000" b="1" dirty="0"/>
              <a:t> та на корм </a:t>
            </a:r>
            <a:r>
              <a:rPr lang="ru-RU" sz="2000" b="1" dirty="0" err="1"/>
              <a:t>худобі</a:t>
            </a:r>
            <a:r>
              <a:rPr lang="ru-RU" sz="2000" b="1" dirty="0"/>
              <a:t> :</a:t>
            </a:r>
            <a:br>
              <a:rPr lang="ru-RU" sz="2000" b="1" dirty="0"/>
            </a:br>
            <a:r>
              <a:rPr lang="ru-RU" sz="2000" b="1" dirty="0" err="1"/>
              <a:t>злакові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5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34631" cy="63813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554" y="10003"/>
            <a:ext cx="7543800" cy="410344"/>
          </a:xfrm>
        </p:spPr>
        <p:txBody>
          <a:bodyPr/>
          <a:lstStyle/>
          <a:p>
            <a:pPr algn="ctr"/>
            <a:r>
              <a:rPr lang="uk-UA" sz="2000" b="1" dirty="0" smtClean="0"/>
              <a:t>Овочі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9910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876800" cy="31809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4932039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96" y="3429001"/>
            <a:ext cx="4453983" cy="3429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4283968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402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плодові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рослини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190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65</TotalTime>
  <Words>84</Words>
  <Application>Microsoft Office PowerPoint</Application>
  <PresentationFormat>Экран (4:3)</PresentationFormat>
  <Paragraphs>22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Базовая</vt:lpstr>
      <vt:lpstr>Презентация PowerPoint</vt:lpstr>
      <vt:lpstr>Презентация PowerPoint</vt:lpstr>
      <vt:lpstr>Презентация PowerPoint</vt:lpstr>
      <vt:lpstr>Каучукові рослини</vt:lpstr>
      <vt:lpstr>Презентация PowerPoint</vt:lpstr>
      <vt:lpstr>Рослини, у яких утворюється деревина </vt:lpstr>
      <vt:lpstr>В їжу та на корм худобі : злакові </vt:lpstr>
      <vt:lpstr>Овочі</vt:lpstr>
      <vt:lpstr>Презентация PowerPoint</vt:lpstr>
      <vt:lpstr>Презентация PowerPoint</vt:lpstr>
      <vt:lpstr>Презентация PowerPoint</vt:lpstr>
      <vt:lpstr>цукристі рослини</vt:lpstr>
      <vt:lpstr>Презентация PowerPoint</vt:lpstr>
      <vt:lpstr>Список використаних джерел та інтернет ресурсів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Matusiv</dc:creator>
  <cp:lastModifiedBy>Matusiv</cp:lastModifiedBy>
  <cp:revision>11</cp:revision>
  <dcterms:created xsi:type="dcterms:W3CDTF">2015-02-02T18:07:16Z</dcterms:created>
  <dcterms:modified xsi:type="dcterms:W3CDTF">2015-02-16T17:45:14Z</dcterms:modified>
</cp:coreProperties>
</file>