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5"/>
  </p:notesMasterIdLst>
  <p:sldIdLst>
    <p:sldId id="256" r:id="rId2"/>
    <p:sldId id="257" r:id="rId3"/>
    <p:sldId id="258" r:id="rId4"/>
    <p:sldId id="264" r:id="rId5"/>
    <p:sldId id="263" r:id="rId6"/>
    <p:sldId id="259" r:id="rId7"/>
    <p:sldId id="265" r:id="rId8"/>
    <p:sldId id="262" r:id="rId9"/>
    <p:sldId id="261" r:id="rId10"/>
    <p:sldId id="260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5EBE2-5BE5-4F53-B65E-CF869A799EC5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89B97-46AA-4FE5-BAAA-53604C071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16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89B97-46AA-4FE5-BAAA-53604C07185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3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3505-3DD2-47CA-9F4C-49925936313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0CA-156A-4E9F-9111-E93D4EB3097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3505-3DD2-47CA-9F4C-49925936313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0CA-156A-4E9F-9111-E93D4EB309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3505-3DD2-47CA-9F4C-49925936313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0CA-156A-4E9F-9111-E93D4EB309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3505-3DD2-47CA-9F4C-49925936313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0CA-156A-4E9F-9111-E93D4EB309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3505-3DD2-47CA-9F4C-49925936313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A3360CA-156A-4E9F-9111-E93D4EB3097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3505-3DD2-47CA-9F4C-49925936313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0CA-156A-4E9F-9111-E93D4EB309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3505-3DD2-47CA-9F4C-49925936313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0CA-156A-4E9F-9111-E93D4EB309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3505-3DD2-47CA-9F4C-49925936313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0CA-156A-4E9F-9111-E93D4EB309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3505-3DD2-47CA-9F4C-49925936313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0CA-156A-4E9F-9111-E93D4EB309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3505-3DD2-47CA-9F4C-49925936313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0CA-156A-4E9F-9111-E93D4EB309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3505-3DD2-47CA-9F4C-49925936313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0CA-156A-4E9F-9111-E93D4EB309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8B3505-3DD2-47CA-9F4C-49925936313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3360CA-156A-4E9F-9111-E93D4EB3097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yandex.ua/images/searc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060848"/>
            <a:ext cx="82296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Значення рослин для життя на планеті Земля </a:t>
            </a:r>
            <a:r>
              <a:rPr lang="uk-UA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                                                                                  </a:t>
            </a:r>
            <a:r>
              <a:rPr lang="ru-RU" sz="4400" dirty="0">
                <a:effectLst/>
              </a:rPr>
              <a:t/>
            </a:r>
            <a:br>
              <a:rPr lang="ru-RU" sz="4400" dirty="0">
                <a:effectLst/>
              </a:rPr>
            </a:b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5147508"/>
            <a:ext cx="55263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МАТУСІВСЬКИЙ </a:t>
            </a:r>
            <a:r>
              <a:rPr lang="ru-RU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НАВЧАЛЬНО – ВИХОВНИЙ КОМПЛЕКС «ДОШКІЛЬНИЙ НАВЧАЛЬНИЙ ЗАКЛАД – ЗАГАЛЬНООСВІТНЯ ШКОЛА І-ІІІ СТУПЕНІВ №1»</a:t>
            </a:r>
          </a:p>
          <a:p>
            <a:pPr algn="ctr"/>
            <a:r>
              <a:rPr lang="ru-RU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ШПОЛЯНСЬКОЇ РАЙОННОЇ РАДИ</a:t>
            </a:r>
          </a:p>
          <a:p>
            <a:pPr algn="ctr"/>
            <a:r>
              <a:rPr lang="ru-RU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ЧЕРКАСЬКОЇ ОБЛАСТІ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33867" y="4501177"/>
            <a:ext cx="1813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Коваль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Л.О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Вчитель біології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0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5699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9572" y="17432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Відіграють роль в утворенні кам'яного  вугілля</a:t>
            </a:r>
            <a:endParaRPr lang="ru-RU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50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8681"/>
            <a:ext cx="9144000" cy="6319614"/>
          </a:xfrm>
        </p:spPr>
      </p:pic>
      <p:sp>
        <p:nvSpPr>
          <p:cNvPr id="5" name="Прямоугольник 4"/>
          <p:cNvSpPr/>
          <p:nvPr/>
        </p:nvSpPr>
        <p:spPr>
          <a:xfrm>
            <a:off x="2471599" y="34960"/>
            <a:ext cx="4487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Є основою рослинного покриву боліт</a:t>
            </a:r>
            <a:endParaRPr lang="ru-RU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910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8680"/>
            <a:ext cx="9143999" cy="6309319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1757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Перешкоджають випаровуванню води та сприяють її зберіганню в </a:t>
            </a:r>
            <a:r>
              <a:rPr lang="uk-UA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грунті</a:t>
            </a:r>
            <a:endParaRPr lang="ru-RU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518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Список </a:t>
            </a:r>
            <a:r>
              <a:rPr lang="ru-RU" dirty="0" err="1"/>
              <a:t>використаних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та </a:t>
            </a:r>
            <a:r>
              <a:rPr lang="ru-RU" dirty="0" err="1"/>
              <a:t>інтернет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Довідник з біології – Соболь В.І.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yandex.ua/images/search</a:t>
            </a:r>
            <a:endParaRPr lang="uk-UA" dirty="0" smtClean="0"/>
          </a:p>
          <a:p>
            <a:r>
              <a:rPr lang="en-US" dirty="0"/>
              <a:t>http://uk.wikipedia.org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27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8" y="1142747"/>
            <a:ext cx="5760640" cy="43204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77" y="3140968"/>
            <a:ext cx="4584170" cy="37170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05905" y="188640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Підтримують необхідний для існування організмів рівень кисню</a:t>
            </a:r>
            <a:endParaRPr lang="ru-RU" sz="2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275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1964">
            <a:off x="226966" y="1384976"/>
            <a:ext cx="3955564" cy="282540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7302">
            <a:off x="5209492" y="1487860"/>
            <a:ext cx="3365820" cy="2778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28998"/>
            <a:ext cx="4287000" cy="33972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Важливі продуценти органічних речовин</a:t>
            </a:r>
            <a:r>
              <a:rPr lang="ru-RU" dirty="0">
                <a:solidFill>
                  <a:srgbClr val="0070C0"/>
                </a:solidFill>
                <a:effectLst/>
              </a:rPr>
              <a:t/>
            </a:r>
            <a:br>
              <a:rPr lang="ru-RU" dirty="0">
                <a:solidFill>
                  <a:srgbClr val="0070C0"/>
                </a:solidFill>
                <a:effectLst/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5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" y="548681"/>
            <a:ext cx="9125887" cy="6280236"/>
          </a:xfrm>
        </p:spPr>
      </p:pic>
      <p:sp>
        <p:nvSpPr>
          <p:cNvPr id="5" name="Прямоугольник 4"/>
          <p:cNvSpPr/>
          <p:nvPr/>
        </p:nvSpPr>
        <p:spPr>
          <a:xfrm>
            <a:off x="35496" y="0"/>
            <a:ext cx="9108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Запобігають нагромадженню в атмосфері надлишку вуглекислого газу</a:t>
            </a:r>
            <a:endParaRPr lang="ru-RU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738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60848"/>
            <a:ext cx="4427984" cy="477418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4693341" cy="479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41202"/>
          </a:xfrm>
        </p:spPr>
        <p:txBody>
          <a:bodyPr>
            <a:normAutofit fontScale="90000"/>
          </a:bodyPr>
          <a:lstStyle/>
          <a:p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Приймають участь у процесах самоочищення води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48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53019" cy="6309320"/>
          </a:xfrm>
        </p:spPr>
      </p:pic>
      <p:sp>
        <p:nvSpPr>
          <p:cNvPr id="5" name="Прямоугольник 4"/>
          <p:cNvSpPr/>
          <p:nvPr/>
        </p:nvSpPr>
        <p:spPr>
          <a:xfrm>
            <a:off x="1187624" y="21220"/>
            <a:ext cx="6768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Корм для тварин </a:t>
            </a:r>
            <a:endParaRPr lang="ru-RU" sz="2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882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381328"/>
          </a:xfrm>
        </p:spPr>
      </p:pic>
      <p:sp>
        <p:nvSpPr>
          <p:cNvPr id="5" name="Прямоугольник 4"/>
          <p:cNvSpPr/>
          <p:nvPr/>
        </p:nvSpPr>
        <p:spPr>
          <a:xfrm>
            <a:off x="1820240" y="6216"/>
            <a:ext cx="5401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джерелом летких протимікробних речовин</a:t>
            </a:r>
            <a:endParaRPr lang="ru-RU" sz="2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57128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5489">
            <a:off x="326295" y="804886"/>
            <a:ext cx="3966041" cy="56612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9574">
            <a:off x="4316556" y="1524818"/>
            <a:ext cx="4556412" cy="39390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912"/>
            <a:ext cx="8229600" cy="1066130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Утворюють рослинні ландшафти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59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6309320"/>
          </a:xfrm>
        </p:spPr>
      </p:pic>
      <p:sp>
        <p:nvSpPr>
          <p:cNvPr id="5" name="Прямоугольник 4"/>
          <p:cNvSpPr/>
          <p:nvPr/>
        </p:nvSpPr>
        <p:spPr>
          <a:xfrm>
            <a:off x="2080551" y="11412"/>
            <a:ext cx="4494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Ліси є домівкою для багатьох тварин</a:t>
            </a:r>
            <a:endParaRPr lang="ru-RU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</TotalTime>
  <Words>115</Words>
  <Application>Microsoft Office PowerPoint</Application>
  <PresentationFormat>Экран (4:3)</PresentationFormat>
  <Paragraphs>22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Значення рослин для життя на планеті Земля                                                                                    </vt:lpstr>
      <vt:lpstr>Презентация PowerPoint</vt:lpstr>
      <vt:lpstr>Важливі продуценти органічних речовин </vt:lpstr>
      <vt:lpstr>Презентация PowerPoint</vt:lpstr>
      <vt:lpstr>Приймають участь у процесах самоочищення води </vt:lpstr>
      <vt:lpstr>Презентация PowerPoint</vt:lpstr>
      <vt:lpstr>Презентация PowerPoint</vt:lpstr>
      <vt:lpstr>Утворюють рослинні ландшафти 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використаних джерел та інтернет ресурсів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Значення рослин для життя на планеті Земля</dc:title>
  <dc:creator>Matusiv</dc:creator>
  <cp:lastModifiedBy>Matusiv</cp:lastModifiedBy>
  <cp:revision>12</cp:revision>
  <dcterms:created xsi:type="dcterms:W3CDTF">2015-01-25T11:50:39Z</dcterms:created>
  <dcterms:modified xsi:type="dcterms:W3CDTF">2015-02-16T17:45:31Z</dcterms:modified>
</cp:coreProperties>
</file>