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7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1306BE6-F23F-4A98-915E-90EBAF8B7661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7CF4206-D5A0-41AD-BDCD-903EBDCC140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819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6BE6-F23F-4A98-915E-90EBAF8B7661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4206-D5A0-41AD-BDCD-903EBDCC1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53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6BE6-F23F-4A98-915E-90EBAF8B7661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4206-D5A0-41AD-BDCD-903EBDCC140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112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6BE6-F23F-4A98-915E-90EBAF8B7661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4206-D5A0-41AD-BDCD-903EBDCC140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959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6BE6-F23F-4A98-915E-90EBAF8B7661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4206-D5A0-41AD-BDCD-903EBDCC1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045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6BE6-F23F-4A98-915E-90EBAF8B7661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4206-D5A0-41AD-BDCD-903EBDCC140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708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6BE6-F23F-4A98-915E-90EBAF8B7661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4206-D5A0-41AD-BDCD-903EBDCC140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163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6BE6-F23F-4A98-915E-90EBAF8B7661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4206-D5A0-41AD-BDCD-903EBDCC140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377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6BE6-F23F-4A98-915E-90EBAF8B7661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4206-D5A0-41AD-BDCD-903EBDCC140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97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6BE6-F23F-4A98-915E-90EBAF8B7661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4206-D5A0-41AD-BDCD-903EBDCC1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966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6BE6-F23F-4A98-915E-90EBAF8B7661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4206-D5A0-41AD-BDCD-903EBDCC140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59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6BE6-F23F-4A98-915E-90EBAF8B7661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4206-D5A0-41AD-BDCD-903EBDCC1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36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6BE6-F23F-4A98-915E-90EBAF8B7661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4206-D5A0-41AD-BDCD-903EBDCC1409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80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6BE6-F23F-4A98-915E-90EBAF8B7661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4206-D5A0-41AD-BDCD-903EBDCC140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17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6BE6-F23F-4A98-915E-90EBAF8B7661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4206-D5A0-41AD-BDCD-903EBDCC1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6BE6-F23F-4A98-915E-90EBAF8B7661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4206-D5A0-41AD-BDCD-903EBDCC140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47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6BE6-F23F-4A98-915E-90EBAF8B7661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4206-D5A0-41AD-BDCD-903EBDCC1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16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306BE6-F23F-4A98-915E-90EBAF8B7661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CF4206-D5A0-41AD-BDCD-903EBDCC1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6.wdp"/><Relationship Id="rId2" Type="http://schemas.openxmlformats.org/officeDocument/2006/relationships/image" Target="../media/image5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6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0.png"/><Relationship Id="rId1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12.wdp"/><Relationship Id="rId2" Type="http://schemas.openxmlformats.org/officeDocument/2006/relationships/image" Target="../media/image5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6.pn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16.png"/><Relationship Id="rId14" Type="http://schemas.microsoft.com/office/2007/relationships/hdphoto" Target="../media/hdphoto13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microsoft.com/office/2007/relationships/hdphoto" Target="../media/hdphoto18.wdp"/><Relationship Id="rId2" Type="http://schemas.openxmlformats.org/officeDocument/2006/relationships/image" Target="../media/image5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6.png"/><Relationship Id="rId10" Type="http://schemas.microsoft.com/office/2007/relationships/hdphoto" Target="../media/hdphoto17.wdp"/><Relationship Id="rId4" Type="http://schemas.microsoft.com/office/2007/relationships/hdphoto" Target="../media/hdphoto14.wdp"/><Relationship Id="rId9" Type="http://schemas.openxmlformats.org/officeDocument/2006/relationships/image" Target="../media/image22.png"/><Relationship Id="rId14" Type="http://schemas.microsoft.com/office/2007/relationships/hdphoto" Target="../media/hdphoto19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12" Type="http://schemas.microsoft.com/office/2007/relationships/hdphoto" Target="../media/hdphoto2.wdp"/><Relationship Id="rId2" Type="http://schemas.openxmlformats.org/officeDocument/2006/relationships/image" Target="../media/image5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0.wdp"/><Relationship Id="rId11" Type="http://schemas.openxmlformats.org/officeDocument/2006/relationships/image" Target="../media/image7.png"/><Relationship Id="rId5" Type="http://schemas.openxmlformats.org/officeDocument/2006/relationships/image" Target="../media/image25.png"/><Relationship Id="rId1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7.wdp"/><Relationship Id="rId9" Type="http://schemas.openxmlformats.org/officeDocument/2006/relationships/image" Target="../media/image9.png"/><Relationship Id="rId1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microsoft.com/office/2007/relationships/hdphoto" Target="../media/hdphoto21.wdp"/><Relationship Id="rId2" Type="http://schemas.openxmlformats.org/officeDocument/2006/relationships/image" Target="../media/image5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5" Type="http://schemas.openxmlformats.org/officeDocument/2006/relationships/image" Target="../media/image6.png"/><Relationship Id="rId10" Type="http://schemas.microsoft.com/office/2007/relationships/hdphoto" Target="../media/hdphoto18.wdp"/><Relationship Id="rId4" Type="http://schemas.microsoft.com/office/2007/relationships/hdphoto" Target="../media/hdphoto15.wdp"/><Relationship Id="rId9" Type="http://schemas.openxmlformats.org/officeDocument/2006/relationships/image" Target="../media/image23.png"/><Relationship Id="rId14" Type="http://schemas.microsoft.com/office/2007/relationships/hdphoto" Target="../media/hdphoto2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0263" y="792394"/>
            <a:ext cx="6397200" cy="9376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5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світі цифр і чисел</a:t>
            </a:r>
            <a:endParaRPr lang="ru-RU" sz="5400" b="1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0304" y="4576745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Зобенько</a:t>
            </a:r>
            <a:r>
              <a:rPr lang="uk-UA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Олена  Олексіївна</a:t>
            </a:r>
            <a:endParaRPr lang="uk-UA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 – методист дошкільного навчального закладу (ясла – садок) комбінованого типу № 60 «Ялинка - </a:t>
            </a:r>
            <a:r>
              <a:rPr lang="uk-UA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Веселинка</a:t>
            </a:r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Черкаської міської ради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24/192 Paul Mauriat - Platinum (1979) Lossless - Все Тут Onl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435" y="2614541"/>
            <a:ext cx="2184859" cy="349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69834" y="1991930"/>
            <a:ext cx="9734460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Допоможи </a:t>
            </a:r>
            <a:r>
              <a:rPr lang="uk-UA" sz="40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Незнайці</a:t>
            </a:r>
            <a:r>
              <a:rPr lang="uk-UA" sz="4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знайти </a:t>
            </a:r>
            <a:r>
              <a:rPr lang="uk-UA" sz="4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сусідів числа</a:t>
            </a:r>
            <a:endParaRPr lang="ru-RU" sz="4000" b="1" i="1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0683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736203" y="555584"/>
            <a:ext cx="8762035" cy="5532699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Допоможи </a:t>
            </a:r>
            <a:r>
              <a:rPr lang="uk-UA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Незнайці</a:t>
            </a:r>
            <a:r>
              <a:rPr lang="uk-UA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знайти сусідів числа. Вибери потрібну цифру, наведи на неї мишкою, натисни лівою клавішею. Якщо ти правильно визначив –цифра займе своє місце. Для того, щоб перейти до наступної сторінки – натисни на стрілочку.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im1-tub-ua.yandex.net/i?id=0c3d3ca479c367c05b2af22429954b1a-121-144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912" y="6389225"/>
            <a:ext cx="1753428" cy="44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9635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конечная звезда 1"/>
          <p:cNvSpPr/>
          <p:nvPr/>
        </p:nvSpPr>
        <p:spPr>
          <a:xfrm>
            <a:off x="3097071" y="451413"/>
            <a:ext cx="2569581" cy="2569580"/>
          </a:xfrm>
          <a:prstGeom prst="star6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6-конечная звезда 2"/>
          <p:cNvSpPr/>
          <p:nvPr/>
        </p:nvSpPr>
        <p:spPr>
          <a:xfrm>
            <a:off x="5937814" y="451413"/>
            <a:ext cx="2569581" cy="2569580"/>
          </a:xfrm>
          <a:prstGeom prst="star6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6-конечная звезда 3"/>
          <p:cNvSpPr/>
          <p:nvPr/>
        </p:nvSpPr>
        <p:spPr>
          <a:xfrm>
            <a:off x="8623141" y="451413"/>
            <a:ext cx="2569581" cy="2569580"/>
          </a:xfrm>
          <a:prstGeom prst="star6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24/192 Paul Mauriat - Platinum (1979) Lossless - Все Тут Onl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46" y="1450323"/>
            <a:ext cx="29813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Цифры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903" l="4433" r="955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435" y="1111250"/>
            <a:ext cx="1257877" cy="140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Цифры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16" b="98246" l="4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081" y="4474690"/>
            <a:ext cx="1329468" cy="1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Цифры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7" b="97758" l="0" r="94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85" y="3330334"/>
            <a:ext cx="1489526" cy="157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Цифры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41" b="95595" l="97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019" y="4562731"/>
            <a:ext cx="1370283" cy="15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Цифры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260" l="3046" r="928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209" y="3831573"/>
            <a:ext cx="1302706" cy="144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Цифры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97" b="9955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402" y="4474690"/>
            <a:ext cx="1224504" cy="16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1-tub-ua.yandex.net/i?id=0c3d3ca479c367c05b2af22429954b1a-121-144&amp;n=2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912" y="6389225"/>
            <a:ext cx="1753428" cy="44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426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3.33333E-6 3.7037E-7 C -0.00508 -0.00278 -0.01003 -0.00579 -0.01511 -0.00833 C -0.0181 -0.00995 -0.02136 -0.01042 -0.02435 -0.0125 C -0.02748 -0.01458 -0.03047 -0.01805 -0.03347 -0.0206 C -0.03698 -0.02361 -0.0405 -0.02592 -0.04388 -0.02893 C -0.06055 -0.04259 -0.04427 -0.03032 -0.0543 -0.03704 C -0.05625 -0.03842 -0.05808 -0.03981 -0.06003 -0.0412 C -0.06524 -0.04467 -0.06289 -0.0419 -0.06927 -0.04722 C -0.0724 -0.04977 -0.07526 -0.05347 -0.07852 -0.05555 L -0.08542 -0.05949 C -0.09232 -0.07176 -0.08177 -0.05417 -0.10157 -0.07199 L -0.1155 -0.08426 C -0.11771 -0.08634 -0.11992 -0.08935 -0.1224 -0.09028 L -0.13164 -0.09444 C -0.1388 -0.10301 -0.13138 -0.09491 -0.13854 -0.10069 C -0.14089 -0.10255 -0.1431 -0.10509 -0.14545 -0.10671 C -0.14766 -0.10856 -0.15013 -0.10903 -0.15235 -0.11088 C -0.15391 -0.11227 -0.15547 -0.11366 -0.15703 -0.11505 C -0.15886 -0.11643 -0.16094 -0.11736 -0.16276 -0.11898 C -0.16393 -0.12014 -0.16498 -0.12222 -0.16615 -0.12315 C -0.16849 -0.125 -0.17318 -0.12731 -0.17318 -0.12731 C -0.18399 -0.14167 -0.17058 -0.12592 -0.18464 -0.13542 C -0.20729 -0.15092 -0.18308 -0.13935 -0.1974 -0.14583 C -0.21654 -0.1662 -0.19245 -0.1419 -0.20768 -0.15393 C -0.20977 -0.15555 -0.21159 -0.1581 -0.21354 -0.16018 C -0.21472 -0.16134 -0.21563 -0.16342 -0.21693 -0.16412 C -0.21914 -0.16551 -0.22162 -0.16551 -0.22396 -0.1662 C -0.24102 -0.18449 -0.22045 -0.16389 -0.23425 -0.17454 C -0.23555 -0.17546 -0.23646 -0.17755 -0.23776 -0.17847 C -0.2388 -0.17963 -0.24011 -0.17986 -0.24115 -0.18055 C -0.2431 -0.18194 -0.24505 -0.1831 -0.24701 -0.18472 C -0.26133 -0.19745 -0.25235 -0.19329 -0.26315 -0.19699 C -0.26693 -0.20046 -0.27071 -0.2044 -0.27461 -0.20741 C -0.27657 -0.20856 -0.27852 -0.20972 -0.28047 -0.21134 C -0.28242 -0.21319 -0.28425 -0.21574 -0.2862 -0.21759 C -0.29597 -0.22708 -0.29024 -0.22014 -0.29883 -0.22986 C -0.30117 -0.23241 -0.30313 -0.23657 -0.30586 -0.23796 C -0.31693 -0.24467 -0.31068 -0.24005 -0.32422 -0.2544 L -0.32422 -0.2544 L -0.33815 -0.26481 C -0.33933 -0.2669 -0.34024 -0.26921 -0.34154 -0.27083 C -0.34258 -0.27199 -0.34401 -0.27199 -0.34505 -0.27292 C -0.34623 -0.27407 -0.34727 -0.27592 -0.34844 -0.27708 C -0.35417 -0.28217 -0.34987 -0.27546 -0.35547 -0.2831 C -0.35625 -0.28449 -0.3569 -0.28611 -0.35768 -0.28727 C -0.35886 -0.28889 -0.36016 -0.28981 -0.3612 -0.29143 C -0.3625 -0.29329 -0.36328 -0.29606 -0.36472 -0.29745 C -0.36563 -0.29884 -0.36693 -0.29884 -0.3681 -0.29954 C -0.36914 -0.30231 -0.37097 -0.30787 -0.37279 -0.30995 C -0.37383 -0.31088 -0.375 -0.31134 -0.37617 -0.31204 C -0.37852 -0.31597 -0.38203 -0.31875 -0.38308 -0.3243 C -0.38607 -0.34028 -0.38125 -0.31713 -0.38998 -0.34074 C -0.3931 -0.34884 -0.39115 -0.34537 -0.39584 -0.35092 L -0.39805 -0.35694 L -0.39805 -0.35694 " pathEditMode="relative" ptsTypes="AAAAAAAAAAAAAAAAAAAAAAAAAAAAAAAAAAAAAAAAAAAAAAAAAAAAAA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3.75E-6 -3.7037E-6 C -0.00352 -0.00972 -0.00716 -0.01898 -0.01042 -0.02894 C -0.01159 -0.03218 -0.01289 -0.03565 -0.01393 -0.03912 C -0.01484 -0.04236 -0.01536 -0.04607 -0.01615 -0.04931 C -0.01693 -0.05208 -0.01784 -0.05463 -0.01849 -0.05764 C -0.02318 -0.07986 -0.01549 -0.05116 -0.022 -0.07407 C -0.0224 -0.07801 -0.02253 -0.08218 -0.02318 -0.08634 C -0.0237 -0.09051 -0.02487 -0.09444 -0.02539 -0.09861 C -0.02656 -0.10671 -0.02734 -0.11528 -0.02891 -0.12315 C -0.0293 -0.12523 -0.02969 -0.12732 -0.03008 -0.1294 C -0.03125 -0.13819 -0.03125 -0.14282 -0.03229 -0.15185 C -0.03268 -0.15463 -0.03307 -0.15741 -0.03346 -0.16019 C -0.03594 -0.20023 -0.03268 -0.18611 -0.03815 -0.20532 C -0.03828 -0.20833 -0.03919 -0.22824 -0.04036 -0.23403 C -0.04128 -0.23843 -0.04271 -0.24213 -0.04388 -0.2463 C -0.04401 -0.24838 -0.04557 -0.26597 -0.04622 -0.26898 C -0.04674 -0.27176 -0.04766 -0.27431 -0.04844 -0.27708 C -0.04883 -0.28056 -0.04935 -0.28403 -0.04961 -0.28727 C -0.05013 -0.29213 -0.05026 -0.29699 -0.05078 -0.30162 C -0.05143 -0.30718 -0.05169 -0.31319 -0.05312 -0.31806 C -0.05612 -0.32917 -0.05612 -0.32824 -0.05885 -0.34282 C -0.05937 -0.34537 -0.0595 -0.34838 -0.06003 -0.35093 C -0.06068 -0.3544 -0.06159 -0.35787 -0.06224 -0.36134 C -0.06315 -0.36528 -0.06354 -0.36968 -0.06458 -0.37361 C -0.06549 -0.37708 -0.06706 -0.38009 -0.0681 -0.3838 C -0.07096 -0.39514 -0.072 -0.40069 -0.07383 -0.41042 C -0.07422 -0.41458 -0.07422 -0.41875 -0.075 -0.42269 C -0.07539 -0.42523 -0.07656 -0.42685 -0.07721 -0.42894 C -0.07812 -0.43148 -0.07904 -0.43426 -0.07956 -0.43704 C -0.08281 -0.45255 -0.07786 -0.43843 -0.08424 -0.45347 L -0.08646 -0.46597 C -0.08685 -0.46782 -0.08737 -0.46991 -0.08763 -0.47199 C -0.08906 -0.48241 -0.08828 -0.47755 -0.08997 -0.48634 C -0.09036 -0.4912 -0.09062 -0.49607 -0.09115 -0.50069 C -0.09154 -0.50509 -0.09349 -0.51181 -0.09453 -0.51505 C -0.09896 -0.52801 -0.09648 -0.52732 -0.10026 -0.52732 L -0.10026 -0.52732 " pathEditMode="relative" ptsTypes="AAAAAAAAAAAAAAAAAAAAAAAAAAAAAAAAAAAA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конечная звезда 1"/>
          <p:cNvSpPr/>
          <p:nvPr/>
        </p:nvSpPr>
        <p:spPr>
          <a:xfrm>
            <a:off x="3097071" y="451413"/>
            <a:ext cx="2569581" cy="2569580"/>
          </a:xfrm>
          <a:prstGeom prst="star6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6-конечная звезда 2"/>
          <p:cNvSpPr/>
          <p:nvPr/>
        </p:nvSpPr>
        <p:spPr>
          <a:xfrm>
            <a:off x="5937814" y="451413"/>
            <a:ext cx="2569581" cy="2569580"/>
          </a:xfrm>
          <a:prstGeom prst="star6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6-конечная звезда 3"/>
          <p:cNvSpPr/>
          <p:nvPr/>
        </p:nvSpPr>
        <p:spPr>
          <a:xfrm>
            <a:off x="8623141" y="451413"/>
            <a:ext cx="2569581" cy="2569580"/>
          </a:xfrm>
          <a:prstGeom prst="star6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24/192 Paul Mauriat - Platinum (1979) Lossless - Все Тут Onl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92" y="1516284"/>
            <a:ext cx="29813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Цифры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86" b="100000" l="9211" r="8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717" y="3622816"/>
            <a:ext cx="974407" cy="160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Цифры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02" l="9143" r="94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925" y="4529525"/>
            <a:ext cx="1087974" cy="156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Цифры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838" l="2381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123" y="923586"/>
            <a:ext cx="1073075" cy="16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Цифры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00" b="96400" l="503" r="949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169" y="4440061"/>
            <a:ext cx="1260558" cy="158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Цифры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7" b="98008" l="28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650" y="3781959"/>
            <a:ext cx="1108447" cy="157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Цифры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969" b="97638" l="3297" r="972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361" y="3347525"/>
            <a:ext cx="1103361" cy="153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1-tub-ua.yandex.net/i?id=0c3d3ca479c367c05b2af22429954b1a-121-144&amp;n=2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912" y="6389225"/>
            <a:ext cx="1753428" cy="44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4616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4167E-6 2.59259E-6 L -6.04167E-6 2.59259E-6 C -0.00313 -0.00463 -0.00665 -0.00856 -0.00925 -0.01435 C -0.01068 -0.01713 -0.01055 -0.02129 -0.01159 -0.02454 C -0.0129 -0.02824 -0.01459 -0.03148 -0.01628 -0.03472 C -0.01771 -0.03773 -0.01954 -0.03981 -0.02084 -0.04305 C -0.02422 -0.05139 -0.02592 -0.06227 -0.03008 -0.06967 C -0.03516 -0.0787 -0.03269 -0.07338 -0.03698 -0.08611 C -0.03777 -0.09143 -0.03829 -0.09722 -0.03933 -0.10254 C -0.03972 -0.10486 -0.04089 -0.10648 -0.04167 -0.10856 C -0.04245 -0.11134 -0.04323 -0.11389 -0.04389 -0.1169 C -0.04909 -0.13866 -0.04506 -0.12708 -0.04975 -0.13935 C -0.05066 -0.14583 -0.05079 -0.14792 -0.05196 -0.1537 C -0.05274 -0.15717 -0.05326 -0.16065 -0.0543 -0.16389 C -0.05521 -0.1669 -0.05665 -0.16944 -0.05782 -0.17222 C -0.05821 -0.175 -0.05834 -0.17778 -0.05899 -0.18032 C -0.06068 -0.1875 -0.06472 -0.20092 -0.06472 -0.20092 C -0.06511 -0.2044 -0.06524 -0.20787 -0.06589 -0.21111 C -0.06641 -0.21458 -0.06745 -0.21805 -0.0681 -0.22129 C -0.07071 -0.23356 -0.06758 -0.22129 -0.07162 -0.23588 C -0.07201 -0.23912 -0.07214 -0.24282 -0.07279 -0.24606 C -0.07579 -0.26111 -0.07592 -0.2537 -0.07735 -0.26458 C -0.0793 -0.27801 -0.07891 -0.28217 -0.08204 -0.29329 C -0.08269 -0.29537 -0.0836 -0.29722 -0.08425 -0.2993 C -0.08542 -0.30625 -0.08685 -0.31458 -0.08777 -0.32199 C -0.09193 -0.35486 -0.08946 -0.34097 -0.09245 -0.35671 C -0.09271 -0.36366 -0.09284 -0.3706 -0.0935 -0.37731 C -0.09402 -0.38217 -0.09519 -0.3868 -0.09584 -0.39167 C -0.09636 -0.39514 -0.09675 -0.39838 -0.09701 -0.40185 C -0.10092 -0.4456 -0.09779 -0.4169 -0.10053 -0.44097 C -0.10105 -0.45069 -0.10131 -0.4618 -0.10274 -0.47176 C -0.10274 -0.47176 -0.1056 -0.48704 -0.10626 -0.49004 L -0.10743 -0.49629 C -0.10782 -0.49838 -0.10769 -0.50092 -0.1086 -0.50231 C -0.11277 -0.50995 -0.11029 -0.50486 -0.1155 -0.51875 C -0.11628 -0.52083 -0.11771 -0.52245 -0.11771 -0.525 L -0.11771 -0.53102 L -0.11771 -0.53102 " pathEditMode="relative" ptsTypes="AAAAAAAAAAAAAAAAAAAAAAAAAAAAAAAAAAAAAA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5.18519E-6 L 2.08333E-7 5.18519E-6 C 0.00052 -0.0111 0.00247 -0.04675 0.00338 -0.05347 C 0.00377 -0.05624 0.00417 -0.05879 0.00456 -0.06157 C 0.00534 -0.06851 0.00586 -0.07546 0.0069 -0.08217 C 0.00742 -0.08634 0.00833 -0.09027 0.00911 -0.09444 C 0.0095 -0.10069 0.0095 -0.10694 0.01029 -0.11296 C 0.01107 -0.11805 0.01276 -0.12245 0.0138 -0.12731 C 0.0181 -0.14745 0.0138 -0.13356 0.0207 -0.1581 C 0.022 -0.16296 0.02409 -0.16735 0.02526 -0.17245 C 0.02643 -0.17708 0.02669 -0.18217 0.0276 -0.1868 C 0.02851 -0.19166 0.02995 -0.19629 0.03099 -0.20115 C 0.03346 -0.22661 0.02995 -0.1993 0.03802 -0.22985 C 0.03919 -0.23425 0.03919 -0.23958 0.04023 -0.24421 C 0.04114 -0.24791 0.04284 -0.25092 0.04375 -0.25439 C 0.04479 -0.25833 0.04518 -0.26273 0.04609 -0.26666 C 0.04713 -0.27222 0.04831 -0.27777 0.04948 -0.2831 C 0.04987 -0.28726 0.05 -0.29143 0.05065 -0.29536 C 0.05286 -0.30995 0.05338 -0.30185 0.05521 -0.31805 C 0.0556 -0.32152 0.05573 -0.32499 0.05638 -0.32823 C 0.0569 -0.33055 0.0582 -0.33217 0.05872 -0.33448 C 0.05963 -0.33842 0.06015 -0.34259 0.06107 -0.34675 C 0.06172 -0.35023 0.06276 -0.35347 0.06328 -0.35694 C 0.06393 -0.36041 0.06393 -0.36388 0.06445 -0.36735 C 0.06471 -0.36944 0.06523 -0.37129 0.06562 -0.37337 C 0.0664 -0.37823 0.06732 -0.38286 0.06797 -0.38773 C 0.06849 -0.39189 0.06875 -0.39606 0.06914 -0.39999 C 0.06875 -0.42337 0.06862 -0.44652 0.06797 -0.4699 C 0.06784 -0.47291 0.06471 -0.48958 0.06445 -0.49027 C 0.05924 -0.50416 0.06185 -0.49907 0.05755 -0.50671 C 0.05625 -0.51388 0.05729 -0.51134 0.05521 -0.51481 L 0.05521 -0.51481 " pathEditMode="relative" ptsTypes="AAAAAAAAAAAAAAAAAAAAAAAAAAAAAAAA">
                                      <p:cBhvr>
                                        <p:cTn id="2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конечная звезда 1"/>
          <p:cNvSpPr/>
          <p:nvPr/>
        </p:nvSpPr>
        <p:spPr>
          <a:xfrm>
            <a:off x="3097071" y="451413"/>
            <a:ext cx="2569581" cy="2569580"/>
          </a:xfrm>
          <a:prstGeom prst="star6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6-конечная звезда 2"/>
          <p:cNvSpPr/>
          <p:nvPr/>
        </p:nvSpPr>
        <p:spPr>
          <a:xfrm>
            <a:off x="5937814" y="451413"/>
            <a:ext cx="2569581" cy="2569580"/>
          </a:xfrm>
          <a:prstGeom prst="star6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6-конечная звезда 3"/>
          <p:cNvSpPr/>
          <p:nvPr/>
        </p:nvSpPr>
        <p:spPr>
          <a:xfrm>
            <a:off x="8623141" y="451413"/>
            <a:ext cx="2569581" cy="2569580"/>
          </a:xfrm>
          <a:prstGeom prst="star6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24/192 Paul Mauriat - Platinum (1979) Lossless - Все Тут Onl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81" y="1237307"/>
            <a:ext cx="29813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Цифры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73" b="99602" l="228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669" y="4590195"/>
            <a:ext cx="1103520" cy="158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Цифры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1" b="9802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141" y="3618557"/>
            <a:ext cx="1059687" cy="159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Цифры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0" b="100000" l="2513" r="964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859" y="894469"/>
            <a:ext cx="1305164" cy="163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Цифры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94" b="98805" l="2260" r="994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378" y="3914307"/>
            <a:ext cx="1003436" cy="142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Цифры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756" b="9645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045" y="4625783"/>
            <a:ext cx="1112017" cy="155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Цифры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89" b="98008" l="0" r="967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401" y="4625783"/>
            <a:ext cx="915383" cy="151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1-tub-ua.yandex.net/i?id=0c3d3ca479c367c05b2af22429954b1a-121-144&amp;n=2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912" y="6389225"/>
            <a:ext cx="1753428" cy="44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344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6.25E-7 -4.81481E-6 C 0.00873 -0.0118 0.00769 -0.0125 0.01719 -0.01852 C 0.02123 -0.02106 0.03255 -0.02546 0.03568 -0.02893 C 0.04414 -0.03773 0.0392 -0.03449 0.05065 -0.03704 C 0.0517 -0.03842 0.05703 -0.04583 0.05873 -0.04722 C 0.0599 -0.04815 0.0612 -0.04838 0.06224 -0.0493 C 0.06341 -0.05046 0.06446 -0.05208 0.06576 -0.05347 C 0.06758 -0.05555 0.06953 -0.05764 0.07149 -0.05949 C 0.07604 -0.06389 0.08112 -0.06643 0.08529 -0.07199 C 0.0892 -0.07708 0.09128 -0.08032 0.09571 -0.08426 C 0.09753 -0.08588 0.09948 -0.08704 0.10144 -0.08842 C 0.10352 -0.09213 0.1056 -0.09606 0.10834 -0.09861 C 0.10977 -0.09977 0.11146 -0.1 0.11302 -0.10069 C 0.11758 -0.11273 0.11302 -0.10185 0.12227 -0.11713 C 0.125 -0.12153 0.128 -0.12592 0.13034 -0.13148 C 0.13151 -0.13403 0.13242 -0.13727 0.13373 -0.13958 C 0.13477 -0.14143 0.13607 -0.14213 0.13724 -0.14375 C 0.14076 -0.14838 0.14401 -0.1537 0.14766 -0.1581 C 0.1487 -0.15949 0.15 -0.16065 0.15104 -0.16227 C 0.15235 -0.16412 0.15352 -0.1662 0.15456 -0.16829 C 0.15573 -0.17083 0.15651 -0.1743 0.15795 -0.17662 C 0.15886 -0.17801 0.16029 -0.17778 0.16146 -0.17847 C 0.16979 -0.19815 0.16042 -0.17801 0.16836 -0.19097 C 0.16836 -0.19097 0.17839 -0.20879 0.18099 -0.21342 L 0.19492 -0.23796 L 0.19948 -0.24629 C 0.20065 -0.24838 0.20157 -0.25069 0.203 -0.25231 C 0.20417 -0.2537 0.20534 -0.25486 0.20638 -0.25648 C 0.20925 -0.26111 0.21237 -0.26528 0.21446 -0.27083 C 0.21524 -0.27291 0.21589 -0.27523 0.2168 -0.27708 C 0.2211 -0.28472 0.22227 -0.28241 0.22722 -0.28935 C 0.2405 -0.30764 0.22409 -0.2875 0.23529 -0.30579 C 0.23815 -0.31041 0.2418 -0.31319 0.24453 -0.31805 C 0.24779 -0.32384 0.24974 -0.32824 0.25378 -0.33241 C 0.25599 -0.33472 0.25834 -0.33657 0.26068 -0.33866 C 0.27019 -0.35995 0.26029 -0.34074 0.26992 -0.35301 C 0.27123 -0.35463 0.27201 -0.35764 0.27331 -0.35903 C 0.28933 -0.37685 0.27005 -0.35116 0.28373 -0.36736 C 0.28581 -0.36967 0.2875 -0.37315 0.28946 -0.37546 C 0.29297 -0.37963 0.29401 -0.3794 0.29753 -0.38171 C 0.29948 -0.38287 0.30144 -0.38403 0.30339 -0.38565 C 0.31328 -0.39467 0.30469 -0.39028 0.31485 -0.39398 C 0.325 -0.40301 0.3194 -0.39861 0.33216 -0.40625 L 0.33568 -0.40833 L 0.33907 -0.41041 C 0.34063 -0.4125 0.34193 -0.41504 0.34375 -0.41643 C 0.34545 -0.41782 0.34753 -0.41759 0.34948 -0.41852 C 0.35065 -0.41898 0.35183 -0.42014 0.353 -0.4206 C 0.35482 -0.42153 0.35677 -0.42199 0.35873 -0.42268 C 0.36029 -0.42315 0.36172 -0.42454 0.36328 -0.42477 C 0.36563 -0.425 0.36797 -0.42477 0.37032 -0.42477 L 0.37032 -0.42477 " pathEditMode="relative" ptsTypes="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1.04167E-6 3.33333E-6 L -0.01628 -0.00834 C -0.01849 -0.00949 -0.02083 -0.01111 -0.02318 -0.0125 C -0.03112 -0.01667 -0.02995 -0.01597 -0.03698 -0.01852 C -0.04206 -0.02384 -0.04922 -0.03195 -0.0543 -0.03496 L -0.06471 -0.04121 C -0.06693 -0.04259 -0.06927 -0.04445 -0.07161 -0.04514 C -0.08516 -0.05 -0.06836 -0.04375 -0.08542 -0.05139 C -0.08737 -0.05232 -0.08932 -0.05255 -0.09128 -0.05347 C -0.09583 -0.05579 -0.10039 -0.05903 -0.10508 -0.06158 C -0.10742 -0.06296 -0.10977 -0.06412 -0.11198 -0.06574 C -0.11953 -0.07107 -0.11576 -0.06921 -0.12357 -0.07199 C -0.13073 -0.08056 -0.12305 -0.07222 -0.1362 -0.08009 C -0.14102 -0.08287 -0.13984 -0.08496 -0.14427 -0.08634 C -0.1474 -0.08727 -0.15039 -0.08773 -0.15352 -0.08843 C -0.16016 -0.1 -0.15352 -0.09028 -0.16159 -0.09653 C -0.16289 -0.09746 -0.1638 -0.09977 -0.1651 -0.1007 C -0.17031 -0.10417 -0.17005 -0.10093 -0.17435 -0.10463 C -0.1763 -0.10648 -0.17826 -0.10857 -0.18008 -0.11088 C -0.18138 -0.11273 -0.18216 -0.11551 -0.18346 -0.11713 C -0.18529 -0.11898 -0.1875 -0.11945 -0.18932 -0.12107 C -0.19049 -0.12222 -0.19154 -0.12431 -0.19271 -0.12523 C -0.19427 -0.12639 -0.19583 -0.12616 -0.1974 -0.12732 C -0.19974 -0.12894 -0.20195 -0.13148 -0.2043 -0.13357 C -0.20534 -0.13426 -0.20664 -0.13472 -0.20781 -0.13542 C -0.20964 -0.13681 -0.21159 -0.1382 -0.21354 -0.13959 C -0.2194 -0.15 -0.21081 -0.13634 -0.22279 -0.14584 C -0.22422 -0.14699 -0.22487 -0.15023 -0.22617 -0.15185 C -0.22721 -0.15301 -0.22852 -0.15324 -0.22969 -0.15394 C -0.23841 -0.15972 -0.23242 -0.15695 -0.24128 -0.16019 C -0.24427 -0.16551 -0.24323 -0.16459 -0.24818 -0.16829 C -0.25273 -0.17199 -0.25638 -0.1706 -0.26081 -0.17871 C -0.26562 -0.18727 -0.26263 -0.18426 -0.27005 -0.18681 C -0.27201 -0.18889 -0.27383 -0.19121 -0.27578 -0.19306 C -0.27695 -0.19398 -0.27826 -0.19398 -0.2793 -0.19491 C -0.28125 -0.19676 -0.28307 -0.19931 -0.28503 -0.20116 C -0.2862 -0.20209 -0.28737 -0.20232 -0.28854 -0.20324 C -0.28971 -0.2044 -0.29089 -0.20579 -0.29193 -0.20741 C -0.29349 -0.20926 -0.29492 -0.21204 -0.29661 -0.21343 C -0.29805 -0.21482 -0.29961 -0.21482 -0.30117 -0.21551 C -0.30273 -0.21759 -0.3043 -0.21945 -0.30586 -0.22176 C -0.30664 -0.22292 -0.30729 -0.22454 -0.30807 -0.2257 C -0.31042 -0.22871 -0.31315 -0.23056 -0.3151 -0.23403 C -0.32031 -0.24329 -0.3138 -0.23195 -0.32201 -0.24421 C -0.32279 -0.24537 -0.32344 -0.24722 -0.32435 -0.24838 C -0.3276 -0.25278 -0.33464 -0.26065 -0.33464 -0.26065 C -0.33906 -0.27246 -0.33464 -0.26181 -0.34271 -0.275 C -0.34518 -0.27894 -0.34961 -0.28727 -0.34961 -0.28727 C -0.35039 -0.29074 -0.35091 -0.29445 -0.35195 -0.29769 C -0.35469 -0.30602 -0.35651 -0.30648 -0.36003 -0.31389 C -0.36094 -0.31597 -0.36146 -0.31829 -0.36237 -0.32014 C -0.36302 -0.32176 -0.36406 -0.32269 -0.36471 -0.32431 C -0.37031 -0.33912 -0.36393 -0.32709 -0.36927 -0.33658 C -0.36966 -0.33866 -0.36979 -0.34074 -0.37044 -0.34259 C -0.37096 -0.34445 -0.37201 -0.34537 -0.37279 -0.34676 C -0.37357 -0.34884 -0.37422 -0.35093 -0.375 -0.35301 C -0.37617 -0.35579 -0.37734 -0.35834 -0.37852 -0.36111 C -0.3793 -0.3632 -0.38021 -0.36505 -0.38086 -0.36736 C -0.38138 -0.36921 -0.38125 -0.37176 -0.38203 -0.37338 C -0.38281 -0.37546 -0.38424 -0.37616 -0.38542 -0.37755 C -0.38581 -0.37963 -0.38607 -0.38171 -0.38659 -0.3838 C -0.38724 -0.38588 -0.38828 -0.38773 -0.38893 -0.38982 C -0.38984 -0.39375 -0.39115 -0.40209 -0.39115 -0.40209 L -0.39115 -0.40209 " pathEditMode="relative" ptsTypes="AAAAAAAAAAAAAAAAAAAAAAAAAAAAAAAAAAAAAAAAAAAAAAAAAAAAAAAAAAAAAAAAA">
                                      <p:cBhvr>
                                        <p:cTn id="2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конечная звезда 3"/>
          <p:cNvSpPr/>
          <p:nvPr/>
        </p:nvSpPr>
        <p:spPr>
          <a:xfrm>
            <a:off x="3097071" y="451413"/>
            <a:ext cx="2569581" cy="2569580"/>
          </a:xfrm>
          <a:prstGeom prst="star6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6-конечная звезда 4"/>
          <p:cNvSpPr/>
          <p:nvPr/>
        </p:nvSpPr>
        <p:spPr>
          <a:xfrm>
            <a:off x="5937814" y="451413"/>
            <a:ext cx="2569581" cy="2569580"/>
          </a:xfrm>
          <a:prstGeom prst="star6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6-конечная звезда 5"/>
          <p:cNvSpPr/>
          <p:nvPr/>
        </p:nvSpPr>
        <p:spPr>
          <a:xfrm>
            <a:off x="8623141" y="451413"/>
            <a:ext cx="2569581" cy="2569580"/>
          </a:xfrm>
          <a:prstGeom prst="star6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24/192 Paul Mauriat - Platinum (1979) Lossless - Все Тут Onl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5" y="1289049"/>
            <a:ext cx="29813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Цифры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7" b="9955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212" y="974325"/>
            <a:ext cx="1158811" cy="152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Цифры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94" b="96861" l="9709" r="883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083" y="4870509"/>
            <a:ext cx="703799" cy="152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Цифры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16" b="98246" l="4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341" y="4907284"/>
            <a:ext cx="1291194" cy="145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Цифры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97" b="97758" l="0" r="94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462" y="3694373"/>
            <a:ext cx="1577140" cy="16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Цифры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6903" l="4433" r="955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378" y="3737960"/>
            <a:ext cx="1418901" cy="157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Цифры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41" b="95595" l="97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142" y="3578920"/>
            <a:ext cx="1431248" cy="158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im1-tub-ua.yandex.net/i?id=0c3d3ca479c367c05b2af22429954b1a-121-144&amp;n=2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912" y="6389225"/>
            <a:ext cx="1753428" cy="44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769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7.40741E-6 L 2.70833E-6 -7.40741E-6 C 0.00065 -0.00695 0.00078 -0.01413 0.00221 -0.02061 C 0.00286 -0.02339 0.00521 -0.02408 0.00573 -0.02686 C 0.0069 -0.03334 0.00651 -0.04052 0.0069 -0.04723 C 0.00729 -0.07802 0.00703 -0.1088 0.00807 -0.13959 C 0.0082 -0.14399 0.00963 -0.14769 0.01029 -0.15186 C 0.01107 -0.15695 0.0112 -0.16343 0.01263 -0.16829 C 0.01328 -0.17061 0.01419 -0.17246 0.01497 -0.17454 C 0.01601 -0.18403 0.01588 -0.18589 0.01836 -0.19491 C 0.01901 -0.19723 0.02018 -0.19885 0.0207 -0.20116 C 0.02174 -0.2051 0.022 -0.2095 0.02305 -0.21343 C 0.02357 -0.21575 0.02461 -0.21737 0.02526 -0.21968 C 0.02617 -0.22223 0.02656 -0.22547 0.0276 -0.22778 C 0.0293 -0.23149 0.0319 -0.23403 0.03346 -0.23797 C 0.03789 -0.24977 0.0332 -0.23913 0.03919 -0.24839 C 0.04075 -0.2507 0.04193 -0.2544 0.04375 -0.25649 C 0.04492 -0.25788 0.04622 -0.25903 0.04726 -0.26065 C 0.04805 -0.26181 0.0487 -0.26343 0.04961 -0.26459 C 0.05182 -0.2676 0.05417 -0.27015 0.05651 -0.27292 C 0.05768 -0.27431 0.05885 -0.27547 0.0599 -0.27709 C 0.06549 -0.2845 0.06276 -0.28218 0.06797 -0.28519 C 0.07708 -0.29723 0.06784 -0.28612 0.07838 -0.29538 C 0.08268 -0.29931 0.08177 -0.30116 0.08646 -0.30579 C 0.08828 -0.30741 0.09036 -0.30834 0.09219 -0.30973 C 0.09388 -0.31112 0.09531 -0.31274 0.09687 -0.3139 C 0.09805 -0.31482 0.09922 -0.31505 0.10039 -0.31598 C 0.11029 -0.32477 0.10195 -0.32038 0.11068 -0.32408 C 0.11263 -0.32686 0.11432 -0.3301 0.11654 -0.33241 C 0.11823 -0.33427 0.12031 -0.33496 0.12226 -0.33658 C 0.12617 -0.33982 0.12995 -0.34329 0.13385 -0.34677 C 0.13529 -0.34815 0.13724 -0.34862 0.13841 -0.35093 C 0.14453 -0.36181 0.13867 -0.35348 0.14648 -0.35903 C 0.14883 -0.36065 0.15117 -0.36297 0.15338 -0.36528 C 0.15456 -0.36644 0.1556 -0.36829 0.1569 -0.36922 C 0.15833 -0.37038 0.1599 -0.37061 0.16146 -0.3713 C 0.16341 -0.37339 0.16523 -0.3757 0.16732 -0.37755 C 0.16836 -0.37848 0.16953 -0.37871 0.1707 -0.37964 C 0.17266 -0.38079 0.17461 -0.38241 0.17643 -0.38357 C 0.1776 -0.3845 0.17891 -0.38473 0.17995 -0.38565 C 0.1819 -0.38751 0.18385 -0.38959 0.18568 -0.3919 C 0.1901 -0.397 0.19101 -0.40024 0.19609 -0.40417 C 0.19753 -0.40533 0.19922 -0.40556 0.20078 -0.40626 C 0.20599 -0.41366 0.20742 -0.41621 0.21341 -0.42269 C 0.21484 -0.42408 0.21654 -0.42524 0.21797 -0.42663 C 0.22044 -0.42917 0.22305 -0.43149 0.225 -0.43496 C 0.22604 -0.43704 0.22708 -0.43936 0.22838 -0.44098 C 0.22943 -0.44237 0.23073 -0.44237 0.2319 -0.44306 C 0.23685 -0.44977 0.23659 -0.44977 0.24232 -0.45533 C 0.24375 -0.45695 0.24544 -0.45788 0.24687 -0.4595 C 0.25482 -0.46829 0.24818 -0.46366 0.25495 -0.46783 C 0.26615 -0.48102 0.2487 -0.46019 0.26302 -0.47802 C 0.26536 -0.48079 0.26745 -0.48403 0.26992 -0.48612 C 0.27383 -0.48959 0.27786 -0.49214 0.28151 -0.49653 C 0.28268 -0.49792 0.28372 -0.49931 0.2849 -0.50047 C 0.28646 -0.50209 0.28802 -0.50325 0.28958 -0.50464 C 0.29075 -0.50579 0.29193 -0.50718 0.29297 -0.5088 C 0.29466 -0.51135 0.29557 -0.51575 0.29766 -0.5169 C 0.30378 -0.52061 0.30013 -0.51783 0.30807 -0.52732 C 0.30924 -0.52848 0.31016 -0.53056 0.31146 -0.53126 C 0.32226 -0.53774 0.30443 -0.52663 0.3207 -0.53959 C 0.32213 -0.54075 0.32383 -0.54098 0.32539 -0.54167 C 0.32682 -0.54283 0.32851 -0.54399 0.32995 -0.54561 C 0.33737 -0.5544 0.32513 -0.54491 0.33685 -0.55394 C 0.33802 -0.55464 0.33919 -0.5551 0.34036 -0.55602 C 0.34232 -0.55718 0.34414 -0.55903 0.34609 -0.55996 C 0.34935 -0.56181 0.35234 -0.56135 0.35534 -0.56413 C 0.35729 -0.56598 0.35898 -0.56876 0.36107 -0.57038 C 0.36419 -0.57246 0.36549 -0.57223 0.3681 -0.57223 L 0.3681 -0.57223 " pathEditMode="relative" ptsTypes="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4167E-6 0.00023 L 6.04167E-6 0.00023 C -0.00077 -0.03472 -0.00129 -0.06968 -0.00234 -0.1044 C -0.00248 -0.10671 -0.00338 -0.10857 -0.00351 -0.11065 C -0.00442 -0.12292 -0.00416 -0.13542 -0.00585 -0.14745 C -0.00637 -0.15185 -0.00741 -0.15579 -0.00819 -0.15995 C -0.0108 -0.17384 -0.00741 -0.15671 -0.01158 -0.17616 C -0.01197 -0.17824 -0.0121 -0.18056 -0.01275 -0.18241 C -0.01327 -0.18403 -0.01431 -0.18519 -0.0151 -0.18658 C -0.01549 -0.19005 -0.01562 -0.19352 -0.01627 -0.19676 C -0.01679 -0.20023 -0.01939 -0.2081 -0.02083 -0.21111 C -0.02187 -0.21343 -0.02317 -0.21528 -0.02434 -0.21736 C -0.02629 -0.22778 -0.02421 -0.21991 -0.0289 -0.22963 C -0.03176 -0.23542 -0.03319 -0.24144 -0.03697 -0.24607 C -0.03814 -0.24745 -0.03944 -0.24861 -0.04049 -0.25 C -0.04205 -0.25255 -0.04335 -0.25602 -0.04504 -0.25833 C -0.04661 -0.26042 -0.04817 -0.26227 -0.04973 -0.26435 C -0.0509 -0.26644 -0.05194 -0.26875 -0.05312 -0.2706 C -0.05611 -0.275 -0.05663 -0.27477 -0.06002 -0.27685 C -0.06458 -0.28472 -0.05989 -0.27755 -0.06588 -0.28287 C -0.06705 -0.28403 -0.06809 -0.28588 -0.06926 -0.28704 C -0.07043 -0.28796 -0.07161 -0.2882 -0.07278 -0.28912 C -0.07473 -0.29074 -0.07642 -0.29375 -0.07851 -0.29514 C -0.08072 -0.29676 -0.08319 -0.29653 -0.08541 -0.29722 C -0.094 -0.30857 -0.08606 -0.29931 -0.09934 -0.30949 C -0.10286 -0.31227 -0.10767 -0.31806 -0.11197 -0.31991 C -0.11431 -0.32083 -0.11666 -0.3213 -0.11887 -0.32199 C -0.12083 -0.32315 -0.12278 -0.32454 -0.12473 -0.32593 C -0.12629 -0.32732 -0.1276 -0.32917 -0.12929 -0.33009 C -0.1315 -0.33125 -0.13398 -0.33148 -0.13619 -0.33218 C -0.13892 -0.33426 -0.14153 -0.33681 -0.14426 -0.3382 C -0.16262 -0.34838 -0.14361 -0.33495 -0.15468 -0.34236 C -0.16757 -0.35093 -0.15286 -0.3419 -0.16744 -0.3507 C -0.17096 -0.35278 -0.17512 -0.35556 -0.1789 -0.35671 C -0.18163 -0.35764 -0.18437 -0.3581 -0.18697 -0.3588 C -0.20338 -0.3713 -0.18645 -0.35926 -0.20429 -0.36898 C -0.20624 -0.37014 -0.20819 -0.37199 -0.21002 -0.37315 C -0.21236 -0.37454 -0.21471 -0.3757 -0.21705 -0.37732 C -0.219 -0.37847 -0.22083 -0.38009 -0.22278 -0.38148 C -0.22799 -0.38472 -0.22473 -0.38218 -0.23085 -0.38542 C -0.23319 -0.38681 -0.23541 -0.3882 -0.23775 -0.38958 C -0.24296 -0.39884 -0.23632 -0.38843 -0.24583 -0.39583 C -0.24687 -0.39653 -0.24713 -0.39908 -0.24817 -0.39977 C -0.25038 -0.40139 -0.25273 -0.40116 -0.25507 -0.40185 C -0.25702 -0.40255 -0.25898 -0.40324 -0.2608 -0.40394 C -0.26314 -0.40602 -0.26523 -0.4088 -0.26783 -0.41019 C -0.27109 -0.41158 -0.27486 -0.41019 -0.27812 -0.41204 C -0.28085 -0.41366 -0.28267 -0.41806 -0.28515 -0.42037 C -0.28619 -0.4213 -0.28749 -0.42153 -0.28853 -0.42245 C -0.2901 -0.42361 -0.29166 -0.42523 -0.29322 -0.42639 C -0.29465 -0.42917 -0.29609 -0.43241 -0.29778 -0.43472 C -0.31262 -0.45394 -0.30064 -0.43727 -0.30937 -0.44491 C -0.31796 -0.45255 -0.31249 -0.44931 -0.32083 -0.45926 C -0.32226 -0.46111 -0.32395 -0.46204 -0.32551 -0.46343 C -0.32629 -0.46551 -0.32708 -0.46736 -0.32773 -0.46945 C -0.3302 -0.47685 -0.32916 -0.47732 -0.33241 -0.48195 C -0.33541 -0.48611 -0.34166 -0.49421 -0.34166 -0.49421 C -0.34283 -0.49769 -0.34361 -0.50139 -0.34504 -0.5044 C -0.34635 -0.50695 -0.3483 -0.50833 -0.34973 -0.51065 C -0.35247 -0.51505 -0.35507 -0.52014 -0.3578 -0.525 L -0.36119 -0.53102 L -0.36353 -0.53519 C -0.36536 -0.54491 -0.36379 -0.53982 -0.36939 -0.54954 C -0.37004 -0.55093 -0.37056 -0.55301 -0.37161 -0.5537 C -0.37278 -0.5544 -0.37395 -0.55463 -0.37512 -0.55579 C -0.38306 -0.56273 -0.37356 -0.55764 -0.38319 -0.56181 C -0.38437 -0.5632 -0.38541 -0.56505 -0.38658 -0.56597 C -0.39556 -0.57292 -0.39153 -0.56644 -0.39465 -0.57199 L -0.39465 -0.57199 " pathEditMode="relative" ptsTypes="AAAAAAAAAAAAAAAAA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конечная звезда 1"/>
          <p:cNvSpPr/>
          <p:nvPr/>
        </p:nvSpPr>
        <p:spPr>
          <a:xfrm>
            <a:off x="3097071" y="451413"/>
            <a:ext cx="2569581" cy="2569580"/>
          </a:xfrm>
          <a:prstGeom prst="star6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6-конечная звезда 2"/>
          <p:cNvSpPr/>
          <p:nvPr/>
        </p:nvSpPr>
        <p:spPr>
          <a:xfrm>
            <a:off x="5937814" y="451413"/>
            <a:ext cx="2569581" cy="2569580"/>
          </a:xfrm>
          <a:prstGeom prst="star6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6-конечная звезда 3"/>
          <p:cNvSpPr/>
          <p:nvPr/>
        </p:nvSpPr>
        <p:spPr>
          <a:xfrm>
            <a:off x="8623141" y="451413"/>
            <a:ext cx="2569581" cy="2569580"/>
          </a:xfrm>
          <a:prstGeom prst="star6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24/192 Paul Mauriat - Platinum (1979) Lossless - Все Тут Onl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01" y="1169888"/>
            <a:ext cx="29813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Цифры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1" b="9802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723" y="3468535"/>
            <a:ext cx="1059687" cy="159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Цифры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00" b="100000" l="2513" r="964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710" y="3468535"/>
            <a:ext cx="1305164" cy="163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Цифры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94" b="98805" l="2260" r="994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476" y="4502920"/>
            <a:ext cx="1003436" cy="142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Цифры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56" b="9645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73" y="960234"/>
            <a:ext cx="1112017" cy="155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Цифры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049" b="100000" l="3261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014" y="4502920"/>
            <a:ext cx="1064867" cy="142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Цифры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67" b="9960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208" y="4438427"/>
            <a:ext cx="1098010" cy="155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1-tub-ua.yandex.net/i?id=0c3d3ca479c367c05b2af22429954b1a-121-144&amp;n=2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912" y="6389225"/>
            <a:ext cx="1753428" cy="44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966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6.2963E-6 L -1.45833E-6 -6.2963E-6 C 0.00222 -0.00742 0.00469 -0.01482 0.0069 -0.02246 C 0.00794 -0.0264 0.00847 -0.03288 0.00912 -0.03681 C 0.00977 -0.04029 0.01068 -0.04376 0.01146 -0.047 C 0.01224 -0.04978 0.01315 -0.05255 0.0138 -0.05533 C 0.01433 -0.05718 0.01446 -0.0595 0.01498 -0.06135 C 0.01602 -0.06505 0.01745 -0.06806 0.01836 -0.07177 C 0.0194 -0.0757 0.01979 -0.07987 0.02071 -0.08404 C 0.02136 -0.08681 0.0224 -0.08936 0.02305 -0.09214 C 0.02357 -0.09492 0.02383 -0.09769 0.02422 -0.10047 C 0.02461 -0.10371 0.02461 -0.10742 0.02539 -0.11066 C 0.02617 -0.11436 0.02761 -0.1176 0.02878 -0.12084 C 0.02917 -0.12431 0.02917 -0.12802 0.02995 -0.13126 C 0.03594 -0.15487 0.03138 -0.12269 0.03568 -0.14955 C 0.03672 -0.1558 0.03724 -0.16205 0.03802 -0.16806 C 0.03828 -0.17015 0.03893 -0.17223 0.03919 -0.17431 C 0.03972 -0.17755 0.03985 -0.18103 0.04037 -0.1845 C 0.04063 -0.18658 0.04115 -0.18867 0.04154 -0.19075 C 0.04336 -0.20279 0.04362 -0.20811 0.0461 -0.21945 C 0.04675 -0.22223 0.04766 -0.22478 0.04844 -0.22755 C 0.04883 -0.23172 0.04922 -0.23589 0.04961 -0.23982 C 0.05 -0.2433 0.05039 -0.24677 0.05078 -0.25024 C 0.05156 -0.25765 0.05235 -0.26529 0.05313 -0.27269 C 0.05274 -0.30209 0.05274 -0.33149 0.05196 -0.36089 C 0.05156 -0.37061 0.0513 -0.38033 0.04961 -0.38959 L 0.04727 -0.40186 C 0.04688 -0.40672 0.04675 -0.41158 0.0461 -0.41621 C 0.04558 -0.41992 0.04388 -0.42293 0.04388 -0.42663 C 0.04349 -0.45255 0.04427 -0.47848 0.04492 -0.50441 C 0.04505 -0.50672 0.04558 -0.5088 0.0461 -0.51066 C 0.04675 -0.51274 0.04844 -0.51668 0.04844 -0.51668 L 0.04844 -0.51668 " pathEditMode="relative" ptsTypes="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-2.96296E-6 C 0.01055 -0.05069 0.00143 -0.00162 0.00456 -0.12106 C 0.00482 -0.13009 0.00612 -0.13889 0.0069 -0.14792 C 0.00729 -0.15324 0.00742 -0.1588 0.00807 -0.16435 C 0.00833 -0.16713 0.01172 -0.18356 0.01263 -0.1868 C 0.01393 -0.1912 0.01524 -0.1956 0.01719 -0.19907 L 0.02305 -0.20949 C 0.02344 -0.21157 0.02344 -0.21389 0.02422 -0.21551 C 0.02539 -0.21875 0.02878 -0.22384 0.02878 -0.22384 C 0.03099 -0.23542 0.02904 -0.22847 0.03685 -0.24213 L 0.04492 -0.25671 C 0.0461 -0.25856 0.04714 -0.26088 0.04844 -0.26273 L 0.05417 -0.27106 C 0.05495 -0.27361 0.05534 -0.27685 0.05651 -0.27917 C 0.06406 -0.2956 0.06302 -0.29005 0.07031 -0.30185 L 0.08073 -0.32014 C 0.08229 -0.32292 0.0836 -0.32616 0.08529 -0.32847 C 0.08685 -0.33055 0.08854 -0.33241 0.08998 -0.33449 C 0.1043 -0.35694 0.08581 -0.3294 0.09805 -0.35092 C 0.09896 -0.35278 0.10039 -0.35347 0.10143 -0.35509 C 0.10313 -0.35764 0.10443 -0.36088 0.10612 -0.36319 C 0.1082 -0.36643 0.11107 -0.36805 0.11302 -0.37153 C 0.11693 -0.37847 0.11823 -0.38125 0.12461 -0.38796 C 0.12643 -0.39005 0.12839 -0.3919 0.13034 -0.39398 C 0.13399 -0.39838 0.13477 -0.40069 0.13841 -0.4044 C 0.13985 -0.40579 0.14154 -0.40671 0.14297 -0.40833 C 0.14466 -0.41018 0.14623 -0.41227 0.14766 -0.41458 C 0.14922 -0.41713 0.15039 -0.4206 0.15222 -0.42292 C 0.15339 -0.42407 0.15456 -0.42546 0.15573 -0.42685 C 0.15651 -0.42801 0.15729 -0.4294 0.15794 -0.43102 C 0.15886 -0.43287 0.15925 -0.43565 0.16029 -0.43727 C 0.16159 -0.43912 0.16341 -0.43981 0.16498 -0.4412 C 0.17878 -0.46597 0.15951 -0.43079 0.1707 -0.45347 C 0.17253 -0.45717 0.17487 -0.45995 0.17643 -0.46389 C 0.17839 -0.46852 0.17982 -0.47245 0.18229 -0.47616 C 0.1836 -0.47824 0.18841 -0.48449 0.19037 -0.48634 C 0.1918 -0.48796 0.19336 -0.48912 0.19492 -0.49051 C 0.19766 -0.49792 0.19597 -0.4956 0.19961 -0.49861 L 0.19961 -0.49861 " pathEditMode="relative" ptsTypes="AAAAAAAAAAAAAAAAAAAAAAAAAAAAAAAAAAAAAAAA">
                                      <p:cBhvr>
                                        <p:cTn id="17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конечная звезда 1"/>
          <p:cNvSpPr/>
          <p:nvPr/>
        </p:nvSpPr>
        <p:spPr>
          <a:xfrm>
            <a:off x="937549" y="787078"/>
            <a:ext cx="9884779" cy="4930815"/>
          </a:xfrm>
          <a:prstGeom prst="star3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80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Молодець!</a:t>
            </a:r>
            <a:endParaRPr lang="ru-RU" sz="8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093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</TotalTime>
  <Words>39</Words>
  <Application>Microsoft Office PowerPoint</Application>
  <PresentationFormat>Произвольный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17</cp:revision>
  <dcterms:created xsi:type="dcterms:W3CDTF">2015-01-31T11:40:05Z</dcterms:created>
  <dcterms:modified xsi:type="dcterms:W3CDTF">2015-02-06T09:03:09Z</dcterms:modified>
</cp:coreProperties>
</file>