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39" r:id="rId1"/>
    <p:sldMasterId id="2147483851" r:id="rId2"/>
  </p:sldMasterIdLst>
  <p:notesMasterIdLst>
    <p:notesMasterId r:id="rId43"/>
  </p:notesMasterIdLst>
  <p:sldIdLst>
    <p:sldId id="293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9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6" r:id="rId21"/>
    <p:sldId id="287" r:id="rId22"/>
    <p:sldId id="288" r:id="rId23"/>
    <p:sldId id="275" r:id="rId24"/>
    <p:sldId id="298" r:id="rId25"/>
    <p:sldId id="276" r:id="rId26"/>
    <p:sldId id="277" r:id="rId27"/>
    <p:sldId id="289" r:id="rId28"/>
    <p:sldId id="296" r:id="rId29"/>
    <p:sldId id="278" r:id="rId30"/>
    <p:sldId id="292" r:id="rId31"/>
    <p:sldId id="279" r:id="rId32"/>
    <p:sldId id="280" r:id="rId33"/>
    <p:sldId id="291" r:id="rId34"/>
    <p:sldId id="297" r:id="rId35"/>
    <p:sldId id="281" r:id="rId36"/>
    <p:sldId id="282" r:id="rId37"/>
    <p:sldId id="283" r:id="rId38"/>
    <p:sldId id="284" r:id="rId39"/>
    <p:sldId id="285" r:id="rId40"/>
    <p:sldId id="294" r:id="rId41"/>
    <p:sldId id="290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03" autoAdjust="0"/>
    <p:restoredTop sz="94660"/>
  </p:normalViewPr>
  <p:slideViewPr>
    <p:cSldViewPr snapToGrid="0">
      <p:cViewPr varScale="1">
        <p:scale>
          <a:sx n="45" d="100"/>
          <a:sy n="45" d="100"/>
        </p:scale>
        <p:origin x="-66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5C6F02-FA5B-4CB9-81BD-ABB780AC908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F9343FB3-A494-4636-AC6D-0A148198D4FE}">
      <dgm:prSet phldrT="[Текст]"/>
      <dgm:spPr>
        <a:xfrm>
          <a:off x="4114800" y="360502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uk-UA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географія</a:t>
          </a:r>
          <a:endParaRPr lang="uk-UA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D2A0B80-D4B8-4F55-95A2-3CE638BCA095}" type="parTrans" cxnId="{27DDABD7-C8A9-4C59-AA7C-BCC51C64E45C}">
      <dgm:prSet/>
      <dgm:spPr/>
      <dgm:t>
        <a:bodyPr/>
        <a:lstStyle/>
        <a:p>
          <a:endParaRPr lang="uk-UA"/>
        </a:p>
      </dgm:t>
    </dgm:pt>
    <dgm:pt modelId="{452A83D5-D4B5-41F2-9461-4E8AF5BA3BAE}" type="sibTrans" cxnId="{27DDABD7-C8A9-4C59-AA7C-BCC51C64E45C}">
      <dgm:prSet/>
      <dgm:spPr/>
      <dgm:t>
        <a:bodyPr/>
        <a:lstStyle/>
        <a:p>
          <a:endParaRPr lang="uk-UA"/>
        </a:p>
      </dgm:t>
    </dgm:pt>
    <dgm:pt modelId="{0A3691E2-971A-4BD5-B63A-B38CCED1F440}">
      <dgm:prSet phldrT="[Текст]"/>
      <dgm:spPr>
        <a:xfrm>
          <a:off x="342900" y="3217717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uk-UA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фізична</a:t>
          </a:r>
          <a:endParaRPr lang="uk-UA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DE95725-BFE6-4265-81F3-C397FED36B5B}" type="parTrans" cxnId="{0A5254A1-721E-4E9F-B4DF-47D5E863925B}">
      <dgm:prSet/>
      <dgm:spPr>
        <a:xfrm>
          <a:off x="1543050" y="1994421"/>
          <a:ext cx="3771899" cy="897540"/>
        </a:xfrm>
        <a:custGeom>
          <a:avLst/>
          <a:gdLst/>
          <a:ahLst/>
          <a:cxnLst/>
          <a:rect l="0" t="0" r="0" b="0"/>
          <a:pathLst>
            <a:path>
              <a:moveTo>
                <a:pt x="3771899" y="0"/>
              </a:moveTo>
              <a:lnTo>
                <a:pt x="3771899" y="611647"/>
              </a:lnTo>
              <a:lnTo>
                <a:pt x="0" y="611647"/>
              </a:lnTo>
              <a:lnTo>
                <a:pt x="0" y="897540"/>
              </a:lnTo>
            </a:path>
          </a:pathLst>
        </a:custGeom>
      </dgm:spPr>
      <dgm:t>
        <a:bodyPr/>
        <a:lstStyle/>
        <a:p>
          <a:endParaRPr lang="uk-UA"/>
        </a:p>
      </dgm:t>
    </dgm:pt>
    <dgm:pt modelId="{95AE7330-B9B9-4D10-B6EE-B36E1E9B6E00}" type="sibTrans" cxnId="{0A5254A1-721E-4E9F-B4DF-47D5E863925B}">
      <dgm:prSet/>
      <dgm:spPr/>
      <dgm:t>
        <a:bodyPr/>
        <a:lstStyle/>
        <a:p>
          <a:endParaRPr lang="uk-UA"/>
        </a:p>
      </dgm:t>
    </dgm:pt>
    <dgm:pt modelId="{62F54DBB-9999-48BC-B260-819125B416A6}">
      <dgm:prSet phldrT="[Текст]"/>
      <dgm:spPr>
        <a:xfrm>
          <a:off x="7886699" y="3217717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uk-UA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соціальна</a:t>
          </a:r>
          <a:endParaRPr lang="uk-UA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731D5B38-109A-477D-9393-277E20B91480}" type="parTrans" cxnId="{899A48B4-D9F8-49BA-9D0F-B9F2502F51FE}">
      <dgm:prSet/>
      <dgm:spPr>
        <a:xfrm>
          <a:off x="5314950" y="1994421"/>
          <a:ext cx="3771899" cy="8975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1647"/>
              </a:lnTo>
              <a:lnTo>
                <a:pt x="3771899" y="611647"/>
              </a:lnTo>
              <a:lnTo>
                <a:pt x="3771899" y="897540"/>
              </a:lnTo>
            </a:path>
          </a:pathLst>
        </a:custGeom>
      </dgm:spPr>
      <dgm:t>
        <a:bodyPr/>
        <a:lstStyle/>
        <a:p>
          <a:endParaRPr lang="uk-UA"/>
        </a:p>
      </dgm:t>
    </dgm:pt>
    <dgm:pt modelId="{C1EEA0D1-75A8-4E7F-9B5F-226FC94BFEFE}" type="sibTrans" cxnId="{899A48B4-D9F8-49BA-9D0F-B9F2502F51FE}">
      <dgm:prSet/>
      <dgm:spPr/>
      <dgm:t>
        <a:bodyPr/>
        <a:lstStyle/>
        <a:p>
          <a:endParaRPr lang="uk-UA"/>
        </a:p>
      </dgm:t>
    </dgm:pt>
    <dgm:pt modelId="{937D3973-B1E6-4D8C-86E5-5C529EC3DF19}">
      <dgm:prSet/>
      <dgm:spPr>
        <a:xfrm>
          <a:off x="4091037" y="3146286"/>
          <a:ext cx="3086099" cy="1992635"/>
        </a:xfrm>
        <a:prstGeom prst="roundRect">
          <a:avLst>
            <a:gd name="adj" fmla="val 10000"/>
          </a:avLst>
        </a:prstGeom>
      </dgm:spPr>
      <dgm:t>
        <a:bodyPr/>
        <a:lstStyle/>
        <a:p>
          <a:r>
            <a:rPr lang="uk-UA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економічна</a:t>
          </a:r>
          <a:endParaRPr lang="uk-UA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CEAFFE4E-618F-4D02-9AB6-C10F43DF1CF8}" type="parTrans" cxnId="{590F651C-6D98-4BFD-9F03-01504ADB5F0C}">
      <dgm:prSet/>
      <dgm:spPr>
        <a:xfrm>
          <a:off x="5245467" y="1994421"/>
          <a:ext cx="91440" cy="826110"/>
        </a:xfrm>
        <a:custGeom>
          <a:avLst/>
          <a:gdLst/>
          <a:ahLst/>
          <a:cxnLst/>
          <a:rect l="0" t="0" r="0" b="0"/>
          <a:pathLst>
            <a:path>
              <a:moveTo>
                <a:pt x="69482" y="0"/>
              </a:moveTo>
              <a:lnTo>
                <a:pt x="69482" y="540217"/>
              </a:lnTo>
              <a:lnTo>
                <a:pt x="45720" y="540217"/>
              </a:lnTo>
              <a:lnTo>
                <a:pt x="45720" y="826110"/>
              </a:lnTo>
            </a:path>
          </a:pathLst>
        </a:custGeom>
      </dgm:spPr>
      <dgm:t>
        <a:bodyPr/>
        <a:lstStyle/>
        <a:p>
          <a:endParaRPr lang="uk-UA"/>
        </a:p>
      </dgm:t>
    </dgm:pt>
    <dgm:pt modelId="{5614DF93-38BE-4012-84A0-753273C68232}" type="sibTrans" cxnId="{590F651C-6D98-4BFD-9F03-01504ADB5F0C}">
      <dgm:prSet/>
      <dgm:spPr/>
      <dgm:t>
        <a:bodyPr/>
        <a:lstStyle/>
        <a:p>
          <a:endParaRPr lang="uk-UA"/>
        </a:p>
      </dgm:t>
    </dgm:pt>
    <dgm:pt modelId="{53E7A870-16D6-4EB7-9F71-46F16D127070}" type="pres">
      <dgm:prSet presAssocID="{3E5C6F02-FA5B-4CB9-81BD-ABB780AC908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5FB951EB-3E05-4FA9-82DA-766C4F4F8D09}" type="pres">
      <dgm:prSet presAssocID="{F9343FB3-A494-4636-AC6D-0A148198D4FE}" presName="hierRoot1" presStyleCnt="0"/>
      <dgm:spPr/>
      <dgm:t>
        <a:bodyPr/>
        <a:lstStyle/>
        <a:p>
          <a:endParaRPr lang="uk-UA"/>
        </a:p>
      </dgm:t>
    </dgm:pt>
    <dgm:pt modelId="{5E56A6A8-2623-4002-80D9-65127C278BD4}" type="pres">
      <dgm:prSet presAssocID="{F9343FB3-A494-4636-AC6D-0A148198D4FE}" presName="composite" presStyleCnt="0"/>
      <dgm:spPr/>
      <dgm:t>
        <a:bodyPr/>
        <a:lstStyle/>
        <a:p>
          <a:endParaRPr lang="uk-UA"/>
        </a:p>
      </dgm:t>
    </dgm:pt>
    <dgm:pt modelId="{B80FE6C4-6B51-4C96-88F5-7D8A95BD5BE8}" type="pres">
      <dgm:prSet presAssocID="{F9343FB3-A494-4636-AC6D-0A148198D4FE}" presName="background" presStyleLbl="node0" presStyleIdx="0" presStyleCnt="1"/>
      <dgm:spPr>
        <a:xfrm>
          <a:off x="3771900" y="34747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F4537A23-E1C3-4BB4-B35D-BD15AE2E9A82}" type="pres">
      <dgm:prSet presAssocID="{F9343FB3-A494-4636-AC6D-0A148198D4F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46B2EA0-222A-41FA-BE63-39A6725D4E03}" type="pres">
      <dgm:prSet presAssocID="{F9343FB3-A494-4636-AC6D-0A148198D4FE}" presName="hierChild2" presStyleCnt="0"/>
      <dgm:spPr/>
      <dgm:t>
        <a:bodyPr/>
        <a:lstStyle/>
        <a:p>
          <a:endParaRPr lang="uk-UA"/>
        </a:p>
      </dgm:t>
    </dgm:pt>
    <dgm:pt modelId="{EBDEA959-09CE-4DFA-9BFD-482163B6B271}" type="pres">
      <dgm:prSet presAssocID="{0DE95725-BFE6-4265-81F3-C397FED36B5B}" presName="Name10" presStyleLbl="parChTrans1D2" presStyleIdx="0" presStyleCnt="3"/>
      <dgm:spPr/>
      <dgm:t>
        <a:bodyPr/>
        <a:lstStyle/>
        <a:p>
          <a:endParaRPr lang="uk-UA"/>
        </a:p>
      </dgm:t>
    </dgm:pt>
    <dgm:pt modelId="{BAF1D718-4FAA-442E-9531-C780E39DF087}" type="pres">
      <dgm:prSet presAssocID="{0A3691E2-971A-4BD5-B63A-B38CCED1F440}" presName="hierRoot2" presStyleCnt="0"/>
      <dgm:spPr/>
      <dgm:t>
        <a:bodyPr/>
        <a:lstStyle/>
        <a:p>
          <a:endParaRPr lang="uk-UA"/>
        </a:p>
      </dgm:t>
    </dgm:pt>
    <dgm:pt modelId="{EE605C30-557C-41AA-84A7-B396FB9A6780}" type="pres">
      <dgm:prSet presAssocID="{0A3691E2-971A-4BD5-B63A-B38CCED1F440}" presName="composite2" presStyleCnt="0"/>
      <dgm:spPr/>
      <dgm:t>
        <a:bodyPr/>
        <a:lstStyle/>
        <a:p>
          <a:endParaRPr lang="uk-UA"/>
        </a:p>
      </dgm:t>
    </dgm:pt>
    <dgm:pt modelId="{FBB30A5E-F194-4C66-BA6A-CC1F1270092D}" type="pres">
      <dgm:prSet presAssocID="{0A3691E2-971A-4BD5-B63A-B38CCED1F440}" presName="background2" presStyleLbl="node2" presStyleIdx="0" presStyleCnt="3"/>
      <dgm:spPr>
        <a:xfrm>
          <a:off x="0" y="2891962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640469F6-4DD0-45A4-B2B7-94EF1F20DDDC}" type="pres">
      <dgm:prSet presAssocID="{0A3691E2-971A-4BD5-B63A-B38CCED1F44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78F2934-DA2A-4142-9658-3F04CD7ACB44}" type="pres">
      <dgm:prSet presAssocID="{0A3691E2-971A-4BD5-B63A-B38CCED1F440}" presName="hierChild3" presStyleCnt="0"/>
      <dgm:spPr/>
      <dgm:t>
        <a:bodyPr/>
        <a:lstStyle/>
        <a:p>
          <a:endParaRPr lang="uk-UA"/>
        </a:p>
      </dgm:t>
    </dgm:pt>
    <dgm:pt modelId="{B33CB81F-3F84-44F1-A9D0-1E93C185FC32}" type="pres">
      <dgm:prSet presAssocID="{CEAFFE4E-618F-4D02-9AB6-C10F43DF1CF8}" presName="Name10" presStyleLbl="parChTrans1D2" presStyleIdx="1" presStyleCnt="3"/>
      <dgm:spPr/>
      <dgm:t>
        <a:bodyPr/>
        <a:lstStyle/>
        <a:p>
          <a:endParaRPr lang="uk-UA"/>
        </a:p>
      </dgm:t>
    </dgm:pt>
    <dgm:pt modelId="{4C17E7D5-6AAF-4ECE-BFB7-98FA46A2AABE}" type="pres">
      <dgm:prSet presAssocID="{937D3973-B1E6-4D8C-86E5-5C529EC3DF19}" presName="hierRoot2" presStyleCnt="0"/>
      <dgm:spPr/>
      <dgm:t>
        <a:bodyPr/>
        <a:lstStyle/>
        <a:p>
          <a:endParaRPr lang="uk-UA"/>
        </a:p>
      </dgm:t>
    </dgm:pt>
    <dgm:pt modelId="{2E3753A1-FF66-471E-9784-E1B4114451F8}" type="pres">
      <dgm:prSet presAssocID="{937D3973-B1E6-4D8C-86E5-5C529EC3DF19}" presName="composite2" presStyleCnt="0"/>
      <dgm:spPr/>
      <dgm:t>
        <a:bodyPr/>
        <a:lstStyle/>
        <a:p>
          <a:endParaRPr lang="uk-UA"/>
        </a:p>
      </dgm:t>
    </dgm:pt>
    <dgm:pt modelId="{2D8CFF88-242B-46C8-BA5E-5356469D1C16}" type="pres">
      <dgm:prSet presAssocID="{937D3973-B1E6-4D8C-86E5-5C529EC3DF19}" presName="background2" presStyleLbl="node2" presStyleIdx="1" presStyleCnt="3"/>
      <dgm:spPr>
        <a:xfrm>
          <a:off x="3748137" y="2820531"/>
          <a:ext cx="3086099" cy="1992635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A11E4A0A-A9C5-41B3-8128-4101B0754A9D}" type="pres">
      <dgm:prSet presAssocID="{937D3973-B1E6-4D8C-86E5-5C529EC3DF19}" presName="text2" presStyleLbl="fgAcc2" presStyleIdx="1" presStyleCnt="3" custScaleY="101682" custLinFactNeighborX="-770" custLinFactNeighborY="-364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B9C0CEE-3BCF-4271-9B39-288639729C75}" type="pres">
      <dgm:prSet presAssocID="{937D3973-B1E6-4D8C-86E5-5C529EC3DF19}" presName="hierChild3" presStyleCnt="0"/>
      <dgm:spPr/>
      <dgm:t>
        <a:bodyPr/>
        <a:lstStyle/>
        <a:p>
          <a:endParaRPr lang="uk-UA"/>
        </a:p>
      </dgm:t>
    </dgm:pt>
    <dgm:pt modelId="{9254FBAE-D509-4BFA-BA95-3DCC771DCEE3}" type="pres">
      <dgm:prSet presAssocID="{731D5B38-109A-477D-9393-277E20B91480}" presName="Name10" presStyleLbl="parChTrans1D2" presStyleIdx="2" presStyleCnt="3"/>
      <dgm:spPr/>
      <dgm:t>
        <a:bodyPr/>
        <a:lstStyle/>
        <a:p>
          <a:endParaRPr lang="uk-UA"/>
        </a:p>
      </dgm:t>
    </dgm:pt>
    <dgm:pt modelId="{6E588E47-3A28-4D48-AFEC-5460EC80E33C}" type="pres">
      <dgm:prSet presAssocID="{62F54DBB-9999-48BC-B260-819125B416A6}" presName="hierRoot2" presStyleCnt="0"/>
      <dgm:spPr/>
      <dgm:t>
        <a:bodyPr/>
        <a:lstStyle/>
        <a:p>
          <a:endParaRPr lang="uk-UA"/>
        </a:p>
      </dgm:t>
    </dgm:pt>
    <dgm:pt modelId="{202B36BE-899F-4001-8AEE-18A829F62411}" type="pres">
      <dgm:prSet presAssocID="{62F54DBB-9999-48BC-B260-819125B416A6}" presName="composite2" presStyleCnt="0"/>
      <dgm:spPr/>
      <dgm:t>
        <a:bodyPr/>
        <a:lstStyle/>
        <a:p>
          <a:endParaRPr lang="uk-UA"/>
        </a:p>
      </dgm:t>
    </dgm:pt>
    <dgm:pt modelId="{EB1FCEF2-F4C2-47F2-B1B0-ACA5ADE5A052}" type="pres">
      <dgm:prSet presAssocID="{62F54DBB-9999-48BC-B260-819125B416A6}" presName="background2" presStyleLbl="node2" presStyleIdx="2" presStyleCnt="3"/>
      <dgm:spPr>
        <a:xfrm>
          <a:off x="7543800" y="2891962"/>
          <a:ext cx="3086099" cy="1959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uk-UA"/>
        </a:p>
      </dgm:t>
    </dgm:pt>
    <dgm:pt modelId="{F4DF18CE-3BC4-4BC6-BA56-716550D1E2CF}" type="pres">
      <dgm:prSet presAssocID="{62F54DBB-9999-48BC-B260-819125B416A6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C8EEFCB6-B22A-4C66-9B35-CAE4FDA1DFA7}" type="pres">
      <dgm:prSet presAssocID="{62F54DBB-9999-48BC-B260-819125B416A6}" presName="hierChild3" presStyleCnt="0"/>
      <dgm:spPr/>
      <dgm:t>
        <a:bodyPr/>
        <a:lstStyle/>
        <a:p>
          <a:endParaRPr lang="uk-UA"/>
        </a:p>
      </dgm:t>
    </dgm:pt>
  </dgm:ptLst>
  <dgm:cxnLst>
    <dgm:cxn modelId="{FF854231-8CE9-48AE-B7B4-29F02A63B944}" type="presOf" srcId="{0A3691E2-971A-4BD5-B63A-B38CCED1F440}" destId="{640469F6-4DD0-45A4-B2B7-94EF1F20DDDC}" srcOrd="0" destOrd="0" presId="urn:microsoft.com/office/officeart/2005/8/layout/hierarchy1"/>
    <dgm:cxn modelId="{58C89422-4346-460C-98FC-70F001B15425}" type="presOf" srcId="{CEAFFE4E-618F-4D02-9AB6-C10F43DF1CF8}" destId="{B33CB81F-3F84-44F1-A9D0-1E93C185FC32}" srcOrd="0" destOrd="0" presId="urn:microsoft.com/office/officeart/2005/8/layout/hierarchy1"/>
    <dgm:cxn modelId="{27DDABD7-C8A9-4C59-AA7C-BCC51C64E45C}" srcId="{3E5C6F02-FA5B-4CB9-81BD-ABB780AC9080}" destId="{F9343FB3-A494-4636-AC6D-0A148198D4FE}" srcOrd="0" destOrd="0" parTransId="{3D2A0B80-D4B8-4F55-95A2-3CE638BCA095}" sibTransId="{452A83D5-D4B5-41F2-9461-4E8AF5BA3BAE}"/>
    <dgm:cxn modelId="{DE4678FB-7DF8-4851-A8C4-290FAA2D8BB7}" type="presOf" srcId="{F9343FB3-A494-4636-AC6D-0A148198D4FE}" destId="{F4537A23-E1C3-4BB4-B35D-BD15AE2E9A82}" srcOrd="0" destOrd="0" presId="urn:microsoft.com/office/officeart/2005/8/layout/hierarchy1"/>
    <dgm:cxn modelId="{CE39D9C6-E74E-4D71-8012-38713D542D69}" type="presOf" srcId="{0DE95725-BFE6-4265-81F3-C397FED36B5B}" destId="{EBDEA959-09CE-4DFA-9BFD-482163B6B271}" srcOrd="0" destOrd="0" presId="urn:microsoft.com/office/officeart/2005/8/layout/hierarchy1"/>
    <dgm:cxn modelId="{0A5254A1-721E-4E9F-B4DF-47D5E863925B}" srcId="{F9343FB3-A494-4636-AC6D-0A148198D4FE}" destId="{0A3691E2-971A-4BD5-B63A-B38CCED1F440}" srcOrd="0" destOrd="0" parTransId="{0DE95725-BFE6-4265-81F3-C397FED36B5B}" sibTransId="{95AE7330-B9B9-4D10-B6EE-B36E1E9B6E00}"/>
    <dgm:cxn modelId="{899A48B4-D9F8-49BA-9D0F-B9F2502F51FE}" srcId="{F9343FB3-A494-4636-AC6D-0A148198D4FE}" destId="{62F54DBB-9999-48BC-B260-819125B416A6}" srcOrd="2" destOrd="0" parTransId="{731D5B38-109A-477D-9393-277E20B91480}" sibTransId="{C1EEA0D1-75A8-4E7F-9B5F-226FC94BFEFE}"/>
    <dgm:cxn modelId="{0E1190ED-2958-47D7-A904-D3EEEDF4B8D2}" type="presOf" srcId="{62F54DBB-9999-48BC-B260-819125B416A6}" destId="{F4DF18CE-3BC4-4BC6-BA56-716550D1E2CF}" srcOrd="0" destOrd="0" presId="urn:microsoft.com/office/officeart/2005/8/layout/hierarchy1"/>
    <dgm:cxn modelId="{590F651C-6D98-4BFD-9F03-01504ADB5F0C}" srcId="{F9343FB3-A494-4636-AC6D-0A148198D4FE}" destId="{937D3973-B1E6-4D8C-86E5-5C529EC3DF19}" srcOrd="1" destOrd="0" parTransId="{CEAFFE4E-618F-4D02-9AB6-C10F43DF1CF8}" sibTransId="{5614DF93-38BE-4012-84A0-753273C68232}"/>
    <dgm:cxn modelId="{581F91B1-5FB9-4B7A-A096-703BEE27AC7A}" type="presOf" srcId="{3E5C6F02-FA5B-4CB9-81BD-ABB780AC9080}" destId="{53E7A870-16D6-4EB7-9F71-46F16D127070}" srcOrd="0" destOrd="0" presId="urn:microsoft.com/office/officeart/2005/8/layout/hierarchy1"/>
    <dgm:cxn modelId="{09C3B5D3-4321-49AB-80C7-719C060C9E86}" type="presOf" srcId="{937D3973-B1E6-4D8C-86E5-5C529EC3DF19}" destId="{A11E4A0A-A9C5-41B3-8128-4101B0754A9D}" srcOrd="0" destOrd="0" presId="urn:microsoft.com/office/officeart/2005/8/layout/hierarchy1"/>
    <dgm:cxn modelId="{4136FFFE-E78C-4F3F-A86E-33B868F38C37}" type="presOf" srcId="{731D5B38-109A-477D-9393-277E20B91480}" destId="{9254FBAE-D509-4BFA-BA95-3DCC771DCEE3}" srcOrd="0" destOrd="0" presId="urn:microsoft.com/office/officeart/2005/8/layout/hierarchy1"/>
    <dgm:cxn modelId="{371F99B9-9648-4AFD-9FE3-86D014A5DABC}" type="presParOf" srcId="{53E7A870-16D6-4EB7-9F71-46F16D127070}" destId="{5FB951EB-3E05-4FA9-82DA-766C4F4F8D09}" srcOrd="0" destOrd="0" presId="urn:microsoft.com/office/officeart/2005/8/layout/hierarchy1"/>
    <dgm:cxn modelId="{8CDA55B2-9D59-429E-B599-17F0F3B8A1C3}" type="presParOf" srcId="{5FB951EB-3E05-4FA9-82DA-766C4F4F8D09}" destId="{5E56A6A8-2623-4002-80D9-65127C278BD4}" srcOrd="0" destOrd="0" presId="urn:microsoft.com/office/officeart/2005/8/layout/hierarchy1"/>
    <dgm:cxn modelId="{B909BF60-531A-42A7-A7A7-E7A245276F18}" type="presParOf" srcId="{5E56A6A8-2623-4002-80D9-65127C278BD4}" destId="{B80FE6C4-6B51-4C96-88F5-7D8A95BD5BE8}" srcOrd="0" destOrd="0" presId="urn:microsoft.com/office/officeart/2005/8/layout/hierarchy1"/>
    <dgm:cxn modelId="{AD5BFD18-CF0C-4285-BB04-C2FB030CB457}" type="presParOf" srcId="{5E56A6A8-2623-4002-80D9-65127C278BD4}" destId="{F4537A23-E1C3-4BB4-B35D-BD15AE2E9A82}" srcOrd="1" destOrd="0" presId="urn:microsoft.com/office/officeart/2005/8/layout/hierarchy1"/>
    <dgm:cxn modelId="{C0550421-3326-4989-B3A7-B32AB1CC2952}" type="presParOf" srcId="{5FB951EB-3E05-4FA9-82DA-766C4F4F8D09}" destId="{A46B2EA0-222A-41FA-BE63-39A6725D4E03}" srcOrd="1" destOrd="0" presId="urn:microsoft.com/office/officeart/2005/8/layout/hierarchy1"/>
    <dgm:cxn modelId="{9D7F6052-0B03-4E1C-9234-D2CBD249B3D8}" type="presParOf" srcId="{A46B2EA0-222A-41FA-BE63-39A6725D4E03}" destId="{EBDEA959-09CE-4DFA-9BFD-482163B6B271}" srcOrd="0" destOrd="0" presId="urn:microsoft.com/office/officeart/2005/8/layout/hierarchy1"/>
    <dgm:cxn modelId="{D30F64EF-8920-41A5-A06E-476A5AA7D6A4}" type="presParOf" srcId="{A46B2EA0-222A-41FA-BE63-39A6725D4E03}" destId="{BAF1D718-4FAA-442E-9531-C780E39DF087}" srcOrd="1" destOrd="0" presId="urn:microsoft.com/office/officeart/2005/8/layout/hierarchy1"/>
    <dgm:cxn modelId="{E5D880FA-8831-4E9D-A355-7B1C9A0AC5E1}" type="presParOf" srcId="{BAF1D718-4FAA-442E-9531-C780E39DF087}" destId="{EE605C30-557C-41AA-84A7-B396FB9A6780}" srcOrd="0" destOrd="0" presId="urn:microsoft.com/office/officeart/2005/8/layout/hierarchy1"/>
    <dgm:cxn modelId="{C0695030-8BAE-4C6F-958A-919070CED4CF}" type="presParOf" srcId="{EE605C30-557C-41AA-84A7-B396FB9A6780}" destId="{FBB30A5E-F194-4C66-BA6A-CC1F1270092D}" srcOrd="0" destOrd="0" presId="urn:microsoft.com/office/officeart/2005/8/layout/hierarchy1"/>
    <dgm:cxn modelId="{A8D21619-E388-4196-B3EC-E74F25905713}" type="presParOf" srcId="{EE605C30-557C-41AA-84A7-B396FB9A6780}" destId="{640469F6-4DD0-45A4-B2B7-94EF1F20DDDC}" srcOrd="1" destOrd="0" presId="urn:microsoft.com/office/officeart/2005/8/layout/hierarchy1"/>
    <dgm:cxn modelId="{311B894E-01E3-423C-B287-08ADD4CCC31F}" type="presParOf" srcId="{BAF1D718-4FAA-442E-9531-C780E39DF087}" destId="{278F2934-DA2A-4142-9658-3F04CD7ACB44}" srcOrd="1" destOrd="0" presId="urn:microsoft.com/office/officeart/2005/8/layout/hierarchy1"/>
    <dgm:cxn modelId="{A41F3691-BB87-4571-91AC-E310180D087F}" type="presParOf" srcId="{A46B2EA0-222A-41FA-BE63-39A6725D4E03}" destId="{B33CB81F-3F84-44F1-A9D0-1E93C185FC32}" srcOrd="2" destOrd="0" presId="urn:microsoft.com/office/officeart/2005/8/layout/hierarchy1"/>
    <dgm:cxn modelId="{34D35796-A511-48D4-8567-D1ADBB172DA5}" type="presParOf" srcId="{A46B2EA0-222A-41FA-BE63-39A6725D4E03}" destId="{4C17E7D5-6AAF-4ECE-BFB7-98FA46A2AABE}" srcOrd="3" destOrd="0" presId="urn:microsoft.com/office/officeart/2005/8/layout/hierarchy1"/>
    <dgm:cxn modelId="{1E10B0ED-CACC-47F8-A283-E5E0FA507A14}" type="presParOf" srcId="{4C17E7D5-6AAF-4ECE-BFB7-98FA46A2AABE}" destId="{2E3753A1-FF66-471E-9784-E1B4114451F8}" srcOrd="0" destOrd="0" presId="urn:microsoft.com/office/officeart/2005/8/layout/hierarchy1"/>
    <dgm:cxn modelId="{8BC4D292-3A2D-4B41-AAA7-45282AF54A55}" type="presParOf" srcId="{2E3753A1-FF66-471E-9784-E1B4114451F8}" destId="{2D8CFF88-242B-46C8-BA5E-5356469D1C16}" srcOrd="0" destOrd="0" presId="urn:microsoft.com/office/officeart/2005/8/layout/hierarchy1"/>
    <dgm:cxn modelId="{46A26BC0-40FB-40A8-9D39-34AEFF213953}" type="presParOf" srcId="{2E3753A1-FF66-471E-9784-E1B4114451F8}" destId="{A11E4A0A-A9C5-41B3-8128-4101B0754A9D}" srcOrd="1" destOrd="0" presId="urn:microsoft.com/office/officeart/2005/8/layout/hierarchy1"/>
    <dgm:cxn modelId="{22C93D61-D3FA-4596-B7E7-DF7E73FC8FB8}" type="presParOf" srcId="{4C17E7D5-6AAF-4ECE-BFB7-98FA46A2AABE}" destId="{6B9C0CEE-3BCF-4271-9B39-288639729C75}" srcOrd="1" destOrd="0" presId="urn:microsoft.com/office/officeart/2005/8/layout/hierarchy1"/>
    <dgm:cxn modelId="{6154EFC7-5D1D-4601-A1D9-1955E5A1E09D}" type="presParOf" srcId="{A46B2EA0-222A-41FA-BE63-39A6725D4E03}" destId="{9254FBAE-D509-4BFA-BA95-3DCC771DCEE3}" srcOrd="4" destOrd="0" presId="urn:microsoft.com/office/officeart/2005/8/layout/hierarchy1"/>
    <dgm:cxn modelId="{EA8534F7-9285-47E1-BBA4-92CD2DFD4CEF}" type="presParOf" srcId="{A46B2EA0-222A-41FA-BE63-39A6725D4E03}" destId="{6E588E47-3A28-4D48-AFEC-5460EC80E33C}" srcOrd="5" destOrd="0" presId="urn:microsoft.com/office/officeart/2005/8/layout/hierarchy1"/>
    <dgm:cxn modelId="{1D388C48-E5E7-49EA-A420-7462F8474247}" type="presParOf" srcId="{6E588E47-3A28-4D48-AFEC-5460EC80E33C}" destId="{202B36BE-899F-4001-8AEE-18A829F62411}" srcOrd="0" destOrd="0" presId="urn:microsoft.com/office/officeart/2005/8/layout/hierarchy1"/>
    <dgm:cxn modelId="{5B7C7F14-E2D3-4379-AF7D-63011201C71D}" type="presParOf" srcId="{202B36BE-899F-4001-8AEE-18A829F62411}" destId="{EB1FCEF2-F4C2-47F2-B1B0-ACA5ADE5A052}" srcOrd="0" destOrd="0" presId="urn:microsoft.com/office/officeart/2005/8/layout/hierarchy1"/>
    <dgm:cxn modelId="{D1CF7238-2751-4FBD-BDFD-3476803FA3F1}" type="presParOf" srcId="{202B36BE-899F-4001-8AEE-18A829F62411}" destId="{F4DF18CE-3BC4-4BC6-BA56-716550D1E2CF}" srcOrd="1" destOrd="0" presId="urn:microsoft.com/office/officeart/2005/8/layout/hierarchy1"/>
    <dgm:cxn modelId="{CA8A6758-5975-40DA-BF81-49A8665A527E}" type="presParOf" srcId="{6E588E47-3A28-4D48-AFEC-5460EC80E33C}" destId="{C8EEFCB6-B22A-4C66-9B35-CAE4FDA1DFA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E5D49D-2F99-48D4-8CD9-3460A52D6C64}" type="doc">
      <dgm:prSet loTypeId="urn:microsoft.com/office/officeart/2005/8/layout/radial5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F023F631-4C53-4CAE-A7CA-3DCF7D9F7AFC}">
      <dgm:prSet phldrT="[Текст]"/>
      <dgm:spPr/>
      <dgm:t>
        <a:bodyPr/>
        <a:lstStyle/>
        <a:p>
          <a:r>
            <a:rPr lang="uk-UA" dirty="0" smtClean="0"/>
            <a:t>методи </a:t>
          </a:r>
          <a:endParaRPr lang="uk-UA" dirty="0"/>
        </a:p>
      </dgm:t>
    </dgm:pt>
    <dgm:pt modelId="{EABFF08C-6C6C-45D4-BBA3-77FD6D9D888A}" type="parTrans" cxnId="{FB6D4D52-FB3C-420C-A1C1-875B482A9161}">
      <dgm:prSet/>
      <dgm:spPr/>
      <dgm:t>
        <a:bodyPr/>
        <a:lstStyle/>
        <a:p>
          <a:endParaRPr lang="uk-UA"/>
        </a:p>
      </dgm:t>
    </dgm:pt>
    <dgm:pt modelId="{4104398C-7321-41FE-8065-59A6DC6C53FF}" type="sibTrans" cxnId="{FB6D4D52-FB3C-420C-A1C1-875B482A9161}">
      <dgm:prSet/>
      <dgm:spPr/>
      <dgm:t>
        <a:bodyPr/>
        <a:lstStyle/>
        <a:p>
          <a:endParaRPr lang="uk-UA"/>
        </a:p>
      </dgm:t>
    </dgm:pt>
    <dgm:pt modelId="{956327A2-EA54-428D-BD31-74BEEF866502}">
      <dgm:prSet phldrT="[Текст]" custT="1"/>
      <dgm:spPr/>
      <dgm:t>
        <a:bodyPr/>
        <a:lstStyle/>
        <a:p>
          <a:r>
            <a:rPr lang="uk-UA" sz="2400" dirty="0" err="1" smtClean="0"/>
            <a:t>спосте</a:t>
          </a:r>
          <a:r>
            <a:rPr lang="uk-UA" sz="2400" dirty="0" smtClean="0"/>
            <a:t>-</a:t>
          </a:r>
          <a:r>
            <a:rPr lang="uk-UA" sz="2400" dirty="0" err="1" smtClean="0"/>
            <a:t>режен</a:t>
          </a:r>
          <a:r>
            <a:rPr lang="uk-UA" sz="2400" dirty="0" smtClean="0"/>
            <a:t>-ня</a:t>
          </a:r>
          <a:endParaRPr lang="uk-UA" sz="2400" dirty="0"/>
        </a:p>
      </dgm:t>
    </dgm:pt>
    <dgm:pt modelId="{2D09CE75-D124-42A4-9C6A-E60082333A26}" type="parTrans" cxnId="{51944A83-0B5A-4522-9BEB-83FC2BB2B7B1}">
      <dgm:prSet/>
      <dgm:spPr/>
      <dgm:t>
        <a:bodyPr/>
        <a:lstStyle/>
        <a:p>
          <a:endParaRPr lang="uk-UA"/>
        </a:p>
      </dgm:t>
    </dgm:pt>
    <dgm:pt modelId="{5A13055E-64A4-46EC-9BE8-8523A0477C9B}" type="sibTrans" cxnId="{51944A83-0B5A-4522-9BEB-83FC2BB2B7B1}">
      <dgm:prSet/>
      <dgm:spPr/>
      <dgm:t>
        <a:bodyPr/>
        <a:lstStyle/>
        <a:p>
          <a:endParaRPr lang="uk-UA"/>
        </a:p>
      </dgm:t>
    </dgm:pt>
    <dgm:pt modelId="{F3AE2328-2601-49F5-BA7A-9D8C735931F6}">
      <dgm:prSet phldrT="[Текст]" custT="1"/>
      <dgm:spPr/>
      <dgm:t>
        <a:bodyPr/>
        <a:lstStyle/>
        <a:p>
          <a:r>
            <a:rPr lang="uk-UA" sz="2400" dirty="0" smtClean="0"/>
            <a:t>карто-</a:t>
          </a:r>
        </a:p>
        <a:p>
          <a:r>
            <a:rPr lang="uk-UA" sz="2400" dirty="0" smtClean="0"/>
            <a:t>графу-</a:t>
          </a:r>
        </a:p>
        <a:p>
          <a:r>
            <a:rPr lang="uk-UA" sz="2400" dirty="0" err="1" smtClean="0"/>
            <a:t>вання</a:t>
          </a:r>
          <a:endParaRPr lang="uk-UA" sz="2400" dirty="0"/>
        </a:p>
      </dgm:t>
    </dgm:pt>
    <dgm:pt modelId="{F0AA7598-546F-46CB-B471-71EAF4C215BD}" type="parTrans" cxnId="{FA9BEDCE-C6F2-4BD4-BA14-B662DE5BDC1D}">
      <dgm:prSet/>
      <dgm:spPr/>
      <dgm:t>
        <a:bodyPr/>
        <a:lstStyle/>
        <a:p>
          <a:endParaRPr lang="uk-UA"/>
        </a:p>
      </dgm:t>
    </dgm:pt>
    <dgm:pt modelId="{3F5A6374-FA7F-446C-919F-A0545438F570}" type="sibTrans" cxnId="{FA9BEDCE-C6F2-4BD4-BA14-B662DE5BDC1D}">
      <dgm:prSet/>
      <dgm:spPr/>
      <dgm:t>
        <a:bodyPr/>
        <a:lstStyle/>
        <a:p>
          <a:endParaRPr lang="uk-UA"/>
        </a:p>
      </dgm:t>
    </dgm:pt>
    <dgm:pt modelId="{55ACE2D6-2340-4DCA-8B0B-1B9FDEBD1716}">
      <dgm:prSet phldrT="[Текст]" custT="1"/>
      <dgm:spPr/>
      <dgm:t>
        <a:bodyPr/>
        <a:lstStyle/>
        <a:p>
          <a:r>
            <a:rPr lang="uk-UA" sz="2400" dirty="0" err="1" smtClean="0"/>
            <a:t>прогно-зуван</a:t>
          </a:r>
          <a:r>
            <a:rPr lang="uk-UA" sz="2400" dirty="0" smtClean="0"/>
            <a:t>-</a:t>
          </a:r>
        </a:p>
        <a:p>
          <a:r>
            <a:rPr lang="uk-UA" sz="2400" dirty="0" smtClean="0"/>
            <a:t>ня</a:t>
          </a:r>
          <a:endParaRPr lang="uk-UA" sz="2400" dirty="0"/>
        </a:p>
      </dgm:t>
    </dgm:pt>
    <dgm:pt modelId="{73205236-DE48-46C3-AE2C-58A36CD594A0}" type="parTrans" cxnId="{1AD07B70-6DBA-4F06-A7F4-A4EEC0DFFD71}">
      <dgm:prSet/>
      <dgm:spPr/>
      <dgm:t>
        <a:bodyPr/>
        <a:lstStyle/>
        <a:p>
          <a:endParaRPr lang="uk-UA"/>
        </a:p>
      </dgm:t>
    </dgm:pt>
    <dgm:pt modelId="{C78A1BA8-5D62-417D-BD44-273429FDA733}" type="sibTrans" cxnId="{1AD07B70-6DBA-4F06-A7F4-A4EEC0DFFD71}">
      <dgm:prSet/>
      <dgm:spPr/>
      <dgm:t>
        <a:bodyPr/>
        <a:lstStyle/>
        <a:p>
          <a:endParaRPr lang="uk-UA"/>
        </a:p>
      </dgm:t>
    </dgm:pt>
    <dgm:pt modelId="{700A5026-C550-497D-819D-D317E9251E67}">
      <dgm:prSet phldrT="[Текст]" custT="1"/>
      <dgm:spPr/>
      <dgm:t>
        <a:bodyPr/>
        <a:lstStyle/>
        <a:p>
          <a:r>
            <a:rPr lang="uk-UA" sz="2400" dirty="0" smtClean="0"/>
            <a:t>опис</a:t>
          </a:r>
          <a:endParaRPr lang="uk-UA" sz="2400" dirty="0"/>
        </a:p>
      </dgm:t>
    </dgm:pt>
    <dgm:pt modelId="{FE8E4227-F561-4FAC-A095-4A3A2BDECA79}" type="parTrans" cxnId="{E5C52452-00D6-4C91-A7C3-27431E3D4318}">
      <dgm:prSet/>
      <dgm:spPr/>
      <dgm:t>
        <a:bodyPr/>
        <a:lstStyle/>
        <a:p>
          <a:endParaRPr lang="uk-UA"/>
        </a:p>
      </dgm:t>
    </dgm:pt>
    <dgm:pt modelId="{A0A1F9B7-AF81-426D-BA43-3F6C32678F7C}" type="sibTrans" cxnId="{E5C52452-00D6-4C91-A7C3-27431E3D4318}">
      <dgm:prSet/>
      <dgm:spPr/>
      <dgm:t>
        <a:bodyPr/>
        <a:lstStyle/>
        <a:p>
          <a:endParaRPr lang="uk-UA"/>
        </a:p>
      </dgm:t>
    </dgm:pt>
    <dgm:pt modelId="{CFAC8FF6-A47F-410A-975F-8A82AF232713}">
      <dgm:prSet custT="1"/>
      <dgm:spPr/>
      <dgm:t>
        <a:bodyPr/>
        <a:lstStyle/>
        <a:p>
          <a:r>
            <a:rPr lang="uk-UA" sz="2400" dirty="0" err="1" smtClean="0"/>
            <a:t>порів</a:t>
          </a:r>
          <a:r>
            <a:rPr lang="uk-UA" sz="2400" dirty="0" smtClean="0"/>
            <a:t>-</a:t>
          </a:r>
        </a:p>
        <a:p>
          <a:r>
            <a:rPr lang="uk-UA" sz="2400" dirty="0" err="1" smtClean="0"/>
            <a:t>няння</a:t>
          </a:r>
          <a:endParaRPr lang="uk-UA" sz="2400" dirty="0"/>
        </a:p>
      </dgm:t>
    </dgm:pt>
    <dgm:pt modelId="{8BDF8039-7DC2-46E7-B836-72D850E3A51D}" type="parTrans" cxnId="{C38AB063-D9A3-4B73-AA2E-91AE005DE1BA}">
      <dgm:prSet/>
      <dgm:spPr/>
      <dgm:t>
        <a:bodyPr/>
        <a:lstStyle/>
        <a:p>
          <a:endParaRPr lang="uk-UA"/>
        </a:p>
      </dgm:t>
    </dgm:pt>
    <dgm:pt modelId="{9DE1B027-AF39-4B22-A80F-A6BE76744479}" type="sibTrans" cxnId="{C38AB063-D9A3-4B73-AA2E-91AE005DE1BA}">
      <dgm:prSet/>
      <dgm:spPr/>
      <dgm:t>
        <a:bodyPr/>
        <a:lstStyle/>
        <a:p>
          <a:endParaRPr lang="uk-UA"/>
        </a:p>
      </dgm:t>
    </dgm:pt>
    <dgm:pt modelId="{75382BCC-B3D8-4611-BAA5-C08A598A8717}">
      <dgm:prSet custT="1"/>
      <dgm:spPr/>
      <dgm:t>
        <a:bodyPr/>
        <a:lstStyle/>
        <a:p>
          <a:r>
            <a:rPr lang="uk-UA" sz="2400" dirty="0" err="1" smtClean="0"/>
            <a:t>узагаль-нення</a:t>
          </a:r>
          <a:endParaRPr lang="uk-UA" sz="2400" dirty="0"/>
        </a:p>
      </dgm:t>
    </dgm:pt>
    <dgm:pt modelId="{881C5330-02FB-411A-96C5-13429F3CE07D}" type="parTrans" cxnId="{B4680B98-463D-42C7-9EEE-45C5198444BB}">
      <dgm:prSet/>
      <dgm:spPr/>
      <dgm:t>
        <a:bodyPr/>
        <a:lstStyle/>
        <a:p>
          <a:endParaRPr lang="uk-UA"/>
        </a:p>
      </dgm:t>
    </dgm:pt>
    <dgm:pt modelId="{7B286262-8A7E-4ABE-9119-D3290BB4E2C0}" type="sibTrans" cxnId="{B4680B98-463D-42C7-9EEE-45C5198444BB}">
      <dgm:prSet/>
      <dgm:spPr/>
      <dgm:t>
        <a:bodyPr/>
        <a:lstStyle/>
        <a:p>
          <a:endParaRPr lang="uk-UA"/>
        </a:p>
      </dgm:t>
    </dgm:pt>
    <dgm:pt modelId="{F686AAD8-D904-407F-BE94-24D1D549EC76}">
      <dgm:prSet custT="1"/>
      <dgm:spPr/>
      <dgm:t>
        <a:bodyPr/>
        <a:lstStyle/>
        <a:p>
          <a:r>
            <a:rPr lang="uk-UA" sz="2400" dirty="0" err="1" smtClean="0"/>
            <a:t>матема-тичні</a:t>
          </a:r>
          <a:endParaRPr lang="uk-UA" sz="2400" dirty="0"/>
        </a:p>
      </dgm:t>
    </dgm:pt>
    <dgm:pt modelId="{E5ED887F-E5D3-4954-955A-B1B3FBFFFE4A}" type="parTrans" cxnId="{C8E15447-CDCD-46C0-AA70-BD5A22CBC8FB}">
      <dgm:prSet/>
      <dgm:spPr/>
      <dgm:t>
        <a:bodyPr/>
        <a:lstStyle/>
        <a:p>
          <a:endParaRPr lang="uk-UA"/>
        </a:p>
      </dgm:t>
    </dgm:pt>
    <dgm:pt modelId="{DD6052D0-7C7D-4C1F-A228-7C5E8B8E056E}" type="sibTrans" cxnId="{C8E15447-CDCD-46C0-AA70-BD5A22CBC8FB}">
      <dgm:prSet/>
      <dgm:spPr/>
      <dgm:t>
        <a:bodyPr/>
        <a:lstStyle/>
        <a:p>
          <a:endParaRPr lang="uk-UA"/>
        </a:p>
      </dgm:t>
    </dgm:pt>
    <dgm:pt modelId="{05DA6E60-4AB3-4C88-AD5E-377D2E175211}" type="pres">
      <dgm:prSet presAssocID="{17E5D49D-2F99-48D4-8CD9-3460A52D6C6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FFF3E89-A0D8-4CEA-8D97-C89BB2CB1BA3}" type="pres">
      <dgm:prSet presAssocID="{F023F631-4C53-4CAE-A7CA-3DCF7D9F7AFC}" presName="centerShape" presStyleLbl="node0" presStyleIdx="0" presStyleCnt="1"/>
      <dgm:spPr/>
      <dgm:t>
        <a:bodyPr/>
        <a:lstStyle/>
        <a:p>
          <a:endParaRPr lang="uk-UA"/>
        </a:p>
      </dgm:t>
    </dgm:pt>
    <dgm:pt modelId="{F940ED8B-FACF-46E6-B2BD-7430F821B913}" type="pres">
      <dgm:prSet presAssocID="{2D09CE75-D124-42A4-9C6A-E60082333A26}" presName="parTrans" presStyleLbl="sibTrans2D1" presStyleIdx="0" presStyleCnt="7"/>
      <dgm:spPr/>
      <dgm:t>
        <a:bodyPr/>
        <a:lstStyle/>
        <a:p>
          <a:endParaRPr lang="uk-UA"/>
        </a:p>
      </dgm:t>
    </dgm:pt>
    <dgm:pt modelId="{5AC04953-5993-4947-BD42-F1668CD05AA9}" type="pres">
      <dgm:prSet presAssocID="{2D09CE75-D124-42A4-9C6A-E60082333A26}" presName="connectorText" presStyleLbl="sibTrans2D1" presStyleIdx="0" presStyleCnt="7"/>
      <dgm:spPr/>
      <dgm:t>
        <a:bodyPr/>
        <a:lstStyle/>
        <a:p>
          <a:endParaRPr lang="uk-UA"/>
        </a:p>
      </dgm:t>
    </dgm:pt>
    <dgm:pt modelId="{1EB41180-4F69-49EE-BB7D-1A95D83ECAD8}" type="pres">
      <dgm:prSet presAssocID="{956327A2-EA54-428D-BD31-74BEEF86650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476695-586D-49A4-A741-BA5F6C552E4C}" type="pres">
      <dgm:prSet presAssocID="{F0AA7598-546F-46CB-B471-71EAF4C215BD}" presName="parTrans" presStyleLbl="sibTrans2D1" presStyleIdx="1" presStyleCnt="7"/>
      <dgm:spPr/>
      <dgm:t>
        <a:bodyPr/>
        <a:lstStyle/>
        <a:p>
          <a:endParaRPr lang="uk-UA"/>
        </a:p>
      </dgm:t>
    </dgm:pt>
    <dgm:pt modelId="{9902F09D-72D6-4DD0-A2A5-0A43BBD3D0AA}" type="pres">
      <dgm:prSet presAssocID="{F0AA7598-546F-46CB-B471-71EAF4C215BD}" presName="connectorText" presStyleLbl="sibTrans2D1" presStyleIdx="1" presStyleCnt="7"/>
      <dgm:spPr/>
      <dgm:t>
        <a:bodyPr/>
        <a:lstStyle/>
        <a:p>
          <a:endParaRPr lang="uk-UA"/>
        </a:p>
      </dgm:t>
    </dgm:pt>
    <dgm:pt modelId="{559F7B1F-0996-474C-A247-B7A7FCDC0A27}" type="pres">
      <dgm:prSet presAssocID="{F3AE2328-2601-49F5-BA7A-9D8C735931F6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41424F-1709-42F6-BF7E-B714F5D0E166}" type="pres">
      <dgm:prSet presAssocID="{73205236-DE48-46C3-AE2C-58A36CD594A0}" presName="parTrans" presStyleLbl="sibTrans2D1" presStyleIdx="2" presStyleCnt="7"/>
      <dgm:spPr/>
      <dgm:t>
        <a:bodyPr/>
        <a:lstStyle/>
        <a:p>
          <a:endParaRPr lang="uk-UA"/>
        </a:p>
      </dgm:t>
    </dgm:pt>
    <dgm:pt modelId="{99D83240-85C8-44A9-B45B-3EAFBCA678B6}" type="pres">
      <dgm:prSet presAssocID="{73205236-DE48-46C3-AE2C-58A36CD594A0}" presName="connectorText" presStyleLbl="sibTrans2D1" presStyleIdx="2" presStyleCnt="7"/>
      <dgm:spPr/>
      <dgm:t>
        <a:bodyPr/>
        <a:lstStyle/>
        <a:p>
          <a:endParaRPr lang="uk-UA"/>
        </a:p>
      </dgm:t>
    </dgm:pt>
    <dgm:pt modelId="{DE01E664-0FF9-474B-8E99-F401D1184284}" type="pres">
      <dgm:prSet presAssocID="{55ACE2D6-2340-4DCA-8B0B-1B9FDEBD1716}" presName="node" presStyleLbl="node1" presStyleIdx="2" presStyleCnt="7" custRadScaleRad="97813" custRadScaleInc="113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1F494CD-C92B-48F5-A498-2E3C5AD3CD79}" type="pres">
      <dgm:prSet presAssocID="{8BDF8039-7DC2-46E7-B836-72D850E3A51D}" presName="parTrans" presStyleLbl="sibTrans2D1" presStyleIdx="3" presStyleCnt="7"/>
      <dgm:spPr/>
      <dgm:t>
        <a:bodyPr/>
        <a:lstStyle/>
        <a:p>
          <a:endParaRPr lang="uk-UA"/>
        </a:p>
      </dgm:t>
    </dgm:pt>
    <dgm:pt modelId="{738830A5-4DCD-482E-BC46-E8AF9131DB60}" type="pres">
      <dgm:prSet presAssocID="{8BDF8039-7DC2-46E7-B836-72D850E3A51D}" presName="connectorText" presStyleLbl="sibTrans2D1" presStyleIdx="3" presStyleCnt="7"/>
      <dgm:spPr/>
      <dgm:t>
        <a:bodyPr/>
        <a:lstStyle/>
        <a:p>
          <a:endParaRPr lang="uk-UA"/>
        </a:p>
      </dgm:t>
    </dgm:pt>
    <dgm:pt modelId="{19F1D0F2-02D6-4EE4-B892-EBF6F44514C3}" type="pres">
      <dgm:prSet presAssocID="{CFAC8FF6-A47F-410A-975F-8A82AF23271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3D9EA6-745F-4E2C-A1FD-7B3F62ACE5EA}" type="pres">
      <dgm:prSet presAssocID="{881C5330-02FB-411A-96C5-13429F3CE07D}" presName="parTrans" presStyleLbl="sibTrans2D1" presStyleIdx="4" presStyleCnt="7"/>
      <dgm:spPr/>
      <dgm:t>
        <a:bodyPr/>
        <a:lstStyle/>
        <a:p>
          <a:endParaRPr lang="uk-UA"/>
        </a:p>
      </dgm:t>
    </dgm:pt>
    <dgm:pt modelId="{52AFBAE7-3DAA-4217-A881-9DE77EA1A940}" type="pres">
      <dgm:prSet presAssocID="{881C5330-02FB-411A-96C5-13429F3CE07D}" presName="connectorText" presStyleLbl="sibTrans2D1" presStyleIdx="4" presStyleCnt="7"/>
      <dgm:spPr/>
      <dgm:t>
        <a:bodyPr/>
        <a:lstStyle/>
        <a:p>
          <a:endParaRPr lang="uk-UA"/>
        </a:p>
      </dgm:t>
    </dgm:pt>
    <dgm:pt modelId="{7EEF7A3E-AFCE-4958-ABA6-E129BCF3AA5E}" type="pres">
      <dgm:prSet presAssocID="{75382BCC-B3D8-4611-BAA5-C08A598A8717}" presName="node" presStyleLbl="node1" presStyleIdx="4" presStyleCnt="7" custRadScaleRad="99487" custRadScaleInc="-315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43E2B4-6864-4A5F-A148-7668AF075B73}" type="pres">
      <dgm:prSet presAssocID="{E5ED887F-E5D3-4954-955A-B1B3FBFFFE4A}" presName="parTrans" presStyleLbl="sibTrans2D1" presStyleIdx="5" presStyleCnt="7"/>
      <dgm:spPr/>
      <dgm:t>
        <a:bodyPr/>
        <a:lstStyle/>
        <a:p>
          <a:endParaRPr lang="uk-UA"/>
        </a:p>
      </dgm:t>
    </dgm:pt>
    <dgm:pt modelId="{CB6152D3-338B-4131-9143-418D6B7FBAE2}" type="pres">
      <dgm:prSet presAssocID="{E5ED887F-E5D3-4954-955A-B1B3FBFFFE4A}" presName="connectorText" presStyleLbl="sibTrans2D1" presStyleIdx="5" presStyleCnt="7"/>
      <dgm:spPr/>
      <dgm:t>
        <a:bodyPr/>
        <a:lstStyle/>
        <a:p>
          <a:endParaRPr lang="uk-UA"/>
        </a:p>
      </dgm:t>
    </dgm:pt>
    <dgm:pt modelId="{23E5363A-36EA-4C5B-BE31-E9407DB35E2F}" type="pres">
      <dgm:prSet presAssocID="{F686AAD8-D904-407F-BE94-24D1D549EC7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CCAC38F-9A48-464B-82F6-A131B9A537E9}" type="pres">
      <dgm:prSet presAssocID="{FE8E4227-F561-4FAC-A095-4A3A2BDECA79}" presName="parTrans" presStyleLbl="sibTrans2D1" presStyleIdx="6" presStyleCnt="7"/>
      <dgm:spPr/>
      <dgm:t>
        <a:bodyPr/>
        <a:lstStyle/>
        <a:p>
          <a:endParaRPr lang="uk-UA"/>
        </a:p>
      </dgm:t>
    </dgm:pt>
    <dgm:pt modelId="{16C3DB57-D43A-4A23-8D11-65D52CDB04E0}" type="pres">
      <dgm:prSet presAssocID="{FE8E4227-F561-4FAC-A095-4A3A2BDECA79}" presName="connectorText" presStyleLbl="sibTrans2D1" presStyleIdx="6" presStyleCnt="7"/>
      <dgm:spPr/>
      <dgm:t>
        <a:bodyPr/>
        <a:lstStyle/>
        <a:p>
          <a:endParaRPr lang="uk-UA"/>
        </a:p>
      </dgm:t>
    </dgm:pt>
    <dgm:pt modelId="{BDF5615C-FA8D-4D9D-8C3C-A29B159B9956}" type="pres">
      <dgm:prSet presAssocID="{700A5026-C550-497D-819D-D317E9251E67}" presName="node" presStyleLbl="node1" presStyleIdx="6" presStyleCnt="7" custScaleX="102065" custScaleY="102065" custRadScaleRad="104595" custRadScaleInc="-571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FD5948C-ADF8-43AF-9F02-02F46596C239}" type="presOf" srcId="{55ACE2D6-2340-4DCA-8B0B-1B9FDEBD1716}" destId="{DE01E664-0FF9-474B-8E99-F401D1184284}" srcOrd="0" destOrd="0" presId="urn:microsoft.com/office/officeart/2005/8/layout/radial5"/>
    <dgm:cxn modelId="{4CDD153F-633A-4138-9850-6FB61C376840}" type="presOf" srcId="{F3AE2328-2601-49F5-BA7A-9D8C735931F6}" destId="{559F7B1F-0996-474C-A247-B7A7FCDC0A27}" srcOrd="0" destOrd="0" presId="urn:microsoft.com/office/officeart/2005/8/layout/radial5"/>
    <dgm:cxn modelId="{76B52102-6BD8-4B02-A827-5331239EC1BC}" type="presOf" srcId="{73205236-DE48-46C3-AE2C-58A36CD594A0}" destId="{3041424F-1709-42F6-BF7E-B714F5D0E166}" srcOrd="0" destOrd="0" presId="urn:microsoft.com/office/officeart/2005/8/layout/radial5"/>
    <dgm:cxn modelId="{51944A83-0B5A-4522-9BEB-83FC2BB2B7B1}" srcId="{F023F631-4C53-4CAE-A7CA-3DCF7D9F7AFC}" destId="{956327A2-EA54-428D-BD31-74BEEF866502}" srcOrd="0" destOrd="0" parTransId="{2D09CE75-D124-42A4-9C6A-E60082333A26}" sibTransId="{5A13055E-64A4-46EC-9BE8-8523A0477C9B}"/>
    <dgm:cxn modelId="{B54B960F-2B76-48BD-8E7B-4BE1223FC5AB}" type="presOf" srcId="{F023F631-4C53-4CAE-A7CA-3DCF7D9F7AFC}" destId="{6FFF3E89-A0D8-4CEA-8D97-C89BB2CB1BA3}" srcOrd="0" destOrd="0" presId="urn:microsoft.com/office/officeart/2005/8/layout/radial5"/>
    <dgm:cxn modelId="{1AD07B70-6DBA-4F06-A7F4-A4EEC0DFFD71}" srcId="{F023F631-4C53-4CAE-A7CA-3DCF7D9F7AFC}" destId="{55ACE2D6-2340-4DCA-8B0B-1B9FDEBD1716}" srcOrd="2" destOrd="0" parTransId="{73205236-DE48-46C3-AE2C-58A36CD594A0}" sibTransId="{C78A1BA8-5D62-417D-BD44-273429FDA733}"/>
    <dgm:cxn modelId="{C38AB063-D9A3-4B73-AA2E-91AE005DE1BA}" srcId="{F023F631-4C53-4CAE-A7CA-3DCF7D9F7AFC}" destId="{CFAC8FF6-A47F-410A-975F-8A82AF232713}" srcOrd="3" destOrd="0" parTransId="{8BDF8039-7DC2-46E7-B836-72D850E3A51D}" sibTransId="{9DE1B027-AF39-4B22-A80F-A6BE76744479}"/>
    <dgm:cxn modelId="{8A36CE60-F42E-483A-B250-4FFD993C7670}" type="presOf" srcId="{17E5D49D-2F99-48D4-8CD9-3460A52D6C64}" destId="{05DA6E60-4AB3-4C88-AD5E-377D2E175211}" srcOrd="0" destOrd="0" presId="urn:microsoft.com/office/officeart/2005/8/layout/radial5"/>
    <dgm:cxn modelId="{40AE2431-E18D-410E-9A42-BA20357B70B0}" type="presOf" srcId="{8BDF8039-7DC2-46E7-B836-72D850E3A51D}" destId="{21F494CD-C92B-48F5-A498-2E3C5AD3CD79}" srcOrd="0" destOrd="0" presId="urn:microsoft.com/office/officeart/2005/8/layout/radial5"/>
    <dgm:cxn modelId="{01ECDC51-6293-4272-A103-ABE91CBADE02}" type="presOf" srcId="{F0AA7598-546F-46CB-B471-71EAF4C215BD}" destId="{C1476695-586D-49A4-A741-BA5F6C552E4C}" srcOrd="0" destOrd="0" presId="urn:microsoft.com/office/officeart/2005/8/layout/radial5"/>
    <dgm:cxn modelId="{9201FE05-6B7B-4D33-8C15-5FDEAE6F9751}" type="presOf" srcId="{FE8E4227-F561-4FAC-A095-4A3A2BDECA79}" destId="{CCCAC38F-9A48-464B-82F6-A131B9A537E9}" srcOrd="0" destOrd="0" presId="urn:microsoft.com/office/officeart/2005/8/layout/radial5"/>
    <dgm:cxn modelId="{FA9BEDCE-C6F2-4BD4-BA14-B662DE5BDC1D}" srcId="{F023F631-4C53-4CAE-A7CA-3DCF7D9F7AFC}" destId="{F3AE2328-2601-49F5-BA7A-9D8C735931F6}" srcOrd="1" destOrd="0" parTransId="{F0AA7598-546F-46CB-B471-71EAF4C215BD}" sibTransId="{3F5A6374-FA7F-446C-919F-A0545438F570}"/>
    <dgm:cxn modelId="{B4680B98-463D-42C7-9EEE-45C5198444BB}" srcId="{F023F631-4C53-4CAE-A7CA-3DCF7D9F7AFC}" destId="{75382BCC-B3D8-4611-BAA5-C08A598A8717}" srcOrd="4" destOrd="0" parTransId="{881C5330-02FB-411A-96C5-13429F3CE07D}" sibTransId="{7B286262-8A7E-4ABE-9119-D3290BB4E2C0}"/>
    <dgm:cxn modelId="{38E6BADE-D7E1-47B5-A433-7C19A89BDF15}" type="presOf" srcId="{881C5330-02FB-411A-96C5-13429F3CE07D}" destId="{52AFBAE7-3DAA-4217-A881-9DE77EA1A940}" srcOrd="1" destOrd="0" presId="urn:microsoft.com/office/officeart/2005/8/layout/radial5"/>
    <dgm:cxn modelId="{E5C52452-00D6-4C91-A7C3-27431E3D4318}" srcId="{F023F631-4C53-4CAE-A7CA-3DCF7D9F7AFC}" destId="{700A5026-C550-497D-819D-D317E9251E67}" srcOrd="6" destOrd="0" parTransId="{FE8E4227-F561-4FAC-A095-4A3A2BDECA79}" sibTransId="{A0A1F9B7-AF81-426D-BA43-3F6C32678F7C}"/>
    <dgm:cxn modelId="{D963D2C4-48A7-421D-958D-8EC2E5FC1473}" type="presOf" srcId="{CFAC8FF6-A47F-410A-975F-8A82AF232713}" destId="{19F1D0F2-02D6-4EE4-B892-EBF6F44514C3}" srcOrd="0" destOrd="0" presId="urn:microsoft.com/office/officeart/2005/8/layout/radial5"/>
    <dgm:cxn modelId="{A041F99A-F2FE-4EC5-B038-577373D013DE}" type="presOf" srcId="{881C5330-02FB-411A-96C5-13429F3CE07D}" destId="{1A3D9EA6-745F-4E2C-A1FD-7B3F62ACE5EA}" srcOrd="0" destOrd="0" presId="urn:microsoft.com/office/officeart/2005/8/layout/radial5"/>
    <dgm:cxn modelId="{FB6D4D52-FB3C-420C-A1C1-875B482A9161}" srcId="{17E5D49D-2F99-48D4-8CD9-3460A52D6C64}" destId="{F023F631-4C53-4CAE-A7CA-3DCF7D9F7AFC}" srcOrd="0" destOrd="0" parTransId="{EABFF08C-6C6C-45D4-BBA3-77FD6D9D888A}" sibTransId="{4104398C-7321-41FE-8065-59A6DC6C53FF}"/>
    <dgm:cxn modelId="{2BFC72BF-5B8A-4FC4-8C76-318F2B6D323D}" type="presOf" srcId="{2D09CE75-D124-42A4-9C6A-E60082333A26}" destId="{F940ED8B-FACF-46E6-B2BD-7430F821B913}" srcOrd="0" destOrd="0" presId="urn:microsoft.com/office/officeart/2005/8/layout/radial5"/>
    <dgm:cxn modelId="{7C194D7A-14AD-4F70-BCA1-94C8AC1DB6FF}" type="presOf" srcId="{75382BCC-B3D8-4611-BAA5-C08A598A8717}" destId="{7EEF7A3E-AFCE-4958-ABA6-E129BCF3AA5E}" srcOrd="0" destOrd="0" presId="urn:microsoft.com/office/officeart/2005/8/layout/radial5"/>
    <dgm:cxn modelId="{0B5A2E06-B4E9-4A3C-AC63-9E810E08C2CB}" type="presOf" srcId="{2D09CE75-D124-42A4-9C6A-E60082333A26}" destId="{5AC04953-5993-4947-BD42-F1668CD05AA9}" srcOrd="1" destOrd="0" presId="urn:microsoft.com/office/officeart/2005/8/layout/radial5"/>
    <dgm:cxn modelId="{D98B2BB7-7FE2-4FDE-9DA7-86B2A6260B27}" type="presOf" srcId="{FE8E4227-F561-4FAC-A095-4A3A2BDECA79}" destId="{16C3DB57-D43A-4A23-8D11-65D52CDB04E0}" srcOrd="1" destOrd="0" presId="urn:microsoft.com/office/officeart/2005/8/layout/radial5"/>
    <dgm:cxn modelId="{C8E15447-CDCD-46C0-AA70-BD5A22CBC8FB}" srcId="{F023F631-4C53-4CAE-A7CA-3DCF7D9F7AFC}" destId="{F686AAD8-D904-407F-BE94-24D1D549EC76}" srcOrd="5" destOrd="0" parTransId="{E5ED887F-E5D3-4954-955A-B1B3FBFFFE4A}" sibTransId="{DD6052D0-7C7D-4C1F-A228-7C5E8B8E056E}"/>
    <dgm:cxn modelId="{425FAACC-367D-42A7-A9B0-A8D96E2E14B0}" type="presOf" srcId="{956327A2-EA54-428D-BD31-74BEEF866502}" destId="{1EB41180-4F69-49EE-BB7D-1A95D83ECAD8}" srcOrd="0" destOrd="0" presId="urn:microsoft.com/office/officeart/2005/8/layout/radial5"/>
    <dgm:cxn modelId="{AACFA939-547F-4142-83B3-AA918F1F68F7}" type="presOf" srcId="{E5ED887F-E5D3-4954-955A-B1B3FBFFFE4A}" destId="{6D43E2B4-6864-4A5F-A148-7668AF075B73}" srcOrd="0" destOrd="0" presId="urn:microsoft.com/office/officeart/2005/8/layout/radial5"/>
    <dgm:cxn modelId="{530704A2-49EB-456B-B06B-FECDED238554}" type="presOf" srcId="{E5ED887F-E5D3-4954-955A-B1B3FBFFFE4A}" destId="{CB6152D3-338B-4131-9143-418D6B7FBAE2}" srcOrd="1" destOrd="0" presId="urn:microsoft.com/office/officeart/2005/8/layout/radial5"/>
    <dgm:cxn modelId="{2BC226F9-4070-430E-87BE-C623B9843E5D}" type="presOf" srcId="{8BDF8039-7DC2-46E7-B836-72D850E3A51D}" destId="{738830A5-4DCD-482E-BC46-E8AF9131DB60}" srcOrd="1" destOrd="0" presId="urn:microsoft.com/office/officeart/2005/8/layout/radial5"/>
    <dgm:cxn modelId="{717D1BCF-49F8-43E1-8E7E-8EF3D925C58D}" type="presOf" srcId="{73205236-DE48-46C3-AE2C-58A36CD594A0}" destId="{99D83240-85C8-44A9-B45B-3EAFBCA678B6}" srcOrd="1" destOrd="0" presId="urn:microsoft.com/office/officeart/2005/8/layout/radial5"/>
    <dgm:cxn modelId="{9EF378CC-F2FD-4B74-9549-C960EE3CFF0B}" type="presOf" srcId="{F0AA7598-546F-46CB-B471-71EAF4C215BD}" destId="{9902F09D-72D6-4DD0-A2A5-0A43BBD3D0AA}" srcOrd="1" destOrd="0" presId="urn:microsoft.com/office/officeart/2005/8/layout/radial5"/>
    <dgm:cxn modelId="{58DBDA38-19BB-421C-AABA-0E048D91F55C}" type="presOf" srcId="{700A5026-C550-497D-819D-D317E9251E67}" destId="{BDF5615C-FA8D-4D9D-8C3C-A29B159B9956}" srcOrd="0" destOrd="0" presId="urn:microsoft.com/office/officeart/2005/8/layout/radial5"/>
    <dgm:cxn modelId="{085A0191-C16F-4705-A958-AA6E9CE3510C}" type="presOf" srcId="{F686AAD8-D904-407F-BE94-24D1D549EC76}" destId="{23E5363A-36EA-4C5B-BE31-E9407DB35E2F}" srcOrd="0" destOrd="0" presId="urn:microsoft.com/office/officeart/2005/8/layout/radial5"/>
    <dgm:cxn modelId="{BCBC63FD-479B-424D-9533-FBE921073335}" type="presParOf" srcId="{05DA6E60-4AB3-4C88-AD5E-377D2E175211}" destId="{6FFF3E89-A0D8-4CEA-8D97-C89BB2CB1BA3}" srcOrd="0" destOrd="0" presId="urn:microsoft.com/office/officeart/2005/8/layout/radial5"/>
    <dgm:cxn modelId="{CF41D7E0-933C-402A-BC0B-518BC9EF75C0}" type="presParOf" srcId="{05DA6E60-4AB3-4C88-AD5E-377D2E175211}" destId="{F940ED8B-FACF-46E6-B2BD-7430F821B913}" srcOrd="1" destOrd="0" presId="urn:microsoft.com/office/officeart/2005/8/layout/radial5"/>
    <dgm:cxn modelId="{646925F0-EAED-4974-BCC0-B4F8D6E0DBCA}" type="presParOf" srcId="{F940ED8B-FACF-46E6-B2BD-7430F821B913}" destId="{5AC04953-5993-4947-BD42-F1668CD05AA9}" srcOrd="0" destOrd="0" presId="urn:microsoft.com/office/officeart/2005/8/layout/radial5"/>
    <dgm:cxn modelId="{51B68341-B41B-4D4F-ADA5-0D1F7801CA50}" type="presParOf" srcId="{05DA6E60-4AB3-4C88-AD5E-377D2E175211}" destId="{1EB41180-4F69-49EE-BB7D-1A95D83ECAD8}" srcOrd="2" destOrd="0" presId="urn:microsoft.com/office/officeart/2005/8/layout/radial5"/>
    <dgm:cxn modelId="{C681FE96-00F0-4A3E-8ADB-07FDA35EB32A}" type="presParOf" srcId="{05DA6E60-4AB3-4C88-AD5E-377D2E175211}" destId="{C1476695-586D-49A4-A741-BA5F6C552E4C}" srcOrd="3" destOrd="0" presId="urn:microsoft.com/office/officeart/2005/8/layout/radial5"/>
    <dgm:cxn modelId="{A278C88C-3A49-4EB0-80D8-DFA2C290EFD1}" type="presParOf" srcId="{C1476695-586D-49A4-A741-BA5F6C552E4C}" destId="{9902F09D-72D6-4DD0-A2A5-0A43BBD3D0AA}" srcOrd="0" destOrd="0" presId="urn:microsoft.com/office/officeart/2005/8/layout/radial5"/>
    <dgm:cxn modelId="{4F8F4C82-B078-439A-803E-8B2D60590A63}" type="presParOf" srcId="{05DA6E60-4AB3-4C88-AD5E-377D2E175211}" destId="{559F7B1F-0996-474C-A247-B7A7FCDC0A27}" srcOrd="4" destOrd="0" presId="urn:microsoft.com/office/officeart/2005/8/layout/radial5"/>
    <dgm:cxn modelId="{F576FD8C-2E5B-486D-BFDD-0137FC6DF1B6}" type="presParOf" srcId="{05DA6E60-4AB3-4C88-AD5E-377D2E175211}" destId="{3041424F-1709-42F6-BF7E-B714F5D0E166}" srcOrd="5" destOrd="0" presId="urn:microsoft.com/office/officeart/2005/8/layout/radial5"/>
    <dgm:cxn modelId="{BC80C141-1B91-452C-B6E5-E09237609C64}" type="presParOf" srcId="{3041424F-1709-42F6-BF7E-B714F5D0E166}" destId="{99D83240-85C8-44A9-B45B-3EAFBCA678B6}" srcOrd="0" destOrd="0" presId="urn:microsoft.com/office/officeart/2005/8/layout/radial5"/>
    <dgm:cxn modelId="{E263A606-F53F-42D6-BF53-6F23831636DF}" type="presParOf" srcId="{05DA6E60-4AB3-4C88-AD5E-377D2E175211}" destId="{DE01E664-0FF9-474B-8E99-F401D1184284}" srcOrd="6" destOrd="0" presId="urn:microsoft.com/office/officeart/2005/8/layout/radial5"/>
    <dgm:cxn modelId="{A5122D6F-0756-4D40-94C3-5F24C8696FB2}" type="presParOf" srcId="{05DA6E60-4AB3-4C88-AD5E-377D2E175211}" destId="{21F494CD-C92B-48F5-A498-2E3C5AD3CD79}" srcOrd="7" destOrd="0" presId="urn:microsoft.com/office/officeart/2005/8/layout/radial5"/>
    <dgm:cxn modelId="{CC47DB35-E33C-435A-B901-EAF910F75DCE}" type="presParOf" srcId="{21F494CD-C92B-48F5-A498-2E3C5AD3CD79}" destId="{738830A5-4DCD-482E-BC46-E8AF9131DB60}" srcOrd="0" destOrd="0" presId="urn:microsoft.com/office/officeart/2005/8/layout/radial5"/>
    <dgm:cxn modelId="{172C39E6-ABA5-42D3-98C6-54EF93DF84AD}" type="presParOf" srcId="{05DA6E60-4AB3-4C88-AD5E-377D2E175211}" destId="{19F1D0F2-02D6-4EE4-B892-EBF6F44514C3}" srcOrd="8" destOrd="0" presId="urn:microsoft.com/office/officeart/2005/8/layout/radial5"/>
    <dgm:cxn modelId="{E55C4BA9-5F74-4B29-B2E0-B1D8ABEC3216}" type="presParOf" srcId="{05DA6E60-4AB3-4C88-AD5E-377D2E175211}" destId="{1A3D9EA6-745F-4E2C-A1FD-7B3F62ACE5EA}" srcOrd="9" destOrd="0" presId="urn:microsoft.com/office/officeart/2005/8/layout/radial5"/>
    <dgm:cxn modelId="{E232B92D-2055-4150-A151-E2CF4E9A2819}" type="presParOf" srcId="{1A3D9EA6-745F-4E2C-A1FD-7B3F62ACE5EA}" destId="{52AFBAE7-3DAA-4217-A881-9DE77EA1A940}" srcOrd="0" destOrd="0" presId="urn:microsoft.com/office/officeart/2005/8/layout/radial5"/>
    <dgm:cxn modelId="{437AAE23-4F7B-4BAC-B185-E47A655D896D}" type="presParOf" srcId="{05DA6E60-4AB3-4C88-AD5E-377D2E175211}" destId="{7EEF7A3E-AFCE-4958-ABA6-E129BCF3AA5E}" srcOrd="10" destOrd="0" presId="urn:microsoft.com/office/officeart/2005/8/layout/radial5"/>
    <dgm:cxn modelId="{605C6237-460F-4369-8C3D-76280EE8CB2D}" type="presParOf" srcId="{05DA6E60-4AB3-4C88-AD5E-377D2E175211}" destId="{6D43E2B4-6864-4A5F-A148-7668AF075B73}" srcOrd="11" destOrd="0" presId="urn:microsoft.com/office/officeart/2005/8/layout/radial5"/>
    <dgm:cxn modelId="{F12188C2-2765-492C-B1F9-D0BDEB6DF181}" type="presParOf" srcId="{6D43E2B4-6864-4A5F-A148-7668AF075B73}" destId="{CB6152D3-338B-4131-9143-418D6B7FBAE2}" srcOrd="0" destOrd="0" presId="urn:microsoft.com/office/officeart/2005/8/layout/radial5"/>
    <dgm:cxn modelId="{33CA1C31-5BC5-4704-A1E0-C289C8400658}" type="presParOf" srcId="{05DA6E60-4AB3-4C88-AD5E-377D2E175211}" destId="{23E5363A-36EA-4C5B-BE31-E9407DB35E2F}" srcOrd="12" destOrd="0" presId="urn:microsoft.com/office/officeart/2005/8/layout/radial5"/>
    <dgm:cxn modelId="{021E172E-52C9-47CB-B7F3-4359E8B57614}" type="presParOf" srcId="{05DA6E60-4AB3-4C88-AD5E-377D2E175211}" destId="{CCCAC38F-9A48-464B-82F6-A131B9A537E9}" srcOrd="13" destOrd="0" presId="urn:microsoft.com/office/officeart/2005/8/layout/radial5"/>
    <dgm:cxn modelId="{12B8DF51-1729-4121-A5C0-DB083D366EAA}" type="presParOf" srcId="{CCCAC38F-9A48-464B-82F6-A131B9A537E9}" destId="{16C3DB57-D43A-4A23-8D11-65D52CDB04E0}" srcOrd="0" destOrd="0" presId="urn:microsoft.com/office/officeart/2005/8/layout/radial5"/>
    <dgm:cxn modelId="{1CFFD9C2-52FC-4857-81F0-E33BDADFEB54}" type="presParOf" srcId="{05DA6E60-4AB3-4C88-AD5E-377D2E175211}" destId="{BDF5615C-FA8D-4D9D-8C3C-A29B159B9956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12D299-0C4D-48C7-A855-63DCA35B2EAE}" type="doc">
      <dgm:prSet loTypeId="urn:microsoft.com/office/officeart/2005/8/layout/radial4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CAD9CE5A-AB58-421D-BD6B-B0D113DCD9CE}">
      <dgm:prSet phldrT="[Текст]"/>
      <dgm:spPr/>
      <dgm:t>
        <a:bodyPr/>
        <a:lstStyle/>
        <a:p>
          <a:r>
            <a:rPr lang="uk-UA" dirty="0" smtClean="0"/>
            <a:t>джерела</a:t>
          </a:r>
          <a:endParaRPr lang="uk-UA" dirty="0"/>
        </a:p>
      </dgm:t>
    </dgm:pt>
    <dgm:pt modelId="{3076712E-2FC3-4B27-B4CC-93100F39A332}" type="parTrans" cxnId="{0C795F65-6B40-4F8B-BD16-3C1E017E1304}">
      <dgm:prSet/>
      <dgm:spPr/>
      <dgm:t>
        <a:bodyPr/>
        <a:lstStyle/>
        <a:p>
          <a:endParaRPr lang="uk-UA"/>
        </a:p>
      </dgm:t>
    </dgm:pt>
    <dgm:pt modelId="{A8A6B17D-A357-4D22-B3FF-F561AC96D8BF}" type="sibTrans" cxnId="{0C795F65-6B40-4F8B-BD16-3C1E017E1304}">
      <dgm:prSet/>
      <dgm:spPr/>
      <dgm:t>
        <a:bodyPr/>
        <a:lstStyle/>
        <a:p>
          <a:endParaRPr lang="uk-UA"/>
        </a:p>
      </dgm:t>
    </dgm:pt>
    <dgm:pt modelId="{3D09A8AA-469E-43A8-B304-C459F482FEB1}">
      <dgm:prSet phldrT="[Текст]"/>
      <dgm:spPr/>
      <dgm:t>
        <a:bodyPr/>
        <a:lstStyle/>
        <a:p>
          <a:r>
            <a:rPr lang="uk-UA" dirty="0" smtClean="0"/>
            <a:t>атласи, карти, глобуси</a:t>
          </a:r>
          <a:endParaRPr lang="uk-UA" dirty="0"/>
        </a:p>
      </dgm:t>
    </dgm:pt>
    <dgm:pt modelId="{2B723B18-5AC1-4692-BACD-5CA95AB446A6}" type="parTrans" cxnId="{995A62CE-0B00-4531-86CA-6AAC6FAB5053}">
      <dgm:prSet/>
      <dgm:spPr/>
      <dgm:t>
        <a:bodyPr/>
        <a:lstStyle/>
        <a:p>
          <a:endParaRPr lang="uk-UA"/>
        </a:p>
      </dgm:t>
    </dgm:pt>
    <dgm:pt modelId="{A444D630-157E-42C2-927A-123C9282DFBF}" type="sibTrans" cxnId="{995A62CE-0B00-4531-86CA-6AAC6FAB5053}">
      <dgm:prSet/>
      <dgm:spPr/>
      <dgm:t>
        <a:bodyPr/>
        <a:lstStyle/>
        <a:p>
          <a:endParaRPr lang="uk-UA"/>
        </a:p>
      </dgm:t>
    </dgm:pt>
    <dgm:pt modelId="{46A0565E-9BC8-41B9-8202-63F6F0A878AD}">
      <dgm:prSet phldrT="[Текст]"/>
      <dgm:spPr/>
      <dgm:t>
        <a:bodyPr/>
        <a:lstStyle/>
        <a:p>
          <a:r>
            <a:rPr lang="uk-UA" dirty="0" smtClean="0"/>
            <a:t>енциклопедії,</a:t>
          </a:r>
        </a:p>
        <a:p>
          <a:r>
            <a:rPr lang="uk-UA" dirty="0" smtClean="0"/>
            <a:t>довідники</a:t>
          </a:r>
          <a:endParaRPr lang="uk-UA" dirty="0"/>
        </a:p>
      </dgm:t>
    </dgm:pt>
    <dgm:pt modelId="{ACEF8B1A-2FBC-43C7-8A4E-B2DDBFEAB8D0}" type="parTrans" cxnId="{72765B27-5F92-4442-95AC-D6F3195569C2}">
      <dgm:prSet/>
      <dgm:spPr/>
      <dgm:t>
        <a:bodyPr/>
        <a:lstStyle/>
        <a:p>
          <a:endParaRPr lang="uk-UA"/>
        </a:p>
      </dgm:t>
    </dgm:pt>
    <dgm:pt modelId="{DD48A7AD-3534-4373-BC6B-118827927761}" type="sibTrans" cxnId="{72765B27-5F92-4442-95AC-D6F3195569C2}">
      <dgm:prSet/>
      <dgm:spPr/>
      <dgm:t>
        <a:bodyPr/>
        <a:lstStyle/>
        <a:p>
          <a:endParaRPr lang="uk-UA"/>
        </a:p>
      </dgm:t>
    </dgm:pt>
    <dgm:pt modelId="{21FB53E5-EAFA-49CF-9D6F-801CFC71A703}">
      <dgm:prSet phldrT="[Текст]"/>
      <dgm:spPr/>
      <dgm:t>
        <a:bodyPr/>
        <a:lstStyle/>
        <a:p>
          <a:r>
            <a:rPr lang="uk-UA" dirty="0" smtClean="0"/>
            <a:t>підручники</a:t>
          </a:r>
          <a:endParaRPr lang="uk-UA" dirty="0"/>
        </a:p>
      </dgm:t>
    </dgm:pt>
    <dgm:pt modelId="{EA49FAC1-B97D-4D0A-9760-82020CBB8ACD}" type="parTrans" cxnId="{F594F4A0-66F9-4717-B5B4-8B9E5405606A}">
      <dgm:prSet/>
      <dgm:spPr/>
      <dgm:t>
        <a:bodyPr/>
        <a:lstStyle/>
        <a:p>
          <a:endParaRPr lang="uk-UA"/>
        </a:p>
      </dgm:t>
    </dgm:pt>
    <dgm:pt modelId="{48153BA3-86D7-4061-BF94-9655EFF25992}" type="sibTrans" cxnId="{F594F4A0-66F9-4717-B5B4-8B9E5405606A}">
      <dgm:prSet/>
      <dgm:spPr/>
      <dgm:t>
        <a:bodyPr/>
        <a:lstStyle/>
        <a:p>
          <a:endParaRPr lang="uk-UA"/>
        </a:p>
      </dgm:t>
    </dgm:pt>
    <dgm:pt modelId="{DDCD3E7D-A748-4497-83CC-95CDB05E9EAD}">
      <dgm:prSet/>
      <dgm:spPr/>
      <dgm:t>
        <a:bodyPr/>
        <a:lstStyle/>
        <a:p>
          <a:r>
            <a:rPr lang="uk-UA" dirty="0" smtClean="0"/>
            <a:t>телебачення,</a:t>
          </a:r>
        </a:p>
        <a:p>
          <a:r>
            <a:rPr lang="uk-UA" dirty="0" smtClean="0"/>
            <a:t>радіо</a:t>
          </a:r>
          <a:endParaRPr lang="uk-UA" dirty="0"/>
        </a:p>
      </dgm:t>
    </dgm:pt>
    <dgm:pt modelId="{236F666E-1962-4E45-A210-EB2D4AADCF59}" type="parTrans" cxnId="{2A616AFA-D432-4E66-876C-C96587277477}">
      <dgm:prSet/>
      <dgm:spPr/>
      <dgm:t>
        <a:bodyPr/>
        <a:lstStyle/>
        <a:p>
          <a:endParaRPr lang="uk-UA"/>
        </a:p>
      </dgm:t>
    </dgm:pt>
    <dgm:pt modelId="{B2E9237D-E478-4816-9B1D-0D3F9A7031A8}" type="sibTrans" cxnId="{2A616AFA-D432-4E66-876C-C96587277477}">
      <dgm:prSet/>
      <dgm:spPr/>
      <dgm:t>
        <a:bodyPr/>
        <a:lstStyle/>
        <a:p>
          <a:endParaRPr lang="uk-UA"/>
        </a:p>
      </dgm:t>
    </dgm:pt>
    <dgm:pt modelId="{F1E9EF30-DB12-4EF4-8749-AA53D142203A}">
      <dgm:prSet/>
      <dgm:spPr/>
      <dgm:t>
        <a:bodyPr/>
        <a:lstStyle/>
        <a:p>
          <a:r>
            <a:rPr lang="uk-UA" dirty="0" smtClean="0"/>
            <a:t>художня література,</a:t>
          </a:r>
        </a:p>
        <a:p>
          <a:r>
            <a:rPr lang="uk-UA" dirty="0" smtClean="0"/>
            <a:t>преса</a:t>
          </a:r>
          <a:endParaRPr lang="uk-UA" dirty="0"/>
        </a:p>
      </dgm:t>
    </dgm:pt>
    <dgm:pt modelId="{9207B5CC-7738-4AC6-9927-EDCA9B220B1B}" type="parTrans" cxnId="{CE4E6D53-83AC-4A9B-BF77-848E1B4D5D90}">
      <dgm:prSet/>
      <dgm:spPr/>
      <dgm:t>
        <a:bodyPr/>
        <a:lstStyle/>
        <a:p>
          <a:endParaRPr lang="uk-UA"/>
        </a:p>
      </dgm:t>
    </dgm:pt>
    <dgm:pt modelId="{850A3E05-69D6-46E5-9890-225260E2280A}" type="sibTrans" cxnId="{CE4E6D53-83AC-4A9B-BF77-848E1B4D5D90}">
      <dgm:prSet/>
      <dgm:spPr/>
      <dgm:t>
        <a:bodyPr/>
        <a:lstStyle/>
        <a:p>
          <a:endParaRPr lang="uk-UA"/>
        </a:p>
      </dgm:t>
    </dgm:pt>
    <dgm:pt modelId="{3BE0C36F-8211-4347-B3F1-1EE1B3D7EF85}">
      <dgm:prSet/>
      <dgm:spPr/>
      <dgm:t>
        <a:bodyPr/>
        <a:lstStyle/>
        <a:p>
          <a:r>
            <a:rPr lang="uk-UA" dirty="0" smtClean="0"/>
            <a:t>інтернет</a:t>
          </a:r>
          <a:endParaRPr lang="uk-UA" dirty="0"/>
        </a:p>
      </dgm:t>
    </dgm:pt>
    <dgm:pt modelId="{6218D97E-193E-413B-9AA2-C0E3B2C3421B}" type="parTrans" cxnId="{4BA723E3-CCA4-46BE-BDBE-89CCCAA7E432}">
      <dgm:prSet/>
      <dgm:spPr/>
      <dgm:t>
        <a:bodyPr/>
        <a:lstStyle/>
        <a:p>
          <a:endParaRPr lang="uk-UA"/>
        </a:p>
      </dgm:t>
    </dgm:pt>
    <dgm:pt modelId="{DD1DC3CB-3697-4F83-BF6C-2E35BCC69E82}" type="sibTrans" cxnId="{4BA723E3-CCA4-46BE-BDBE-89CCCAA7E432}">
      <dgm:prSet/>
      <dgm:spPr/>
      <dgm:t>
        <a:bodyPr/>
        <a:lstStyle/>
        <a:p>
          <a:endParaRPr lang="uk-UA"/>
        </a:p>
      </dgm:t>
    </dgm:pt>
    <dgm:pt modelId="{5308581B-CE0C-48F2-A2DD-7198556DCD6F}" type="pres">
      <dgm:prSet presAssocID="{9012D299-0C4D-48C7-A855-63DCA35B2EA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26FE035-C0D7-416A-AE8A-55D90CA61EC0}" type="pres">
      <dgm:prSet presAssocID="{CAD9CE5A-AB58-421D-BD6B-B0D113DCD9CE}" presName="centerShape" presStyleLbl="node0" presStyleIdx="0" presStyleCnt="1"/>
      <dgm:spPr/>
      <dgm:t>
        <a:bodyPr/>
        <a:lstStyle/>
        <a:p>
          <a:endParaRPr lang="uk-UA"/>
        </a:p>
      </dgm:t>
    </dgm:pt>
    <dgm:pt modelId="{FEB2CD2F-AADE-4E01-922A-A8D5850CD112}" type="pres">
      <dgm:prSet presAssocID="{6218D97E-193E-413B-9AA2-C0E3B2C3421B}" presName="parTrans" presStyleLbl="bgSibTrans2D1" presStyleIdx="0" presStyleCnt="6"/>
      <dgm:spPr/>
      <dgm:t>
        <a:bodyPr/>
        <a:lstStyle/>
        <a:p>
          <a:endParaRPr lang="uk-UA"/>
        </a:p>
      </dgm:t>
    </dgm:pt>
    <dgm:pt modelId="{85CEAD59-918A-4E2A-AC6B-684D0B113F08}" type="pres">
      <dgm:prSet presAssocID="{3BE0C36F-8211-4347-B3F1-1EE1B3D7EF8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20FB36B-79AB-4467-ABE8-5BF2BA550395}" type="pres">
      <dgm:prSet presAssocID="{2B723B18-5AC1-4692-BACD-5CA95AB446A6}" presName="parTrans" presStyleLbl="bgSibTrans2D1" presStyleIdx="1" presStyleCnt="6"/>
      <dgm:spPr/>
      <dgm:t>
        <a:bodyPr/>
        <a:lstStyle/>
        <a:p>
          <a:endParaRPr lang="uk-UA"/>
        </a:p>
      </dgm:t>
    </dgm:pt>
    <dgm:pt modelId="{B1458A6E-C9B1-4939-A5A4-3B8C203048E1}" type="pres">
      <dgm:prSet presAssocID="{3D09A8AA-469E-43A8-B304-C459F482FEB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6E11E0-FA03-4BDA-95F8-2D39B916769C}" type="pres">
      <dgm:prSet presAssocID="{ACEF8B1A-2FBC-43C7-8A4E-B2DDBFEAB8D0}" presName="parTrans" presStyleLbl="bgSibTrans2D1" presStyleIdx="2" presStyleCnt="6"/>
      <dgm:spPr/>
      <dgm:t>
        <a:bodyPr/>
        <a:lstStyle/>
        <a:p>
          <a:endParaRPr lang="uk-UA"/>
        </a:p>
      </dgm:t>
    </dgm:pt>
    <dgm:pt modelId="{01960176-9EC5-4A85-BF16-E29CA5CDD4C8}" type="pres">
      <dgm:prSet presAssocID="{46A0565E-9BC8-41B9-8202-63F6F0A878A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1DBFC49-25EF-4EAF-A408-5C772CE71C40}" type="pres">
      <dgm:prSet presAssocID="{EA49FAC1-B97D-4D0A-9760-82020CBB8ACD}" presName="parTrans" presStyleLbl="bgSibTrans2D1" presStyleIdx="3" presStyleCnt="6"/>
      <dgm:spPr/>
      <dgm:t>
        <a:bodyPr/>
        <a:lstStyle/>
        <a:p>
          <a:endParaRPr lang="uk-UA"/>
        </a:p>
      </dgm:t>
    </dgm:pt>
    <dgm:pt modelId="{7968CD33-F207-4478-AA05-809FD49DF1AB}" type="pres">
      <dgm:prSet presAssocID="{21FB53E5-EAFA-49CF-9D6F-801CFC71A70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7045FC-938B-41F3-B877-B95C3CD2C6C0}" type="pres">
      <dgm:prSet presAssocID="{236F666E-1962-4E45-A210-EB2D4AADCF59}" presName="parTrans" presStyleLbl="bgSibTrans2D1" presStyleIdx="4" presStyleCnt="6"/>
      <dgm:spPr/>
      <dgm:t>
        <a:bodyPr/>
        <a:lstStyle/>
        <a:p>
          <a:endParaRPr lang="uk-UA"/>
        </a:p>
      </dgm:t>
    </dgm:pt>
    <dgm:pt modelId="{169744A6-5AEF-457B-BBF8-636CA576CE1E}" type="pres">
      <dgm:prSet presAssocID="{DDCD3E7D-A748-4497-83CC-95CDB05E9EA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E401F1-E6CD-43B0-827D-AC6353E0B97D}" type="pres">
      <dgm:prSet presAssocID="{9207B5CC-7738-4AC6-9927-EDCA9B220B1B}" presName="parTrans" presStyleLbl="bgSibTrans2D1" presStyleIdx="5" presStyleCnt="6"/>
      <dgm:spPr/>
      <dgm:t>
        <a:bodyPr/>
        <a:lstStyle/>
        <a:p>
          <a:endParaRPr lang="uk-UA"/>
        </a:p>
      </dgm:t>
    </dgm:pt>
    <dgm:pt modelId="{F9C2FD9A-E85D-4EB7-81E6-243347BA3802}" type="pres">
      <dgm:prSet presAssocID="{F1E9EF30-DB12-4EF4-8749-AA53D142203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A616AFA-D432-4E66-876C-C96587277477}" srcId="{CAD9CE5A-AB58-421D-BD6B-B0D113DCD9CE}" destId="{DDCD3E7D-A748-4497-83CC-95CDB05E9EAD}" srcOrd="4" destOrd="0" parTransId="{236F666E-1962-4E45-A210-EB2D4AADCF59}" sibTransId="{B2E9237D-E478-4816-9B1D-0D3F9A7031A8}"/>
    <dgm:cxn modelId="{F9D3CFEB-4B58-4D9E-95F8-596EB4609F6B}" type="presOf" srcId="{46A0565E-9BC8-41B9-8202-63F6F0A878AD}" destId="{01960176-9EC5-4A85-BF16-E29CA5CDD4C8}" srcOrd="0" destOrd="0" presId="urn:microsoft.com/office/officeart/2005/8/layout/radial4"/>
    <dgm:cxn modelId="{995A62CE-0B00-4531-86CA-6AAC6FAB5053}" srcId="{CAD9CE5A-AB58-421D-BD6B-B0D113DCD9CE}" destId="{3D09A8AA-469E-43A8-B304-C459F482FEB1}" srcOrd="1" destOrd="0" parTransId="{2B723B18-5AC1-4692-BACD-5CA95AB446A6}" sibTransId="{A444D630-157E-42C2-927A-123C9282DFBF}"/>
    <dgm:cxn modelId="{5DDD8586-98BE-4B48-B4B3-E15A3673F5A8}" type="presOf" srcId="{3BE0C36F-8211-4347-B3F1-1EE1B3D7EF85}" destId="{85CEAD59-918A-4E2A-AC6B-684D0B113F08}" srcOrd="0" destOrd="0" presId="urn:microsoft.com/office/officeart/2005/8/layout/radial4"/>
    <dgm:cxn modelId="{0AF0F5B1-1DE6-4F0A-9746-11B1E19EE64D}" type="presOf" srcId="{ACEF8B1A-2FBC-43C7-8A4E-B2DDBFEAB8D0}" destId="{996E11E0-FA03-4BDA-95F8-2D39B916769C}" srcOrd="0" destOrd="0" presId="urn:microsoft.com/office/officeart/2005/8/layout/radial4"/>
    <dgm:cxn modelId="{4BA723E3-CCA4-46BE-BDBE-89CCCAA7E432}" srcId="{CAD9CE5A-AB58-421D-BD6B-B0D113DCD9CE}" destId="{3BE0C36F-8211-4347-B3F1-1EE1B3D7EF85}" srcOrd="0" destOrd="0" parTransId="{6218D97E-193E-413B-9AA2-C0E3B2C3421B}" sibTransId="{DD1DC3CB-3697-4F83-BF6C-2E35BCC69E82}"/>
    <dgm:cxn modelId="{F316CE01-75D8-4CE8-9165-377C22CF00F2}" type="presOf" srcId="{21FB53E5-EAFA-49CF-9D6F-801CFC71A703}" destId="{7968CD33-F207-4478-AA05-809FD49DF1AB}" srcOrd="0" destOrd="0" presId="urn:microsoft.com/office/officeart/2005/8/layout/radial4"/>
    <dgm:cxn modelId="{ADB1ADAF-0E1D-4ABA-A14F-64496C367481}" type="presOf" srcId="{236F666E-1962-4E45-A210-EB2D4AADCF59}" destId="{1A7045FC-938B-41F3-B877-B95C3CD2C6C0}" srcOrd="0" destOrd="0" presId="urn:microsoft.com/office/officeart/2005/8/layout/radial4"/>
    <dgm:cxn modelId="{788853D1-8615-44DF-AE3D-2D9296C3B5D0}" type="presOf" srcId="{F1E9EF30-DB12-4EF4-8749-AA53D142203A}" destId="{F9C2FD9A-E85D-4EB7-81E6-243347BA3802}" srcOrd="0" destOrd="0" presId="urn:microsoft.com/office/officeart/2005/8/layout/radial4"/>
    <dgm:cxn modelId="{72765B27-5F92-4442-95AC-D6F3195569C2}" srcId="{CAD9CE5A-AB58-421D-BD6B-B0D113DCD9CE}" destId="{46A0565E-9BC8-41B9-8202-63F6F0A878AD}" srcOrd="2" destOrd="0" parTransId="{ACEF8B1A-2FBC-43C7-8A4E-B2DDBFEAB8D0}" sibTransId="{DD48A7AD-3534-4373-BC6B-118827927761}"/>
    <dgm:cxn modelId="{C581A7A9-A3D0-46BA-9A3D-3238EFE74740}" type="presOf" srcId="{9012D299-0C4D-48C7-A855-63DCA35B2EAE}" destId="{5308581B-CE0C-48F2-A2DD-7198556DCD6F}" srcOrd="0" destOrd="0" presId="urn:microsoft.com/office/officeart/2005/8/layout/radial4"/>
    <dgm:cxn modelId="{F594F4A0-66F9-4717-B5B4-8B9E5405606A}" srcId="{CAD9CE5A-AB58-421D-BD6B-B0D113DCD9CE}" destId="{21FB53E5-EAFA-49CF-9D6F-801CFC71A703}" srcOrd="3" destOrd="0" parTransId="{EA49FAC1-B97D-4D0A-9760-82020CBB8ACD}" sibTransId="{48153BA3-86D7-4061-BF94-9655EFF25992}"/>
    <dgm:cxn modelId="{60C319C1-B252-4D71-AFAA-DB4380F84CEE}" type="presOf" srcId="{6218D97E-193E-413B-9AA2-C0E3B2C3421B}" destId="{FEB2CD2F-AADE-4E01-922A-A8D5850CD112}" srcOrd="0" destOrd="0" presId="urn:microsoft.com/office/officeart/2005/8/layout/radial4"/>
    <dgm:cxn modelId="{A0C2A227-5A32-45AC-B8E4-C44C859DD699}" type="presOf" srcId="{3D09A8AA-469E-43A8-B304-C459F482FEB1}" destId="{B1458A6E-C9B1-4939-A5A4-3B8C203048E1}" srcOrd="0" destOrd="0" presId="urn:microsoft.com/office/officeart/2005/8/layout/radial4"/>
    <dgm:cxn modelId="{1391D03E-7E6C-47C9-BAB9-99D7F4E5A45A}" type="presOf" srcId="{DDCD3E7D-A748-4497-83CC-95CDB05E9EAD}" destId="{169744A6-5AEF-457B-BBF8-636CA576CE1E}" srcOrd="0" destOrd="0" presId="urn:microsoft.com/office/officeart/2005/8/layout/radial4"/>
    <dgm:cxn modelId="{7B35C220-EBD1-4407-9FEA-D279306EC7F3}" type="presOf" srcId="{CAD9CE5A-AB58-421D-BD6B-B0D113DCD9CE}" destId="{026FE035-C0D7-416A-AE8A-55D90CA61EC0}" srcOrd="0" destOrd="0" presId="urn:microsoft.com/office/officeart/2005/8/layout/radial4"/>
    <dgm:cxn modelId="{57CA8B46-EB76-46E7-9ED7-A069542F4EC2}" type="presOf" srcId="{EA49FAC1-B97D-4D0A-9760-82020CBB8ACD}" destId="{31DBFC49-25EF-4EAF-A408-5C772CE71C40}" srcOrd="0" destOrd="0" presId="urn:microsoft.com/office/officeart/2005/8/layout/radial4"/>
    <dgm:cxn modelId="{CE4E6D53-83AC-4A9B-BF77-848E1B4D5D90}" srcId="{CAD9CE5A-AB58-421D-BD6B-B0D113DCD9CE}" destId="{F1E9EF30-DB12-4EF4-8749-AA53D142203A}" srcOrd="5" destOrd="0" parTransId="{9207B5CC-7738-4AC6-9927-EDCA9B220B1B}" sibTransId="{850A3E05-69D6-46E5-9890-225260E2280A}"/>
    <dgm:cxn modelId="{B2E8ECEA-7CD7-4882-A248-DEC6EC22E4B5}" type="presOf" srcId="{2B723B18-5AC1-4692-BACD-5CA95AB446A6}" destId="{E20FB36B-79AB-4467-ABE8-5BF2BA550395}" srcOrd="0" destOrd="0" presId="urn:microsoft.com/office/officeart/2005/8/layout/radial4"/>
    <dgm:cxn modelId="{6F18242C-4E88-4116-B3BF-CB8173A8325E}" type="presOf" srcId="{9207B5CC-7738-4AC6-9927-EDCA9B220B1B}" destId="{18E401F1-E6CD-43B0-827D-AC6353E0B97D}" srcOrd="0" destOrd="0" presId="urn:microsoft.com/office/officeart/2005/8/layout/radial4"/>
    <dgm:cxn modelId="{0C795F65-6B40-4F8B-BD16-3C1E017E1304}" srcId="{9012D299-0C4D-48C7-A855-63DCA35B2EAE}" destId="{CAD9CE5A-AB58-421D-BD6B-B0D113DCD9CE}" srcOrd="0" destOrd="0" parTransId="{3076712E-2FC3-4B27-B4CC-93100F39A332}" sibTransId="{A8A6B17D-A357-4D22-B3FF-F561AC96D8BF}"/>
    <dgm:cxn modelId="{B2D04085-EB01-44BF-8A35-FBB85C9939E8}" type="presParOf" srcId="{5308581B-CE0C-48F2-A2DD-7198556DCD6F}" destId="{026FE035-C0D7-416A-AE8A-55D90CA61EC0}" srcOrd="0" destOrd="0" presId="urn:microsoft.com/office/officeart/2005/8/layout/radial4"/>
    <dgm:cxn modelId="{C02623C4-0062-4A3A-865D-9A35159F01EC}" type="presParOf" srcId="{5308581B-CE0C-48F2-A2DD-7198556DCD6F}" destId="{FEB2CD2F-AADE-4E01-922A-A8D5850CD112}" srcOrd="1" destOrd="0" presId="urn:microsoft.com/office/officeart/2005/8/layout/radial4"/>
    <dgm:cxn modelId="{58BDFD38-198C-4C01-95A8-DD165056BE74}" type="presParOf" srcId="{5308581B-CE0C-48F2-A2DD-7198556DCD6F}" destId="{85CEAD59-918A-4E2A-AC6B-684D0B113F08}" srcOrd="2" destOrd="0" presId="urn:microsoft.com/office/officeart/2005/8/layout/radial4"/>
    <dgm:cxn modelId="{0ABAB515-95D8-4A4B-B944-F4D75CDABBFD}" type="presParOf" srcId="{5308581B-CE0C-48F2-A2DD-7198556DCD6F}" destId="{E20FB36B-79AB-4467-ABE8-5BF2BA550395}" srcOrd="3" destOrd="0" presId="urn:microsoft.com/office/officeart/2005/8/layout/radial4"/>
    <dgm:cxn modelId="{A7C2756A-333F-47C0-A1DE-53966AC8D248}" type="presParOf" srcId="{5308581B-CE0C-48F2-A2DD-7198556DCD6F}" destId="{B1458A6E-C9B1-4939-A5A4-3B8C203048E1}" srcOrd="4" destOrd="0" presId="urn:microsoft.com/office/officeart/2005/8/layout/radial4"/>
    <dgm:cxn modelId="{57A58D5D-1B27-40E8-8463-E3A28FBFCCFE}" type="presParOf" srcId="{5308581B-CE0C-48F2-A2DD-7198556DCD6F}" destId="{996E11E0-FA03-4BDA-95F8-2D39B916769C}" srcOrd="5" destOrd="0" presId="urn:microsoft.com/office/officeart/2005/8/layout/radial4"/>
    <dgm:cxn modelId="{00C0502C-48E5-4806-B1D6-4DC1F50A70E1}" type="presParOf" srcId="{5308581B-CE0C-48F2-A2DD-7198556DCD6F}" destId="{01960176-9EC5-4A85-BF16-E29CA5CDD4C8}" srcOrd="6" destOrd="0" presId="urn:microsoft.com/office/officeart/2005/8/layout/radial4"/>
    <dgm:cxn modelId="{84D75524-4C2E-4580-BE27-2430602D1085}" type="presParOf" srcId="{5308581B-CE0C-48F2-A2DD-7198556DCD6F}" destId="{31DBFC49-25EF-4EAF-A408-5C772CE71C40}" srcOrd="7" destOrd="0" presId="urn:microsoft.com/office/officeart/2005/8/layout/radial4"/>
    <dgm:cxn modelId="{87A2D5DD-42F6-4832-850D-39A739FE2299}" type="presParOf" srcId="{5308581B-CE0C-48F2-A2DD-7198556DCD6F}" destId="{7968CD33-F207-4478-AA05-809FD49DF1AB}" srcOrd="8" destOrd="0" presId="urn:microsoft.com/office/officeart/2005/8/layout/radial4"/>
    <dgm:cxn modelId="{10B1BE27-9BAC-4D40-8A43-71CB03E2DDBE}" type="presParOf" srcId="{5308581B-CE0C-48F2-A2DD-7198556DCD6F}" destId="{1A7045FC-938B-41F3-B877-B95C3CD2C6C0}" srcOrd="9" destOrd="0" presId="urn:microsoft.com/office/officeart/2005/8/layout/radial4"/>
    <dgm:cxn modelId="{91CD1892-0DBF-4BFB-864F-8C7909F70531}" type="presParOf" srcId="{5308581B-CE0C-48F2-A2DD-7198556DCD6F}" destId="{169744A6-5AEF-457B-BBF8-636CA576CE1E}" srcOrd="10" destOrd="0" presId="urn:microsoft.com/office/officeart/2005/8/layout/radial4"/>
    <dgm:cxn modelId="{88999B92-1ACC-46A1-AB88-45F7FE67CCF7}" type="presParOf" srcId="{5308581B-CE0C-48F2-A2DD-7198556DCD6F}" destId="{18E401F1-E6CD-43B0-827D-AC6353E0B97D}" srcOrd="11" destOrd="0" presId="urn:microsoft.com/office/officeart/2005/8/layout/radial4"/>
    <dgm:cxn modelId="{A6E86609-AD1A-4757-9F0B-6B39764B0FE3}" type="presParOf" srcId="{5308581B-CE0C-48F2-A2DD-7198556DCD6F}" destId="{F9C2FD9A-E85D-4EB7-81E6-243347BA3802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F3E89-A0D8-4CEA-8D97-C89BB2CB1BA3}">
      <dsp:nvSpPr>
        <dsp:cNvPr id="0" name=""/>
        <dsp:cNvSpPr/>
      </dsp:nvSpPr>
      <dsp:spPr>
        <a:xfrm>
          <a:off x="4885028" y="2158484"/>
          <a:ext cx="1657171" cy="16571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методи </a:t>
          </a:r>
          <a:endParaRPr lang="uk-UA" sz="2700" kern="1200" dirty="0"/>
        </a:p>
      </dsp:txBody>
      <dsp:txXfrm>
        <a:off x="5127715" y="2401171"/>
        <a:ext cx="1171797" cy="1171797"/>
      </dsp:txXfrm>
    </dsp:sp>
    <dsp:sp modelId="{F940ED8B-FACF-46E6-B2BD-7430F821B913}">
      <dsp:nvSpPr>
        <dsp:cNvPr id="0" name=""/>
        <dsp:cNvSpPr/>
      </dsp:nvSpPr>
      <dsp:spPr>
        <a:xfrm rot="16200000">
          <a:off x="5537463" y="1554376"/>
          <a:ext cx="352301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>
        <a:off x="5590308" y="1719909"/>
        <a:ext cx="246611" cy="338062"/>
      </dsp:txXfrm>
    </dsp:sp>
    <dsp:sp modelId="{1EB41180-4F69-49EE-BB7D-1A95D83ECAD8}">
      <dsp:nvSpPr>
        <dsp:cNvPr id="0" name=""/>
        <dsp:cNvSpPr/>
      </dsp:nvSpPr>
      <dsp:spPr>
        <a:xfrm>
          <a:off x="4967887" y="2310"/>
          <a:ext cx="1491454" cy="149145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спосте</a:t>
          </a:r>
          <a:r>
            <a:rPr lang="uk-UA" sz="2400" kern="1200" dirty="0" smtClean="0"/>
            <a:t>-</a:t>
          </a:r>
          <a:r>
            <a:rPr lang="uk-UA" sz="2400" kern="1200" dirty="0" err="1" smtClean="0"/>
            <a:t>режен</a:t>
          </a:r>
          <a:r>
            <a:rPr lang="uk-UA" sz="2400" kern="1200" dirty="0" smtClean="0"/>
            <a:t>-ня</a:t>
          </a:r>
          <a:endParaRPr lang="uk-UA" sz="2400" kern="1200" dirty="0"/>
        </a:p>
      </dsp:txBody>
      <dsp:txXfrm>
        <a:off x="5186305" y="220728"/>
        <a:ext cx="1054618" cy="1054618"/>
      </dsp:txXfrm>
    </dsp:sp>
    <dsp:sp modelId="{C1476695-586D-49A4-A741-BA5F6C552E4C}">
      <dsp:nvSpPr>
        <dsp:cNvPr id="0" name=""/>
        <dsp:cNvSpPr/>
      </dsp:nvSpPr>
      <dsp:spPr>
        <a:xfrm rot="19285714">
          <a:off x="6437332" y="1987730"/>
          <a:ext cx="352301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>
        <a:off x="6448861" y="2133366"/>
        <a:ext cx="246611" cy="338062"/>
      </dsp:txXfrm>
    </dsp:sp>
    <dsp:sp modelId="{559F7B1F-0996-474C-A247-B7A7FCDC0A27}">
      <dsp:nvSpPr>
        <dsp:cNvPr id="0" name=""/>
        <dsp:cNvSpPr/>
      </dsp:nvSpPr>
      <dsp:spPr>
        <a:xfrm>
          <a:off x="6718434" y="845328"/>
          <a:ext cx="1491454" cy="149145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карто-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графу-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вання</a:t>
          </a:r>
          <a:endParaRPr lang="uk-UA" sz="2400" kern="1200" dirty="0"/>
        </a:p>
      </dsp:txBody>
      <dsp:txXfrm>
        <a:off x="6936852" y="1063746"/>
        <a:ext cx="1054618" cy="1054618"/>
      </dsp:txXfrm>
    </dsp:sp>
    <dsp:sp modelId="{3041424F-1709-42F6-BF7E-B714F5D0E166}">
      <dsp:nvSpPr>
        <dsp:cNvPr id="0" name=""/>
        <dsp:cNvSpPr/>
      </dsp:nvSpPr>
      <dsp:spPr>
        <a:xfrm rot="788986">
          <a:off x="6648108" y="2961792"/>
          <a:ext cx="326349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>
        <a:off x="6649392" y="3063343"/>
        <a:ext cx="228444" cy="338062"/>
      </dsp:txXfrm>
    </dsp:sp>
    <dsp:sp modelId="{DE01E664-0FF9-474B-8E99-F401D1184284}">
      <dsp:nvSpPr>
        <dsp:cNvPr id="0" name=""/>
        <dsp:cNvSpPr/>
      </dsp:nvSpPr>
      <dsp:spPr>
        <a:xfrm>
          <a:off x="7100526" y="2739577"/>
          <a:ext cx="1491454" cy="149145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прогно-зуван</a:t>
          </a:r>
          <a:r>
            <a:rPr lang="uk-UA" sz="2400" kern="1200" dirty="0" smtClean="0"/>
            <a:t>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ня</a:t>
          </a:r>
          <a:endParaRPr lang="uk-UA" sz="2400" kern="1200" dirty="0"/>
        </a:p>
      </dsp:txBody>
      <dsp:txXfrm>
        <a:off x="7318944" y="2957995"/>
        <a:ext cx="1054618" cy="1054618"/>
      </dsp:txXfrm>
    </dsp:sp>
    <dsp:sp modelId="{21F494CD-C92B-48F5-A498-2E3C5AD3CD79}">
      <dsp:nvSpPr>
        <dsp:cNvPr id="0" name=""/>
        <dsp:cNvSpPr/>
      </dsp:nvSpPr>
      <dsp:spPr>
        <a:xfrm rot="3857143">
          <a:off x="6036852" y="3742344"/>
          <a:ext cx="352301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>
        <a:off x="6066768" y="3807420"/>
        <a:ext cx="246611" cy="338062"/>
      </dsp:txXfrm>
    </dsp:sp>
    <dsp:sp modelId="{19F1D0F2-02D6-4EE4-B892-EBF6F44514C3}">
      <dsp:nvSpPr>
        <dsp:cNvPr id="0" name=""/>
        <dsp:cNvSpPr/>
      </dsp:nvSpPr>
      <dsp:spPr>
        <a:xfrm>
          <a:off x="5939367" y="4258642"/>
          <a:ext cx="1491454" cy="149145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порів</a:t>
          </a:r>
          <a:r>
            <a:rPr lang="uk-UA" sz="2400" kern="1200" dirty="0" smtClean="0"/>
            <a:t>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няння</a:t>
          </a:r>
          <a:endParaRPr lang="uk-UA" sz="2400" kern="1200" dirty="0"/>
        </a:p>
      </dsp:txBody>
      <dsp:txXfrm>
        <a:off x="6157785" y="4477060"/>
        <a:ext cx="1054618" cy="1054618"/>
      </dsp:txXfrm>
    </dsp:sp>
    <dsp:sp modelId="{1A3D9EA6-745F-4E2C-A1FD-7B3F62ACE5EA}">
      <dsp:nvSpPr>
        <dsp:cNvPr id="0" name=""/>
        <dsp:cNvSpPr/>
      </dsp:nvSpPr>
      <dsp:spPr>
        <a:xfrm rot="6894716">
          <a:off x="5058385" y="3743853"/>
          <a:ext cx="345817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 rot="10800000">
        <a:off x="5132107" y="3809495"/>
        <a:ext cx="242072" cy="338062"/>
      </dsp:txXfrm>
    </dsp:sp>
    <dsp:sp modelId="{7EEF7A3E-AFCE-4958-ABA6-E129BCF3AA5E}">
      <dsp:nvSpPr>
        <dsp:cNvPr id="0" name=""/>
        <dsp:cNvSpPr/>
      </dsp:nvSpPr>
      <dsp:spPr>
        <a:xfrm>
          <a:off x="4029904" y="4260952"/>
          <a:ext cx="1491454" cy="149145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узагаль-нення</a:t>
          </a:r>
          <a:endParaRPr lang="uk-UA" sz="2400" kern="1200" dirty="0"/>
        </a:p>
      </dsp:txBody>
      <dsp:txXfrm>
        <a:off x="4248322" y="4479370"/>
        <a:ext cx="1054618" cy="1054618"/>
      </dsp:txXfrm>
    </dsp:sp>
    <dsp:sp modelId="{6D43E2B4-6864-4A5F-A148-7668AF075B73}">
      <dsp:nvSpPr>
        <dsp:cNvPr id="0" name=""/>
        <dsp:cNvSpPr/>
      </dsp:nvSpPr>
      <dsp:spPr>
        <a:xfrm rot="10028571">
          <a:off x="4415345" y="2961467"/>
          <a:ext cx="352301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 rot="10800000">
        <a:off x="4519710" y="3062396"/>
        <a:ext cx="246611" cy="338062"/>
      </dsp:txXfrm>
    </dsp:sp>
    <dsp:sp modelId="{23E5363A-36EA-4C5B-BE31-E9407DB35E2F}">
      <dsp:nvSpPr>
        <dsp:cNvPr id="0" name=""/>
        <dsp:cNvSpPr/>
      </dsp:nvSpPr>
      <dsp:spPr>
        <a:xfrm>
          <a:off x="2784991" y="2739575"/>
          <a:ext cx="1491454" cy="149145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матема-тичні</a:t>
          </a:r>
          <a:endParaRPr lang="uk-UA" sz="2400" kern="1200" dirty="0"/>
        </a:p>
      </dsp:txBody>
      <dsp:txXfrm>
        <a:off x="3003409" y="2957993"/>
        <a:ext cx="1054618" cy="1054618"/>
      </dsp:txXfrm>
    </dsp:sp>
    <dsp:sp modelId="{CCCAC38F-9A48-464B-82F6-A131B9A537E9}">
      <dsp:nvSpPr>
        <dsp:cNvPr id="0" name=""/>
        <dsp:cNvSpPr/>
      </dsp:nvSpPr>
      <dsp:spPr>
        <a:xfrm rot="13026173">
          <a:off x="4562475" y="1985431"/>
          <a:ext cx="398668" cy="5634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100" kern="1200"/>
        </a:p>
      </dsp:txBody>
      <dsp:txXfrm rot="10800000">
        <a:off x="4669969" y="2134193"/>
        <a:ext cx="279068" cy="338062"/>
      </dsp:txXfrm>
    </dsp:sp>
    <dsp:sp modelId="{BDF5615C-FA8D-4D9D-8C3C-A29B159B9956}">
      <dsp:nvSpPr>
        <dsp:cNvPr id="0" name=""/>
        <dsp:cNvSpPr/>
      </dsp:nvSpPr>
      <dsp:spPr>
        <a:xfrm>
          <a:off x="3084683" y="813187"/>
          <a:ext cx="1522252" cy="152225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опис</a:t>
          </a:r>
          <a:endParaRPr lang="uk-UA" sz="2400" kern="1200" dirty="0"/>
        </a:p>
      </dsp:txBody>
      <dsp:txXfrm>
        <a:off x="3307612" y="1036116"/>
        <a:ext cx="1076394" cy="10763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603DB-0EA5-425F-987C-57FDF0804CF4}" type="datetimeFigureOut">
              <a:rPr lang="uk-UA" smtClean="0"/>
              <a:pPr/>
              <a:t>16.02.2015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F0FF1-EF5F-4145-BA64-7ECAAAA5E52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8991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5302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0039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6255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4213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98737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0122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76678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61147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7458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2705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19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466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9367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5402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3773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0752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38336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7918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94472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60826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44000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969316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45195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19965-6C03-42A6-BE60-056975A83D0D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9771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8070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65699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85849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96149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82366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61988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71597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08040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43865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39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784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219965-6C03-42A6-BE60-056975A83D0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2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40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1874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7874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9015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1093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4142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F0FF1-EF5F-4145-BA64-7ECAAAA5E529}" type="slidenum">
              <a:rPr lang="uk-UA" smtClean="0"/>
              <a:pPr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1455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17312-8E61-4047-9955-3175D04A6A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761F4-250C-43D8-93A2-4573A87E27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592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55FE-0AF8-46E9-8475-D6C153283B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67745-0E41-4D4F-8094-C57BF06AA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530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8F7F6-9042-4997-BF30-2F6F7F0643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47B79-6FA2-4CA8-9C7E-CC7F85AF91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632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17312-8E61-4047-9955-3175D04A6A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761F4-250C-43D8-93A2-4573A87E27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22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alphaModFix amt="6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58D53-FAC6-41BF-893D-669C1350DD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47D6-4A1C-4469-8F09-7CC60C29D5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045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83E5-A1A0-4018-AF6C-C624894ACF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FBF8-F116-4FCF-939E-15D7B955CB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80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2D30D-AF04-419D-A044-6908DD6853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97A2-03F7-40A8-A3C2-0764CC1139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580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CE443-D113-46B5-85FE-1FE7E68CF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CC4BF-FE88-453D-A570-95004058CD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151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B3FCB-5A31-4FB8-9A96-D4D2293E3F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0AAAB-96D9-48E6-BAF1-D0703E3AE4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20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26334-09B5-4344-B95B-230A14DEA3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9F0DB-DDE5-464C-AE73-DE5626C5E5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16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1E62-88E2-4DDB-8C6C-84C5C8ABE2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33F0B-BDD2-48C2-A7BF-FCAE9EB29C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5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alphaModFix amt="6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58D53-FAC6-41BF-893D-669C1350DD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47D6-4A1C-4469-8F09-7CC60C29D5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853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88C3B-BFA8-49A8-A610-D0EE4F3DA6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6FA64-BB36-4876-B991-3007631727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0219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55FE-0AF8-46E9-8475-D6C153283B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67745-0E41-4D4F-8094-C57BF06AA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569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8F7F6-9042-4997-BF30-2F6F7F0643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47B79-6FA2-4CA8-9C7E-CC7F85AF91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81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83E5-A1A0-4018-AF6C-C624894ACF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FBF8-F116-4FCF-939E-15D7B955CB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3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2D30D-AF04-419D-A044-6908DD6853D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97A2-03F7-40A8-A3C2-0764CC1139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9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CE443-D113-46B5-85FE-1FE7E68CF7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CC4BF-FE88-453D-A570-95004058CD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97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B3FCB-5A31-4FB8-9A96-D4D2293E3F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0AAAB-96D9-48E6-BAF1-D0703E3AE4D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1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26334-09B5-4344-B95B-230A14DEA3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9F0DB-DDE5-464C-AE73-DE5626C5E5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460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1E62-88E2-4DDB-8C6C-84C5C8ABE2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33F0B-BDD2-48C2-A7BF-FCAE9EB29C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88C3B-BFA8-49A8-A610-D0EE4F3DA6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6FA64-BB36-4876-B991-3007631727F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989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D98943B3-C96E-4BBE-883F-5DCA3FD4E3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48DAFC8-DC14-401F-9290-69C2CD425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753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D98943B3-C96E-4BBE-883F-5DCA3FD4E33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16.02.2015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48DAFC8-DC14-401F-9290-69C2CD425B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968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48;&#1079;&#1074;&#1077;&#1088;&#1078;&#1077;&#1085;&#1080;&#1077;%20&#1074;&#1091;&#1083;&#1082;&#1072;&#1085;&#1072;.AVI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yex.ru/10/3/additional1091.html" TargetMode="External"/><Relationship Id="rId13" Type="http://schemas.openxmlformats.org/officeDocument/2006/relationships/hyperlink" Target="http://lamahama.com/pictures/327-59-daily-photo-shoot.html" TargetMode="External"/><Relationship Id="rId3" Type="http://schemas.openxmlformats.org/officeDocument/2006/relationships/hyperlink" Target="http://900igr.net/kartinki/geografija/CHjornoe-i-Azovskoe-more/008-CHernoe-more-Izvestnoe-u-drevnikh-grekov-pod-nazvaniem-Pont-Aksinskij.html" TargetMode="External"/><Relationship Id="rId7" Type="http://schemas.openxmlformats.org/officeDocument/2006/relationships/hyperlink" Target="http://www.photosight.ru/photos/2749446/" TargetMode="External"/><Relationship Id="rId12" Type="http://schemas.openxmlformats.org/officeDocument/2006/relationships/hyperlink" Target="http://dailystavropol.ru/mchs-preduprezhdaet-o-ploxoj-pogode/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foto.delfi.ua/user_picture/23112/" TargetMode="External"/><Relationship Id="rId11" Type="http://schemas.openxmlformats.org/officeDocument/2006/relationships/hyperlink" Target="http://www.chitalnya.ru/work/776320/" TargetMode="External"/><Relationship Id="rId5" Type="http://schemas.openxmlformats.org/officeDocument/2006/relationships/hyperlink" Target="http://izloj.ru/docs/300/index-60660.html" TargetMode="External"/><Relationship Id="rId10" Type="http://schemas.openxmlformats.org/officeDocument/2006/relationships/hyperlink" Target="http://hallpic.ru/wallpapers/465196-more_nebo_nature_volnyi_priroda/?download=original" TargetMode="External"/><Relationship Id="rId4" Type="http://schemas.openxmlformats.org/officeDocument/2006/relationships/hyperlink" Target="http://www.photoukraine.com/russian/photos/region/5/5532" TargetMode="External"/><Relationship Id="rId9" Type="http://schemas.openxmlformats.org/officeDocument/2006/relationships/hyperlink" Target="http://litsait.ru/stihi/peizazhnaja-lirika/rasterjavshiisja-v-belom-bezmolvii.html" TargetMode="External"/><Relationship Id="rId14" Type="http://schemas.openxmlformats.org/officeDocument/2006/relationships/hyperlink" Target="http://3sofiter1.livejournal.com/96701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9665" y="1280159"/>
            <a:ext cx="9476510" cy="285957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2800" b="1" dirty="0">
                <a:latin typeface="Times New Roman"/>
                <a:ea typeface="Times New Roman"/>
              </a:rPr>
              <a:t>«Знайомтесь! Наука географія!» 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Вступ</a:t>
            </a:r>
            <a:r>
              <a:rPr lang="uk-UA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Географія – наука про Землю, її природу, населення та господарську діяльність, про взаємодію природи і людства. Значення географічних знань та вмінь. Основні друковані та електронні джерела географічної інформації, їх значення</a:t>
            </a:r>
            <a:endParaRPr lang="uk-UA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38502" y="4139737"/>
            <a:ext cx="5436523" cy="1961805"/>
          </a:xfrm>
        </p:spPr>
        <p:txBody>
          <a:bodyPr/>
          <a:lstStyle/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Презентацію виконала:</a:t>
            </a:r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Пилипенко Людмила Петрівна</a:t>
            </a:r>
          </a:p>
          <a:p>
            <a:pPr algn="l"/>
            <a:r>
              <a:rPr lang="uk-U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географії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Степанівської загальноосвітньої школи І-ІІ ст.</a:t>
            </a:r>
          </a:p>
          <a:p>
            <a:pPr algn="l"/>
            <a:r>
              <a:rPr lang="uk-UA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Драбівської районної ради Черкаської області</a:t>
            </a:r>
          </a:p>
          <a:p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60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651168"/>
            <a:ext cx="10972800" cy="1206832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і як співають райські птахи,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6332" y="133735"/>
            <a:ext cx="4697851" cy="3523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6948" y="2415619"/>
            <a:ext cx="5097590" cy="36194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847" y="1861098"/>
            <a:ext cx="4325208" cy="359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5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0972800" cy="1030778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побачити місячні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веселки на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водоспаді Вікторія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6254" y="831272"/>
            <a:ext cx="6191837" cy="45221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803" y="148404"/>
            <a:ext cx="5459685" cy="47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7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26657"/>
            <a:ext cx="10972800" cy="1131342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і чарівні квіти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Амазонії,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2935" y="4023361"/>
            <a:ext cx="2941381" cy="2614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549" y="188394"/>
            <a:ext cx="5428317" cy="3485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935" y="188393"/>
            <a:ext cx="5637590" cy="34858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1340" y="3424033"/>
            <a:ext cx="4874144" cy="25112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9909" y="4023361"/>
            <a:ext cx="2755957" cy="261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1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69775"/>
            <a:ext cx="10972800" cy="1014151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пірнути у казковий світ коралових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рифів,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21459"/>
            <a:ext cx="5933262" cy="39483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88" y="278534"/>
            <a:ext cx="5701143" cy="427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503025"/>
            <a:ext cx="10972800" cy="1064029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затамувавши подих, оглянути світ з вершини Джомолунгми... 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683" y="180938"/>
            <a:ext cx="5104579" cy="36078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437" y="180938"/>
            <a:ext cx="5159585" cy="360783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378493" y="2759825"/>
            <a:ext cx="5454641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0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4099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48145"/>
            <a:ext cx="10972800" cy="5378019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3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«Географія</a:t>
            </a: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з грецької мови 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означає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uk-UA" sz="36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землеопис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uk-UA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гео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– земля, </a:t>
            </a:r>
            <a:r>
              <a:rPr lang="uk-UA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графо</a:t>
            </a: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– пишу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</a:p>
          <a:p>
            <a:pPr marL="0" indent="0">
              <a:buNone/>
            </a:pPr>
            <a:r>
              <a:rPr lang="uk-UA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Вперше назву «географія»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застосував до науки про Землю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давньогрецький учений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	 </a:t>
            </a:r>
            <a:r>
              <a:rPr lang="uk-UA" sz="3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Ератосфен</a:t>
            </a:r>
            <a:endParaRPr lang="uk-UA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695" y="1547645"/>
            <a:ext cx="4699461" cy="465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06512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258471"/>
              </p:ext>
            </p:extLst>
          </p:nvPr>
        </p:nvGraphicFramePr>
        <p:xfrm>
          <a:off x="609600" y="881063"/>
          <a:ext cx="10972800" cy="5245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213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77" y="5718880"/>
            <a:ext cx="11774973" cy="1139120"/>
          </a:xfrm>
        </p:spPr>
        <p:txBody>
          <a:bodyPr/>
          <a:lstStyle/>
          <a:p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Знання карти потрібне </a:t>
            </a:r>
            <a:r>
              <a:rPr lang="uk-UA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представникам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uk-UA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багатьох </a:t>
            </a:r>
            <a:r>
              <a:rPr lang="uk-UA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професій</a:t>
            </a:r>
            <a:endParaRPr lang="uk-UA" sz="4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73691" y="885695"/>
            <a:ext cx="5718544" cy="3798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2373" y="133388"/>
            <a:ext cx="4304149" cy="2559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382" y="133388"/>
            <a:ext cx="3848854" cy="2559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2373" y="2876203"/>
            <a:ext cx="4304149" cy="28278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926" y="2876203"/>
            <a:ext cx="3850310" cy="290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7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084601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Фізична карта світу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5193" y="908139"/>
            <a:ext cx="8761614" cy="582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4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59717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Синоптична карта Європи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773" r="4645"/>
          <a:stretch/>
        </p:blipFill>
        <p:spPr>
          <a:xfrm>
            <a:off x="2809702" y="914399"/>
            <a:ext cx="5951913" cy="588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9317" y="5242940"/>
            <a:ext cx="3918556" cy="1440492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Подаруй посмішку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посмішка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055" y="3861110"/>
            <a:ext cx="3970209" cy="2639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25" y="609917"/>
            <a:ext cx="3799706" cy="2518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7872" y="609917"/>
            <a:ext cx="3972392" cy="26407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540" y="4006735"/>
            <a:ext cx="3793777" cy="24936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-1901" t="17421" r="36057" b="44690"/>
          <a:stretch/>
        </p:blipFill>
        <p:spPr>
          <a:xfrm>
            <a:off x="4170863" y="1347541"/>
            <a:ext cx="3439145" cy="35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0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22147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географічних наук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651" r="2049" b="11727"/>
          <a:stretch/>
        </p:blipFill>
        <p:spPr>
          <a:xfrm>
            <a:off x="1175434" y="1180407"/>
            <a:ext cx="9841131" cy="523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3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82633"/>
            <a:ext cx="10972800" cy="964276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b="1" dirty="0" smtClean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«Запитання зі скриньки»  </a:t>
            </a:r>
            <a:r>
              <a:rPr lang="uk-UA" dirty="0"/>
              <a:t/>
            </a:r>
            <a:br>
              <a:rPr lang="uk-UA" dirty="0"/>
            </a:b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256" y="565266"/>
            <a:ext cx="11704320" cy="6292734"/>
          </a:xfrm>
          <a:ln>
            <a:solidFill>
              <a:schemeClr val="bg1"/>
            </a:solidFill>
          </a:ln>
        </p:spPr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Хто є автором підручника з географії?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 яких розділів складається підручник?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 знайти потрібну тему?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Що означають спеціальні позначки на сторінках підручника?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Що зображено на малюнках? (декілька прикладів)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Для чого виділяють слова у тексті?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Яку інформацію можна знайти в додатках, що містяться в кінці підручника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uk-UA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875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13905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 географічних досліджень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459988"/>
              </p:ext>
            </p:extLst>
          </p:nvPr>
        </p:nvGraphicFramePr>
        <p:xfrm>
          <a:off x="609599" y="947651"/>
          <a:ext cx="11427229" cy="575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1326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hlinkClick r:id="rId3" action="ppaction://hlinkfile"/>
              </a:rPr>
              <a:t>Извержение</a:t>
            </a:r>
            <a:r>
              <a:rPr lang="uk-UA" dirty="0" smtClean="0">
                <a:hlinkClick r:id="rId3" action="ppaction://hlinkfile"/>
              </a:rPr>
              <a:t> вулкана.</a:t>
            </a:r>
            <a:r>
              <a:rPr lang="en-US" dirty="0" smtClean="0">
                <a:hlinkClick r:id="rId3" action="ppaction://hlinkfile"/>
              </a:rPr>
              <a:t>AVI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2577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365" y="6381595"/>
            <a:ext cx="10972800" cy="199505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" name="Извержение вулкан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29917" y="50019"/>
            <a:ext cx="8441362" cy="6331576"/>
          </a:xfrm>
        </p:spPr>
      </p:pic>
    </p:spTree>
    <p:extLst>
      <p:ext uri="{BB962C8B-B14F-4D97-AF65-F5344CB8AC3E}">
        <p14:creationId xmlns:p14="http://schemas.microsoft.com/office/powerpoint/2010/main" val="41487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5490" y="5244673"/>
            <a:ext cx="2919339" cy="1289130"/>
          </a:xfrm>
        </p:spPr>
        <p:txBody>
          <a:bodyPr/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Спокійна, ніжна і лагідна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0465" y="3308709"/>
            <a:ext cx="4285026" cy="32269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829" y="251600"/>
            <a:ext cx="4565285" cy="28487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829" y="3499875"/>
            <a:ext cx="4565285" cy="30348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465" y="245676"/>
            <a:ext cx="4677295" cy="26246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8507" y="1326986"/>
            <a:ext cx="5565575" cy="369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1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4472" y="5370022"/>
            <a:ext cx="4661169" cy="1197032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Гнівна і грізна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57" y="238383"/>
            <a:ext cx="3458094" cy="25852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757" y="3784272"/>
            <a:ext cx="3341716" cy="27827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2989" y="238383"/>
            <a:ext cx="3782380" cy="25879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5641" y="3739330"/>
            <a:ext cx="3782380" cy="282772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906463" y="1531025"/>
            <a:ext cx="6120914" cy="38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7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9506"/>
            <a:ext cx="10972800" cy="964276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163783"/>
            <a:ext cx="10972800" cy="5386646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долину, на </a:t>
            </a: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поділ                                  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Сіре сукно лізе в вікно.     </a:t>
            </a:r>
            <a:endParaRPr lang="uk-UA" sz="18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Ліг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великий сивий віл</a:t>
            </a: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            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Місяць побачив, сонце забрало.   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Надійде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теля червоне,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Геть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того вола </a:t>
            </a:r>
            <a:r>
              <a:rPr lang="uk-UA" sz="1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прогоне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</a:t>
            </a: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uk-UA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Йшов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довгов’яз,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У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сиру землю зав’яз.       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З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небокраю, з-за діброви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Вийшли кралі чорноброві</a:t>
            </a: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                </a:t>
            </a:r>
            <a:r>
              <a:rPr lang="uk-UA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 взимку білим цвітом</a:t>
            </a: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Принесли водиці жбан,                        </a:t>
            </a:r>
            <a:r>
              <a:rPr lang="uk-U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 зацвів, неначе літом.  </a:t>
            </a:r>
            <a:r>
              <a:rPr lang="uk-UA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Полили колгоспний лан.   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Розсипався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горох на сто доріг,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Та </a:t>
            </a:r>
            <a:r>
              <a:rPr lang="uk-UA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ніхто його не збирає. </a:t>
            </a:r>
            <a:endParaRPr lang="uk-UA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971" y="2377440"/>
            <a:ext cx="3886847" cy="304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9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02689"/>
            <a:ext cx="10972800" cy="6655311"/>
          </a:xfrm>
        </p:spPr>
        <p:txBody>
          <a:bodyPr/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09185" y="1621605"/>
            <a:ext cx="3824043" cy="2449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061" y="202689"/>
            <a:ext cx="3953875" cy="2643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376" y="202689"/>
            <a:ext cx="4001979" cy="2652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064" y="3807334"/>
            <a:ext cx="4004290" cy="27264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058" y="3667068"/>
            <a:ext cx="3951566" cy="2871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09186" y="4239492"/>
            <a:ext cx="38240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Зібрала </a:t>
            </a: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сили з гір і </a:t>
            </a:r>
            <a:r>
              <a:rPr lang="uk-UA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долин.  Розкинулась </a:t>
            </a:r>
            <a:r>
              <a:rPr lang="uk-UA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всій красі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31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5410" y="1180407"/>
            <a:ext cx="6140336" cy="1415901"/>
          </a:xfrm>
        </p:spPr>
        <p:txBody>
          <a:bodyPr/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Пінитися від люті, здіймаючись до небес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599" y="3542691"/>
            <a:ext cx="4949147" cy="3088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35" y="168420"/>
            <a:ext cx="5350929" cy="355715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689265" y="2596308"/>
            <a:ext cx="5383678" cy="360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4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7033" y="1778924"/>
            <a:ext cx="9543012" cy="4272741"/>
          </a:xfrm>
        </p:spPr>
        <p:txBody>
          <a:bodyPr/>
          <a:lstStyle/>
          <a:p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Вступ. Географія – наука про Землю, її природу, населення та господарську діяльність, про взаємодію природи і людства. Значення географічних знань та вмінь. Основні друковані та електронні джерела географічної інформації, їх значення</a:t>
            </a:r>
            <a:r>
              <a:rPr lang="uk-UA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uk-UA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810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246909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Фізична карта України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62169" y="980902"/>
            <a:ext cx="7994676" cy="57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8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5992" y="3226833"/>
            <a:ext cx="3391593" cy="3240468"/>
          </a:xfrm>
        </p:spPr>
        <p:txBody>
          <a:bodyPr/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 різноманітне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62951" y="1879393"/>
            <a:ext cx="2877675" cy="21513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87" y="3481586"/>
            <a:ext cx="3971506" cy="29691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585" y="531953"/>
            <a:ext cx="4082848" cy="28051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487" y="531953"/>
            <a:ext cx="3971506" cy="26948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7585" y="3498186"/>
            <a:ext cx="4082847" cy="296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0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2989" y="5469776"/>
            <a:ext cx="3909566" cy="953656"/>
          </a:xfrm>
        </p:spPr>
        <p:txBody>
          <a:bodyPr/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багатолике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02237" y="1006199"/>
            <a:ext cx="3211973" cy="42159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555" y="3783699"/>
            <a:ext cx="3961711" cy="26397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2555" y="297498"/>
            <a:ext cx="3961711" cy="29617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766" y="3823183"/>
            <a:ext cx="3922597" cy="26002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203" y="323328"/>
            <a:ext cx="3927160" cy="293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5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378"/>
            <a:ext cx="10972800" cy="784581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 уже 7 млрд на планеті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9198" t="10812" r="6062" b="8010"/>
          <a:stretch/>
        </p:blipFill>
        <p:spPr>
          <a:xfrm>
            <a:off x="8152888" y="856409"/>
            <a:ext cx="3829493" cy="26171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7775" t="4389" r="10836" b="2491"/>
          <a:stretch/>
        </p:blipFill>
        <p:spPr>
          <a:xfrm>
            <a:off x="163934" y="4492523"/>
            <a:ext cx="2609589" cy="22142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28991" t="11199" r="21594" b="12846"/>
          <a:stretch/>
        </p:blipFill>
        <p:spPr>
          <a:xfrm>
            <a:off x="3541845" y="1249929"/>
            <a:ext cx="2274954" cy="2795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t="840" r="7741" b="-1"/>
          <a:stretch/>
        </p:blipFill>
        <p:spPr>
          <a:xfrm>
            <a:off x="8354612" y="4045016"/>
            <a:ext cx="3640209" cy="26617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l="19137" t="6307" r="7791" b="6900"/>
          <a:stretch/>
        </p:blipFill>
        <p:spPr>
          <a:xfrm>
            <a:off x="209619" y="883758"/>
            <a:ext cx="3279890" cy="25897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r="7151" b="11140"/>
          <a:stretch/>
        </p:blipFill>
        <p:spPr>
          <a:xfrm>
            <a:off x="4520092" y="4197746"/>
            <a:ext cx="2087951" cy="25090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37152" y="1030162"/>
            <a:ext cx="2095382" cy="27701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/>
          <a:srcRect l="-2568" t="8890" r="1660" b="14789"/>
          <a:stretch/>
        </p:blipFill>
        <p:spPr>
          <a:xfrm>
            <a:off x="2301057" y="3429000"/>
            <a:ext cx="2124662" cy="245774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11"/>
          <a:srcRect l="1" r="-2576" b="14169"/>
          <a:stretch/>
        </p:blipFill>
        <p:spPr>
          <a:xfrm>
            <a:off x="6738458" y="3387716"/>
            <a:ext cx="2000646" cy="249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571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20357"/>
            <a:ext cx="10972800" cy="5805807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А як ви думаєте, де можна дізнатися </a:t>
            </a:r>
            <a:r>
              <a:rPr lang="uk-UA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більше</a:t>
            </a:r>
          </a:p>
          <a:p>
            <a:pPr marL="0" indent="0" algn="ctr">
              <a:buNone/>
            </a:pPr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uk-UA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 володіння пані «Географії» ? </a:t>
            </a:r>
            <a:endParaRPr lang="uk-UA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69" y="1825291"/>
            <a:ext cx="7861328" cy="472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7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13905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 географічних знань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491488"/>
              </p:ext>
            </p:extLst>
          </p:nvPr>
        </p:nvGraphicFramePr>
        <p:xfrm>
          <a:off x="609600" y="1097280"/>
          <a:ext cx="10972800" cy="5552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877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52324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Чому </a:t>
            </a:r>
            <a:r>
              <a:rPr lang="uk-UA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Ератосфена</a:t>
            </a:r>
            <a:endParaRPr lang="uk-UA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вважають 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«батьком географії»?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Назвіть якомога 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більше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характеристик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слова -  географія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368" y="666807"/>
            <a:ext cx="4468032" cy="57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24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</a:rPr>
              <a:t>«Творча хвилинка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Географія.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Досліджує, подорожує.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Цікава, захоплююча, таємнича...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Наука про природу, населення і господарство.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uk-UA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Землеопис</a:t>
            </a: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463" y="1220800"/>
            <a:ext cx="4139471" cy="309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030778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Закінчити речення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897776"/>
            <a:ext cx="10972800" cy="5802282"/>
          </a:xfrm>
        </p:spPr>
        <p:txBody>
          <a:bodyPr/>
          <a:lstStyle/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Географія – наука, що вивчає...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Географію потрібно вивчати для того, щоб...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Способи збирання географічної інформації...</a:t>
            </a:r>
          </a:p>
          <a:p>
            <a:pPr marL="457200">
              <a:lnSpc>
                <a:spcPct val="150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Географічні знання мені необхідні для ...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Найбільше мені сподобалось...</a:t>
            </a:r>
          </a:p>
          <a:p>
            <a:pPr marL="457200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Бажаю своїм однокласникам...</a:t>
            </a:r>
          </a:p>
          <a:p>
            <a:pPr marL="457200">
              <a:lnSpc>
                <a:spcPct val="150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сьогодні працював(ла)...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359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662545"/>
            <a:ext cx="10972800" cy="3075709"/>
          </a:xfrm>
        </p:spPr>
        <p:txBody>
          <a:bodyPr/>
          <a:lstStyle/>
          <a:p>
            <a:r>
              <a:rPr lang="uk-UA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співпрацю!</a:t>
            </a:r>
            <a:endParaRPr lang="uk-UA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738255"/>
            <a:ext cx="10972800" cy="1387909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2163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0"/>
            <a:ext cx="11737571" cy="6650181"/>
          </a:xfrm>
        </p:spPr>
        <p:txBody>
          <a:bodyPr/>
          <a:lstStyle/>
          <a:p>
            <a:pPr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Очікувані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Учень (учениця):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об’єкти вивчення географії, складові географічної науки, основні джерела географічних знань, способи збирання географічної інформації;</a:t>
            </a:r>
          </a:p>
          <a:p>
            <a:pPr lvl="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підбирає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географічну інформацію з різних джерел та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визначає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її корисність для себе;</a:t>
            </a:r>
          </a:p>
          <a:p>
            <a:pPr lvl="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пояснює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конкретних прикладах значення географії для життєдіяльності людини;</a:t>
            </a:r>
          </a:p>
          <a:p>
            <a:pPr lvl="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розвиває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логічне мислення, вміння висловлювати свою думку;</a:t>
            </a:r>
          </a:p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ормує стійкий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 до географії, любов та бережливе ставлення до природи.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5786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33003"/>
            <a:ext cx="11078095" cy="266007"/>
          </a:xfrm>
        </p:spPr>
        <p:txBody>
          <a:bodyPr/>
          <a:lstStyle/>
          <a:p>
            <a:r>
              <a:rPr lang="uk-UA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ВИКОРИСТАНИХ </a:t>
            </a:r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ДЖЕРЕЛ: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99011"/>
            <a:ext cx="12192000" cy="6458989"/>
          </a:xfrm>
        </p:spPr>
        <p:txBody>
          <a:bodyPr/>
          <a:lstStyle/>
          <a:p>
            <a:pPr marL="0" lvl="0" indent="0">
              <a:spcAft>
                <a:spcPts val="800"/>
              </a:spcAft>
              <a:buClr>
                <a:srgbClr val="35383D"/>
              </a:buClr>
              <a:buNone/>
            </a:pPr>
            <a:r>
              <a:rPr lang="uk-UA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Література</a:t>
            </a:r>
            <a:r>
              <a:rPr lang="uk-UA" sz="2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uk-UA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Андрощук А.І. Мотивація на уроках географії у 6 класі. / А.І. Андрощук. // Б-ка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«Географія».  – Х.: Вид. група «Основа», 2014. - №1 (121). – 110 с</a:t>
            </a: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Гільберг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Т.Г. Географія: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підруч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6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/ Т.Г.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Гільберг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Л.Б. Паламарчук. – К.: Грамота, 2014. – 240 с.</a:t>
            </a:r>
          </a:p>
          <a:p>
            <a:pPr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Козлюк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С.А.  Емоційне стимулювання навчально-пошукової діяльності школярів на уроках географії. / С.А.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Козлюк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//  Географія. – Х.: Вид. група «Основа», 2015. -  №1. – С.16-35.</a:t>
            </a:r>
          </a:p>
          <a:p>
            <a:pPr marL="0" indent="0">
              <a:spcAft>
                <a:spcPts val="800"/>
              </a:spcAft>
              <a:buClr>
                <a:srgbClr val="35383D"/>
              </a:buClr>
              <a:buNone/>
            </a:pP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Інтернет-ресурси:</a:t>
            </a: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http://900igr.net/kartinki/geografija/CHjornoe-i-Azovskoe-more/008-CHernoe-more-Izvestnoe-u-drevnikh-grekov-pod-nazvaniem-Pont-Aksinskij.html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http://www.photoukraine.com/russian/photos/region/5/5532</a:t>
            </a:r>
            <a:endParaRPr lang="uk-UA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de-DE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https://www.youtube.com/results?search_query=%D0%98%D0%B7%D0%B2%D0%B5%D1%80%D0%B6%D0%B5%D0%BD%D0%B8%D0%B5+%D0%B2%D1%83%D0%BB%D0%BA%D0%B0%D0%BD%D0%B0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5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http://izloj.ru/docs/300/index-60660.html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http://foto.delfi.ua/user_picture/23112/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http://www.photosight.ru/photos/2749446/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https://www.flyex.ru/10/3/additional1091.html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http://litsait.ru/stihi/peizazhnaja-lirika/rasterjavshiisja-v-belom-bezmolvii.html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http://hallpic.ru/wallpapers/465196-more_nebo_nature_volnyi_priroda/?download=original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http://www.chitalnya.ru/work/776320/</a:t>
            </a:r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12.  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http://dailystavropol.ru/mchs-preduprezhdaet-o-ploxoj-pogode/</a:t>
            </a:r>
            <a:endParaRPr lang="uk-U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r>
              <a:rPr lang="uk-UA" sz="1400" u="sng" dirty="0" smtClean="0">
                <a:hlinkClick r:id="rId13"/>
              </a:rPr>
              <a:t>http://lamahama.com/pictures/327-59-daily-photo-shoot.html</a:t>
            </a:r>
            <a:r>
              <a:rPr lang="uk-UA" sz="1400" u="sng" dirty="0"/>
              <a:t> </a:t>
            </a:r>
            <a:r>
              <a:rPr lang="uk-UA" sz="1400" dirty="0" smtClean="0"/>
              <a:t>                                                 13. </a:t>
            </a:r>
            <a:r>
              <a:rPr lang="uk-UA" sz="1400" u="sng" dirty="0" smtClean="0"/>
              <a:t> </a:t>
            </a:r>
            <a:r>
              <a:rPr lang="uk-UA" sz="1400" u="sng" dirty="0" smtClean="0">
                <a:hlinkClick r:id="rId14"/>
              </a:rPr>
              <a:t>http</a:t>
            </a:r>
            <a:r>
              <a:rPr lang="uk-UA" sz="1400" u="sng" dirty="0">
                <a:hlinkClick r:id="rId14"/>
              </a:rPr>
              <a:t>://3sofiter1.livejournal.com/96701.html</a:t>
            </a:r>
            <a:endParaRPr lang="uk-UA" sz="1400" dirty="0"/>
          </a:p>
          <a:p>
            <a:pPr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endParaRPr lang="uk-UA" sz="1400" u="sng" dirty="0" smtClean="0"/>
          </a:p>
          <a:p>
            <a:pPr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endParaRPr lang="uk-UA" sz="1400" dirty="0" smtClean="0"/>
          </a:p>
          <a:p>
            <a:pPr lvl="0">
              <a:spcAft>
                <a:spcPts val="800"/>
              </a:spcAft>
              <a:buClr>
                <a:srgbClr val="35383D"/>
              </a:buClr>
              <a:buFont typeface="+mj-lt"/>
              <a:buAutoNum type="arabicPeriod"/>
            </a:pPr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10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7571"/>
            <a:ext cx="10972800" cy="1404851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07571"/>
            <a:ext cx="10972800" cy="1978429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достатньо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вас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знань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щоб сказати:</a:t>
            </a: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«Усе, нашу планету я вже вивчив</a:t>
            </a:r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uk-UA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927" y="1712422"/>
            <a:ext cx="4761389" cy="48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3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01788"/>
            <a:ext cx="10972800" cy="665018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очути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, як гуркоче Ніагара,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3125585"/>
            <a:ext cx="5129438" cy="2876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6048" y="216130"/>
            <a:ext cx="5137266" cy="2776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508" y="3125584"/>
            <a:ext cx="5120892" cy="295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9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503024"/>
            <a:ext cx="10972800" cy="947651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як виривається магма з жерла </a:t>
            </a: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вулкана,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87142" y="1712422"/>
            <a:ext cx="6590601" cy="3790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024" y="311490"/>
            <a:ext cx="5998984" cy="3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3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35782"/>
            <a:ext cx="10972800" cy="997526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і як співає пустеля,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5063" y="434666"/>
            <a:ext cx="6096528" cy="4237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021" y="1145096"/>
            <a:ext cx="6120914" cy="459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8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85658"/>
            <a:ext cx="10972800" cy="897774"/>
          </a:xfrm>
        </p:spPr>
        <p:txBody>
          <a:bodyPr/>
          <a:lstStyle/>
          <a:p>
            <a:r>
              <a:rPr lang="uk-UA" dirty="0"/>
              <a:t>я</a:t>
            </a:r>
            <a:r>
              <a:rPr lang="uk-UA" dirty="0" smtClean="0"/>
              <a:t>к реве грізний лев,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2509" y="432263"/>
            <a:ext cx="5611395" cy="4195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904" y="1978431"/>
            <a:ext cx="5880835" cy="366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5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1_OIX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2_OIX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Вступ</Template>
  <TotalTime>738</TotalTime>
  <Words>650</Words>
  <Application>Microsoft Office PowerPoint</Application>
  <PresentationFormat>Произвольный</PresentationFormat>
  <Paragraphs>179</Paragraphs>
  <Slides>40</Slides>
  <Notes>40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81_OIX</vt:lpstr>
      <vt:lpstr>82_OIX</vt:lpstr>
      <vt:lpstr>«Знайомтесь! Наука географія!»  Вступ. Географія – наука про Землю, її природу, населення та господарську діяльність, про взаємодію природи і людства. Значення географічних знань та вмінь. Основні друковані та електронні джерела географічної інформації, їх значення</vt:lpstr>
      <vt:lpstr>Подаруй посмішку</vt:lpstr>
      <vt:lpstr>Вступ. Географія – наука про Землю, її природу, населення та господарську діяльність, про взаємодію природи і людства. Значення географічних знань та вмінь. Основні друковані та електронні джерела географічної інформації, їх значення </vt:lpstr>
      <vt:lpstr>Презентация PowerPoint</vt:lpstr>
      <vt:lpstr>Презентация PowerPoint</vt:lpstr>
      <vt:lpstr>Почути , як гуркоче Ніагара,</vt:lpstr>
      <vt:lpstr>як виривається магма з жерла вулкана, </vt:lpstr>
      <vt:lpstr>і як співає пустеля, </vt:lpstr>
      <vt:lpstr>як реве грізний лев,</vt:lpstr>
      <vt:lpstr>і як співають райські птахи, </vt:lpstr>
      <vt:lpstr>побачити місячні веселки на  водоспаді Вікторія </vt:lpstr>
      <vt:lpstr>і чарівні квіти Амазонії,</vt:lpstr>
      <vt:lpstr>пірнути у казковий світ коралових рифів,</vt:lpstr>
      <vt:lpstr>затамувавши подих, оглянути світ з вершини Джомолунгми... </vt:lpstr>
      <vt:lpstr>Презентация PowerPoint</vt:lpstr>
      <vt:lpstr>Презентация PowerPoint</vt:lpstr>
      <vt:lpstr>Знання карти потрібне представникам  багатьох професій</vt:lpstr>
      <vt:lpstr>Фізична карта світу</vt:lpstr>
      <vt:lpstr>Синоптична карта Європи</vt:lpstr>
      <vt:lpstr>Система географічних наук</vt:lpstr>
      <vt:lpstr> «Запитання зі скриньки»   </vt:lpstr>
      <vt:lpstr>Методи географічних досліджень</vt:lpstr>
      <vt:lpstr>Извержение вулкана.AVI</vt:lpstr>
      <vt:lpstr>Презентация PowerPoint</vt:lpstr>
      <vt:lpstr>Спокійна, ніжна і лагідна</vt:lpstr>
      <vt:lpstr>Гнівна і грізна</vt:lpstr>
      <vt:lpstr>Загадки</vt:lpstr>
      <vt:lpstr> </vt:lpstr>
      <vt:lpstr>Пінитися від люті, здіймаючись до небес</vt:lpstr>
      <vt:lpstr>Фізична карта України</vt:lpstr>
      <vt:lpstr>Життя різноманітне</vt:lpstr>
      <vt:lpstr>і багатолике</vt:lpstr>
      <vt:lpstr>Їх уже 7 млрд на планеті</vt:lpstr>
      <vt:lpstr>Презентация PowerPoint</vt:lpstr>
      <vt:lpstr>Джерела географічних знань</vt:lpstr>
      <vt:lpstr>Презентация PowerPoint</vt:lpstr>
      <vt:lpstr>«Творча хвилинка»</vt:lpstr>
      <vt:lpstr>Закінчити речення</vt:lpstr>
      <vt:lpstr>Дякую за співпрацю!</vt:lpstr>
      <vt:lpstr>СПИСОК ВИКОРИСТАНИХ ДЖЕРЕЛ: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Вступ. Географія – наука про Землю, її природу, населення та господарську діяльність, про взаємодію природи і людства. Значення географічних знань та вмінь. Основні друковані та електронні джерела географічної інформації, їх значення</dc:title>
  <dc:creator>Люда</dc:creator>
  <cp:lastModifiedBy>1class</cp:lastModifiedBy>
  <cp:revision>75</cp:revision>
  <dcterms:created xsi:type="dcterms:W3CDTF">2015-01-24T18:07:38Z</dcterms:created>
  <dcterms:modified xsi:type="dcterms:W3CDTF">2015-02-16T10:32:04Z</dcterms:modified>
</cp:coreProperties>
</file>