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78" r:id="rId2"/>
    <p:sldId id="273" r:id="rId3"/>
    <p:sldId id="264" r:id="rId4"/>
    <p:sldId id="266" r:id="rId5"/>
    <p:sldId id="257" r:id="rId6"/>
    <p:sldId id="275" r:id="rId7"/>
    <p:sldId id="279" r:id="rId8"/>
    <p:sldId id="267" r:id="rId9"/>
    <p:sldId id="258" r:id="rId10"/>
    <p:sldId id="259" r:id="rId11"/>
    <p:sldId id="262" r:id="rId12"/>
    <p:sldId id="260" r:id="rId13"/>
    <p:sldId id="263" r:id="rId14"/>
    <p:sldId id="268" r:id="rId15"/>
    <p:sldId id="276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2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6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3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3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4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0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6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5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9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7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0482-1723-4E80-B5E3-9BA855EC0EA5}" type="datetimeFigureOut">
              <a:rPr lang="ru-RU" smtClean="0"/>
              <a:t>25.06.2026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A57973-D363-4A0F-B0BD-E9CE79DD9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415925"/>
            <a:ext cx="100203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Золоті букви Василя Шкляра</a:t>
            </a:r>
            <a:endParaRPr lang="ru-RU" sz="54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10200"/>
            <a:ext cx="10172700" cy="825500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Віртуальна</a:t>
            </a:r>
            <a:r>
              <a:rPr lang="ru-RU" sz="2000" b="1" dirty="0"/>
              <a:t> </a:t>
            </a:r>
            <a:r>
              <a:rPr lang="ru-RU" sz="2000" b="1" dirty="0" err="1" smtClean="0"/>
              <a:t>книжкова</a:t>
            </a:r>
            <a:r>
              <a:rPr lang="ru-RU" sz="2000" b="1" dirty="0" smtClean="0"/>
              <a:t>  </a:t>
            </a:r>
            <a:r>
              <a:rPr lang="ru-RU" sz="2000" b="1" dirty="0" err="1"/>
              <a:t>виставка</a:t>
            </a:r>
            <a:r>
              <a:rPr lang="ru-RU" sz="2000" b="1" dirty="0"/>
              <a:t> </a:t>
            </a:r>
            <a:r>
              <a:rPr lang="ru-RU" sz="2000" b="1" dirty="0" smtClean="0"/>
              <a:t>до </a:t>
            </a:r>
            <a:r>
              <a:rPr lang="ru-RU" sz="2000" b="1" dirty="0"/>
              <a:t>75-річчя </a:t>
            </a:r>
            <a:r>
              <a:rPr lang="ru-RU" sz="2000" b="1" dirty="0" err="1"/>
              <a:t>від</a:t>
            </a:r>
            <a:r>
              <a:rPr lang="ru-RU" sz="2000" b="1" dirty="0"/>
              <a:t> дня </a:t>
            </a:r>
            <a:r>
              <a:rPr lang="ru-RU" sz="2000" b="1" dirty="0" err="1"/>
              <a:t>народження</a:t>
            </a:r>
            <a:r>
              <a:rPr lang="ru-RU" sz="2000" b="1" dirty="0"/>
              <a:t> В. </a:t>
            </a:r>
            <a:r>
              <a:rPr lang="ru-RU" sz="2000" b="1" dirty="0" smtClean="0"/>
              <a:t>Шкляра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85" y="1741488"/>
            <a:ext cx="6304129" cy="35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9" y="823547"/>
            <a:ext cx="3008948" cy="4629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0862" y="59526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Маруся: </a:t>
            </a:r>
            <a:r>
              <a:rPr lang="ru-RU" dirty="0" smtClean="0"/>
              <a:t>роман / В. Шкляр. </a:t>
            </a:r>
            <a:r>
              <a:rPr lang="ru-RU" dirty="0" smtClean="0"/>
              <a:t>– </a:t>
            </a:r>
            <a:r>
              <a:rPr lang="ru-RU" dirty="0" err="1" smtClean="0"/>
              <a:t>Харків</a:t>
            </a:r>
            <a:r>
              <a:rPr lang="ru-RU" dirty="0" smtClean="0"/>
              <a:t> :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2017. – 384 с.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романі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розгортаються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національно-визвольних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1917–1920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Письменникові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у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зобразити</a:t>
            </a:r>
            <a:r>
              <a:rPr lang="ru-RU" dirty="0" smtClean="0"/>
              <a:t> і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трагічні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, і наш </a:t>
            </a:r>
            <a:r>
              <a:rPr lang="ru-RU" dirty="0" err="1" smtClean="0"/>
              <a:t>незламний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характер, і наше </a:t>
            </a:r>
            <a:r>
              <a:rPr lang="ru-RU" dirty="0" err="1" smtClean="0"/>
              <a:t>болюче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відроджуватися</a:t>
            </a:r>
            <a:r>
              <a:rPr lang="ru-RU" dirty="0" smtClean="0"/>
              <a:t> з </a:t>
            </a:r>
            <a:r>
              <a:rPr lang="ru-RU" dirty="0" err="1" smtClean="0"/>
              <a:t>попелу</a:t>
            </a:r>
            <a:r>
              <a:rPr lang="ru-RU" dirty="0" smtClean="0"/>
              <a:t>. Головною сюжетною </a:t>
            </a:r>
            <a:r>
              <a:rPr lang="ru-RU" dirty="0" err="1" smtClean="0"/>
              <a:t>лінією</a:t>
            </a:r>
            <a:r>
              <a:rPr lang="ru-RU" dirty="0" smtClean="0"/>
              <a:t> є </a:t>
            </a:r>
            <a:r>
              <a:rPr lang="ru-RU" dirty="0" err="1" smtClean="0"/>
              <a:t>родинна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поліських</a:t>
            </a:r>
            <a:r>
              <a:rPr lang="ru-RU" dirty="0" smtClean="0"/>
              <a:t> </a:t>
            </a:r>
            <a:r>
              <a:rPr lang="ru-RU" dirty="0" err="1" smtClean="0"/>
              <a:t>учителів</a:t>
            </a:r>
            <a:r>
              <a:rPr lang="ru-RU" dirty="0" smtClean="0"/>
              <a:t> </a:t>
            </a:r>
            <a:r>
              <a:rPr lang="ru-RU" dirty="0" err="1" smtClean="0"/>
              <a:t>Соколовських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як один стали на оборону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молодої</a:t>
            </a:r>
            <a:r>
              <a:rPr lang="ru-RU" dirty="0" smtClean="0"/>
              <a:t>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родинне</a:t>
            </a:r>
            <a:r>
              <a:rPr lang="ru-RU" dirty="0" smtClean="0"/>
              <a:t> гасло: «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актуальне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і, як </a:t>
            </a:r>
            <a:r>
              <a:rPr lang="ru-RU" dirty="0" err="1" smtClean="0"/>
              <a:t>ніколи</a:t>
            </a:r>
            <a:r>
              <a:rPr lang="ru-RU" dirty="0" smtClean="0"/>
              <a:t>, </a:t>
            </a:r>
            <a:r>
              <a:rPr lang="ru-RU" dirty="0" err="1" smtClean="0"/>
              <a:t>актуальне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. І от по </a:t>
            </a:r>
            <a:r>
              <a:rPr lang="ru-RU" dirty="0" err="1" smtClean="0"/>
              <a:t>загибелі</a:t>
            </a:r>
            <a:r>
              <a:rPr lang="ru-RU" dirty="0" smtClean="0"/>
              <a:t> </a:t>
            </a:r>
            <a:r>
              <a:rPr lang="ru-RU" dirty="0" err="1" smtClean="0"/>
              <a:t>братів</a:t>
            </a:r>
            <a:r>
              <a:rPr lang="ru-RU" dirty="0" smtClean="0"/>
              <a:t> </a:t>
            </a:r>
            <a:r>
              <a:rPr lang="ru-RU" dirty="0" err="1" smtClean="0"/>
              <a:t>зброю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до рук </a:t>
            </a:r>
            <a:r>
              <a:rPr lang="ru-RU" dirty="0" err="1" smtClean="0"/>
              <a:t>наймолодша</a:t>
            </a:r>
            <a:r>
              <a:rPr lang="ru-RU" dirty="0" smtClean="0"/>
              <a:t> з </a:t>
            </a:r>
            <a:r>
              <a:rPr lang="ru-RU" dirty="0" err="1" smtClean="0"/>
              <a:t>родини</a:t>
            </a:r>
            <a:r>
              <a:rPr lang="ru-RU" dirty="0" smtClean="0"/>
              <a:t> – </a:t>
            </a:r>
            <a:r>
              <a:rPr lang="ru-RU" dirty="0" err="1" smtClean="0"/>
              <a:t>шістнадцятилітня</a:t>
            </a:r>
            <a:r>
              <a:rPr lang="ru-RU" dirty="0" smtClean="0"/>
              <a:t> Маруся. </a:t>
            </a:r>
            <a:r>
              <a:rPr lang="ru-RU" dirty="0" err="1" smtClean="0"/>
              <a:t>Смілива</a:t>
            </a:r>
            <a:r>
              <a:rPr lang="ru-RU" dirty="0" smtClean="0"/>
              <a:t> і мудра, </a:t>
            </a:r>
            <a:r>
              <a:rPr lang="ru-RU" dirty="0" err="1" smtClean="0"/>
              <a:t>жорстка</a:t>
            </a:r>
            <a:r>
              <a:rPr lang="ru-RU" dirty="0" smtClean="0"/>
              <a:t>, а часом – і </a:t>
            </a:r>
            <a:r>
              <a:rPr lang="ru-RU" dirty="0" err="1" smtClean="0"/>
              <a:t>жорстока</a:t>
            </a:r>
            <a:r>
              <a:rPr lang="ru-RU" dirty="0" smtClean="0"/>
              <a:t>, – Маруся </a:t>
            </a:r>
            <a:r>
              <a:rPr lang="ru-RU" dirty="0" err="1" smtClean="0"/>
              <a:t>розуміє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 ворогом,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на твою землю і </a:t>
            </a:r>
            <a:r>
              <a:rPr lang="ru-RU" dirty="0" err="1" smtClean="0"/>
              <a:t>воює</a:t>
            </a:r>
            <a:r>
              <a:rPr lang="ru-RU" dirty="0" smtClean="0"/>
              <a:t> не так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озброєними</a:t>
            </a:r>
            <a:r>
              <a:rPr lang="ru-RU" dirty="0" smtClean="0"/>
              <a:t> </a:t>
            </a:r>
            <a:r>
              <a:rPr lang="ru-RU" dirty="0" err="1" smtClean="0"/>
              <a:t>захисниками</a:t>
            </a:r>
            <a:r>
              <a:rPr lang="ru-RU" dirty="0" smtClean="0"/>
              <a:t>, як з </a:t>
            </a:r>
            <a:r>
              <a:rPr lang="ru-RU" dirty="0" err="1" smtClean="0"/>
              <a:t>усім</a:t>
            </a:r>
            <a:r>
              <a:rPr lang="ru-RU" dirty="0" smtClean="0"/>
              <a:t> народом – </a:t>
            </a:r>
            <a:r>
              <a:rPr lang="ru-RU" dirty="0" err="1" smtClean="0"/>
              <a:t>інакше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. Треба «</a:t>
            </a:r>
            <a:r>
              <a:rPr lang="ru-RU" dirty="0" err="1" smtClean="0"/>
              <a:t>тримати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». І вона </a:t>
            </a:r>
            <a:r>
              <a:rPr lang="ru-RU" dirty="0" err="1" smtClean="0"/>
              <a:t>тримає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58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16" y="832207"/>
            <a:ext cx="3156871" cy="4819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1247" y="850543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Василь. </a:t>
            </a:r>
            <a:r>
              <a:rPr lang="ru-RU" dirty="0" err="1" smtClean="0"/>
              <a:t>Чорний</a:t>
            </a:r>
            <a:r>
              <a:rPr lang="ru-RU" dirty="0" smtClean="0"/>
              <a:t> ворон. </a:t>
            </a:r>
            <a:r>
              <a:rPr lang="ru-RU" dirty="0" err="1" smtClean="0"/>
              <a:t>Залишенец</a:t>
            </a:r>
            <a:r>
              <a:rPr lang="ru-RU" dirty="0" smtClean="0"/>
              <a:t>: </a:t>
            </a:r>
            <a:r>
              <a:rPr lang="ru-RU" dirty="0" smtClean="0"/>
              <a:t>роман / В. Шкляр. </a:t>
            </a:r>
            <a:r>
              <a:rPr lang="ru-RU" dirty="0" smtClean="0"/>
              <a:t>– </a:t>
            </a:r>
            <a:r>
              <a:rPr lang="ru-RU" dirty="0" err="1" smtClean="0"/>
              <a:t>Харків</a:t>
            </a:r>
            <a:r>
              <a:rPr lang="ru-RU" dirty="0" smtClean="0"/>
              <a:t> :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2019. – 425 с.</a:t>
            </a:r>
          </a:p>
          <a:p>
            <a:endParaRPr lang="ru-RU" dirty="0" smtClean="0"/>
          </a:p>
          <a:p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1920 і 1924–1925 роками,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, коли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окупанта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 </a:t>
            </a:r>
            <a:r>
              <a:rPr lang="ru-RU" dirty="0" err="1" smtClean="0"/>
              <a:t>розпалі</a:t>
            </a:r>
            <a:r>
              <a:rPr lang="ru-RU" dirty="0" smtClean="0"/>
              <a:t>, та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поступового</a:t>
            </a:r>
            <a:r>
              <a:rPr lang="ru-RU" dirty="0" smtClean="0"/>
              <a:t> </a:t>
            </a:r>
            <a:r>
              <a:rPr lang="ru-RU" dirty="0" err="1" smtClean="0"/>
              <a:t>згасання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навалою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орди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Сходу. На початку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читач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, </a:t>
            </a:r>
            <a:r>
              <a:rPr lang="ru-RU" dirty="0" err="1" smtClean="0"/>
              <a:t>здавалося</a:t>
            </a:r>
            <a:r>
              <a:rPr lang="ru-RU" dirty="0" smtClean="0"/>
              <a:t> б, </a:t>
            </a:r>
            <a:r>
              <a:rPr lang="ru-RU" dirty="0" err="1" smtClean="0"/>
              <a:t>непов'язані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</a:t>
            </a:r>
            <a:r>
              <a:rPr lang="ru-RU" dirty="0" err="1" smtClean="0"/>
              <a:t>сцени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з </a:t>
            </a:r>
            <a:r>
              <a:rPr lang="ru-RU" dirty="0" err="1" smtClean="0"/>
              <a:t>примхи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 в одну </a:t>
            </a:r>
            <a:r>
              <a:rPr lang="ru-RU" dirty="0" err="1" smtClean="0"/>
              <a:t>лінію</a:t>
            </a:r>
            <a:r>
              <a:rPr lang="ru-RU" dirty="0" smtClean="0"/>
              <a:t>.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– </a:t>
            </a:r>
            <a:r>
              <a:rPr lang="ru-RU" dirty="0" err="1" smtClean="0"/>
              <a:t>повстанський</a:t>
            </a:r>
            <a:r>
              <a:rPr lang="ru-RU" dirty="0" smtClean="0"/>
              <a:t> </a:t>
            </a:r>
            <a:r>
              <a:rPr lang="ru-RU" dirty="0" err="1" smtClean="0"/>
              <a:t>отаман</a:t>
            </a:r>
            <a:r>
              <a:rPr lang="ru-RU" dirty="0" smtClean="0"/>
              <a:t> </a:t>
            </a:r>
            <a:r>
              <a:rPr lang="ru-RU" dirty="0" err="1" smtClean="0"/>
              <a:t>Чорний</a:t>
            </a:r>
            <a:r>
              <a:rPr lang="ru-RU" dirty="0" smtClean="0"/>
              <a:t> Ворон, </a:t>
            </a:r>
            <a:r>
              <a:rPr lang="ru-RU" dirty="0" err="1" smtClean="0"/>
              <a:t>який</a:t>
            </a:r>
            <a:r>
              <a:rPr lang="ru-RU" dirty="0" smtClean="0"/>
              <a:t> є </a:t>
            </a:r>
            <a:r>
              <a:rPr lang="ru-RU" dirty="0" err="1" smtClean="0"/>
              <a:t>історичною</a:t>
            </a:r>
            <a:r>
              <a:rPr lang="ru-RU" dirty="0" smtClean="0"/>
              <a:t> особою і </a:t>
            </a:r>
            <a:r>
              <a:rPr lang="ru-RU" dirty="0" err="1" smtClean="0"/>
              <a:t>згадується</a:t>
            </a:r>
            <a:r>
              <a:rPr lang="ru-RU" dirty="0" smtClean="0"/>
              <a:t> не в одному </a:t>
            </a:r>
            <a:r>
              <a:rPr lang="ru-RU" dirty="0" err="1" smtClean="0"/>
              <a:t>творі</a:t>
            </a:r>
            <a:r>
              <a:rPr lang="ru-RU" dirty="0" smtClean="0"/>
              <a:t>. Тут є все: </a:t>
            </a:r>
            <a:r>
              <a:rPr lang="ru-RU" dirty="0" err="1" smtClean="0"/>
              <a:t>патріотизм</a:t>
            </a:r>
            <a:r>
              <a:rPr lang="ru-RU" dirty="0" smtClean="0"/>
              <a:t>, </a:t>
            </a:r>
            <a:r>
              <a:rPr lang="ru-RU" dirty="0" err="1" smtClean="0"/>
              <a:t>самопожертва</a:t>
            </a:r>
            <a:r>
              <a:rPr lang="ru-RU" dirty="0" smtClean="0"/>
              <a:t>, </a:t>
            </a:r>
            <a:r>
              <a:rPr lang="ru-RU" dirty="0" err="1" smtClean="0"/>
              <a:t>відвага</a:t>
            </a:r>
            <a:r>
              <a:rPr lang="ru-RU" dirty="0" smtClean="0"/>
              <a:t>, </a:t>
            </a:r>
            <a:r>
              <a:rPr lang="ru-RU" dirty="0" err="1" smtClean="0"/>
              <a:t>любов</a:t>
            </a:r>
            <a:r>
              <a:rPr lang="ru-RU" dirty="0" smtClean="0"/>
              <a:t> і </a:t>
            </a:r>
            <a:r>
              <a:rPr lang="ru-RU" dirty="0" err="1" smtClean="0"/>
              <a:t>зрада</a:t>
            </a:r>
            <a:r>
              <a:rPr lang="ru-RU" dirty="0" smtClean="0"/>
              <a:t>. В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люди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. Тому в них </a:t>
            </a:r>
            <a:r>
              <a:rPr lang="ru-RU" dirty="0" err="1" smtClean="0"/>
              <a:t>проявляється</a:t>
            </a:r>
            <a:r>
              <a:rPr lang="ru-RU" dirty="0" smtClean="0"/>
              <a:t> все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і все </a:t>
            </a:r>
            <a:r>
              <a:rPr lang="ru-RU" dirty="0" err="1" smtClean="0"/>
              <a:t>найгірше</a:t>
            </a:r>
            <a:r>
              <a:rPr lang="ru-RU" dirty="0" smtClean="0"/>
              <a:t> до </a:t>
            </a:r>
            <a:r>
              <a:rPr lang="ru-RU" dirty="0" err="1" smtClean="0"/>
              <a:t>ворогів</a:t>
            </a:r>
            <a:r>
              <a:rPr lang="ru-RU" dirty="0" smtClean="0"/>
              <a:t>.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виживання</a:t>
            </a:r>
            <a:r>
              <a:rPr lang="ru-RU" dirty="0" smtClean="0"/>
              <a:t> та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гостро</a:t>
            </a:r>
            <a:r>
              <a:rPr lang="ru-RU" dirty="0" smtClean="0"/>
              <a:t>. «Воля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смерть» – гасло </a:t>
            </a:r>
            <a:r>
              <a:rPr lang="ru-RU" dirty="0" err="1" smtClean="0"/>
              <a:t>холодноярців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як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32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5" y="897864"/>
            <a:ext cx="3157823" cy="4895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62600" y="105915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Ключ: </a:t>
            </a:r>
            <a:r>
              <a:rPr lang="ru-RU" dirty="0" smtClean="0"/>
              <a:t>роман / В. Шкляр . </a:t>
            </a:r>
            <a:r>
              <a:rPr lang="ru-RU" dirty="0" smtClean="0"/>
              <a:t>– </a:t>
            </a:r>
            <a:r>
              <a:rPr lang="ru-RU" dirty="0" err="1" smtClean="0"/>
              <a:t>Львів</a:t>
            </a:r>
            <a:r>
              <a:rPr lang="ru-RU" dirty="0" smtClean="0"/>
              <a:t> : </a:t>
            </a:r>
            <a:r>
              <a:rPr lang="ru-RU" dirty="0" err="1" smtClean="0"/>
              <a:t>Кальварія</a:t>
            </a:r>
            <a:r>
              <a:rPr lang="ru-RU" dirty="0" smtClean="0"/>
              <a:t>, 2001. – 207 с.</a:t>
            </a:r>
          </a:p>
          <a:p>
            <a:endParaRPr lang="ru-RU" dirty="0" smtClean="0"/>
          </a:p>
          <a:p>
            <a:r>
              <a:rPr lang="ru-RU" dirty="0" err="1" smtClean="0"/>
              <a:t>Гостросюжетний</a:t>
            </a:r>
            <a:r>
              <a:rPr lang="ru-RU" dirty="0" smtClean="0"/>
              <a:t> роман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 </a:t>
            </a:r>
            <a:r>
              <a:rPr lang="ru-RU" dirty="0" err="1" smtClean="0"/>
              <a:t>трилера</a:t>
            </a:r>
            <a:r>
              <a:rPr lang="ru-RU" dirty="0" smtClean="0"/>
              <a:t> та детектива.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</a:t>
            </a:r>
            <a:r>
              <a:rPr lang="ru-RU" dirty="0" err="1" smtClean="0"/>
              <a:t>журналіст</a:t>
            </a:r>
            <a:r>
              <a:rPr lang="ru-RU" dirty="0" smtClean="0"/>
              <a:t> і </a:t>
            </a:r>
            <a:r>
              <a:rPr lang="ru-RU" dirty="0" err="1" smtClean="0"/>
              <a:t>філолог</a:t>
            </a:r>
            <a:r>
              <a:rPr lang="ru-RU" dirty="0" smtClean="0"/>
              <a:t>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Крайній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до </a:t>
            </a:r>
            <a:r>
              <a:rPr lang="ru-RU" dirty="0" err="1" smtClean="0"/>
              <a:t>політики</a:t>
            </a:r>
            <a:r>
              <a:rPr lang="ru-RU" dirty="0" smtClean="0"/>
              <a:t> —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нових</a:t>
            </a:r>
            <a:r>
              <a:rPr lang="ru-RU" dirty="0" smtClean="0"/>
              <a:t> і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партій</a:t>
            </a:r>
            <a:r>
              <a:rPr lang="ru-RU" dirty="0" smtClean="0"/>
              <a:t>.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квартири</a:t>
            </a:r>
            <a:r>
              <a:rPr lang="ru-RU" dirty="0" smtClean="0"/>
              <a:t> для </a:t>
            </a:r>
            <a:r>
              <a:rPr lang="ru-RU" dirty="0" err="1" smtClean="0"/>
              <a:t>оренди</a:t>
            </a:r>
            <a:r>
              <a:rPr lang="ru-RU" dirty="0" smtClean="0"/>
              <a:t> </a:t>
            </a:r>
            <a:r>
              <a:rPr lang="ru-RU" dirty="0" err="1" smtClean="0"/>
              <a:t>приводять</a:t>
            </a:r>
            <a:r>
              <a:rPr lang="ru-RU" dirty="0" smtClean="0"/>
              <a:t> </a:t>
            </a:r>
            <a:r>
              <a:rPr lang="ru-RU" dirty="0" err="1" smtClean="0"/>
              <a:t>Андрія</a:t>
            </a:r>
            <a:r>
              <a:rPr lang="ru-RU" dirty="0" smtClean="0"/>
              <a:t> на </a:t>
            </a:r>
            <a:r>
              <a:rPr lang="ru-RU" dirty="0" err="1" smtClean="0"/>
              <a:t>вулицю</a:t>
            </a:r>
            <a:r>
              <a:rPr lang="ru-RU" dirty="0" smtClean="0"/>
              <a:t> </a:t>
            </a:r>
            <a:r>
              <a:rPr lang="ru-RU" dirty="0" err="1" smtClean="0"/>
              <a:t>Рогнідинську</a:t>
            </a:r>
            <a:r>
              <a:rPr lang="ru-RU" dirty="0" smtClean="0"/>
              <a:t>, де </a:t>
            </a:r>
            <a:r>
              <a:rPr lang="ru-RU" dirty="0" err="1" smtClean="0"/>
              <a:t>незнайомий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орендувати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квартиру номер 13. </a:t>
            </a:r>
            <a:r>
              <a:rPr lang="ru-RU" dirty="0" err="1" smtClean="0"/>
              <a:t>Після</a:t>
            </a:r>
            <a:r>
              <a:rPr lang="ru-RU" dirty="0" smtClean="0"/>
              <a:t> угоди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безслідно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, а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сам у </a:t>
            </a:r>
            <a:r>
              <a:rPr lang="ru-RU" dirty="0" err="1" smtClean="0"/>
              <a:t>чужій</a:t>
            </a:r>
            <a:r>
              <a:rPr lang="ru-RU" dirty="0" smtClean="0"/>
              <a:t> </a:t>
            </a:r>
            <a:r>
              <a:rPr lang="ru-RU" dirty="0" err="1" smtClean="0"/>
              <a:t>квартирі</a:t>
            </a:r>
            <a:r>
              <a:rPr lang="ru-RU" dirty="0" smtClean="0"/>
              <a:t>. Сюжет </a:t>
            </a:r>
            <a:r>
              <a:rPr lang="ru-RU" dirty="0" err="1" smtClean="0"/>
              <a:t>побудовано</a:t>
            </a:r>
            <a:r>
              <a:rPr lang="ru-RU" dirty="0" smtClean="0"/>
              <a:t> як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пошуків</a:t>
            </a:r>
            <a:r>
              <a:rPr lang="ru-RU" dirty="0" smtClean="0"/>
              <a:t> ключа. </a:t>
            </a:r>
            <a:r>
              <a:rPr lang="ru-RU" dirty="0" err="1" smtClean="0"/>
              <a:t>Ключів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два. Перший: ключ до загадки </a:t>
            </a:r>
            <a:r>
              <a:rPr lang="ru-RU" dirty="0" err="1" smtClean="0"/>
              <a:t>дивної</a:t>
            </a:r>
            <a:r>
              <a:rPr lang="ru-RU" dirty="0" smtClean="0"/>
              <a:t> </a:t>
            </a:r>
            <a:r>
              <a:rPr lang="ru-RU" dirty="0" err="1" smtClean="0"/>
              <a:t>квартири</a:t>
            </a:r>
            <a:r>
              <a:rPr lang="ru-RU" dirty="0" smtClean="0"/>
              <a:t>. </a:t>
            </a:r>
            <a:r>
              <a:rPr lang="ru-RU" dirty="0" err="1" smtClean="0"/>
              <a:t>Другий</a:t>
            </a:r>
            <a:r>
              <a:rPr lang="ru-RU" dirty="0" smtClean="0"/>
              <a:t> – до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коханої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Сани, з </a:t>
            </a:r>
            <a:r>
              <a:rPr lang="ru-RU" dirty="0" err="1" smtClean="0"/>
              <a:t>котрою</a:t>
            </a:r>
            <a:r>
              <a:rPr lang="ru-RU" dirty="0" smtClean="0"/>
              <a:t> </a:t>
            </a:r>
            <a:r>
              <a:rPr lang="ru-RU" dirty="0" err="1" smtClean="0"/>
              <a:t>Андрій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розслідування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48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40" y="907429"/>
            <a:ext cx="3437001" cy="5543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73616" y="90742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</a:t>
            </a:r>
            <a:r>
              <a:rPr lang="ru-RU" dirty="0" err="1" smtClean="0"/>
              <a:t>Тінь</a:t>
            </a:r>
            <a:r>
              <a:rPr lang="ru-RU" dirty="0" smtClean="0"/>
              <a:t> </a:t>
            </a:r>
            <a:r>
              <a:rPr lang="ru-RU" dirty="0" err="1" smtClean="0"/>
              <a:t>сови</a:t>
            </a:r>
            <a:r>
              <a:rPr lang="ru-RU" dirty="0" smtClean="0"/>
              <a:t>: </a:t>
            </a:r>
            <a:r>
              <a:rPr lang="ru-RU" dirty="0" smtClean="0"/>
              <a:t>роман / В. Шкляр </a:t>
            </a:r>
            <a:r>
              <a:rPr lang="ru-RU" dirty="0" smtClean="0"/>
              <a:t>– </a:t>
            </a:r>
            <a:r>
              <a:rPr lang="ru-RU" dirty="0" err="1" smtClean="0"/>
              <a:t>Харків</a:t>
            </a:r>
            <a:r>
              <a:rPr lang="ru-RU" dirty="0" smtClean="0"/>
              <a:t> : Кн. Клуб «Клуб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» , 2014. – 301 с.</a:t>
            </a:r>
          </a:p>
          <a:p>
            <a:endParaRPr lang="ru-RU" dirty="0" smtClean="0"/>
          </a:p>
          <a:p>
            <a:r>
              <a:rPr lang="ru-RU" dirty="0" smtClean="0"/>
              <a:t>Книжка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силу </a:t>
            </a:r>
            <a:r>
              <a:rPr lang="ru-RU" dirty="0" err="1" smtClean="0"/>
              <a:t>кохання</a:t>
            </a:r>
            <a:r>
              <a:rPr lang="ru-RU" dirty="0" smtClean="0"/>
              <a:t>, дружбу, </a:t>
            </a:r>
            <a:r>
              <a:rPr lang="ru-RU" dirty="0" err="1" smtClean="0"/>
              <a:t>обов'язок</a:t>
            </a:r>
            <a:r>
              <a:rPr lang="ru-RU" dirty="0" smtClean="0"/>
              <a:t>.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віддане</a:t>
            </a:r>
            <a:r>
              <a:rPr lang="ru-RU" dirty="0" smtClean="0"/>
              <a:t>, </a:t>
            </a:r>
            <a:r>
              <a:rPr lang="ru-RU" dirty="0" err="1" smtClean="0"/>
              <a:t>щире</a:t>
            </a:r>
            <a:r>
              <a:rPr lang="ru-RU" dirty="0" smtClean="0"/>
              <a:t>,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на </a:t>
            </a:r>
            <a:r>
              <a:rPr lang="ru-RU" dirty="0" err="1" smtClean="0"/>
              <a:t>самопожертву</a:t>
            </a:r>
            <a:r>
              <a:rPr lang="ru-RU" dirty="0" smtClean="0"/>
              <a:t> без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сумніву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такими є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і Степана,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у </a:t>
            </a:r>
            <a:r>
              <a:rPr lang="ru-RU" dirty="0" err="1" smtClean="0"/>
              <a:t>селі</a:t>
            </a:r>
            <a:r>
              <a:rPr lang="ru-RU" dirty="0" smtClean="0"/>
              <a:t> і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спіткала</a:t>
            </a:r>
            <a:r>
              <a:rPr lang="ru-RU" dirty="0" smtClean="0"/>
              <a:t> </a:t>
            </a:r>
            <a:r>
              <a:rPr lang="ru-RU" dirty="0" err="1" smtClean="0"/>
              <a:t>біда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здоров'ям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книга, де на </a:t>
            </a:r>
            <a:r>
              <a:rPr lang="ru-RU" dirty="0" err="1" smtClean="0"/>
              <a:t>передній</a:t>
            </a:r>
            <a:r>
              <a:rPr lang="ru-RU" dirty="0" smtClean="0"/>
              <a:t> план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особистісна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персонажа,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душевні</a:t>
            </a:r>
            <a:r>
              <a:rPr lang="ru-RU" dirty="0" smtClean="0"/>
              <a:t> </a:t>
            </a:r>
            <a:r>
              <a:rPr lang="ru-RU" dirty="0" err="1" smtClean="0"/>
              <a:t>інтимні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співвідносяться</a:t>
            </a:r>
            <a:r>
              <a:rPr lang="ru-RU" dirty="0" smtClean="0"/>
              <a:t> з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та часом </a:t>
            </a:r>
            <a:r>
              <a:rPr lang="ru-RU" dirty="0" err="1" smtClean="0"/>
              <a:t>дії</a:t>
            </a:r>
            <a:r>
              <a:rPr lang="ru-RU" dirty="0" smtClean="0"/>
              <a:t>. Тут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звитяги</a:t>
            </a:r>
            <a:r>
              <a:rPr lang="ru-RU" dirty="0" smtClean="0"/>
              <a:t>, </a:t>
            </a:r>
            <a:r>
              <a:rPr lang="ru-RU" dirty="0" err="1" smtClean="0"/>
              <a:t>геройського</a:t>
            </a:r>
            <a:r>
              <a:rPr lang="ru-RU" dirty="0" smtClean="0"/>
              <a:t> подвигу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ідеали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життєствердна</a:t>
            </a:r>
            <a:r>
              <a:rPr lang="ru-RU" dirty="0" smtClean="0"/>
              <a:t> книга про </a:t>
            </a:r>
            <a:r>
              <a:rPr lang="ru-RU" dirty="0" err="1" smtClean="0"/>
              <a:t>істину</a:t>
            </a:r>
            <a:r>
              <a:rPr lang="ru-RU" dirty="0" smtClean="0"/>
              <a:t>, </a:t>
            </a:r>
            <a:r>
              <a:rPr lang="ru-RU" dirty="0" err="1" smtClean="0"/>
              <a:t>котру</a:t>
            </a:r>
            <a:r>
              <a:rPr lang="ru-RU" dirty="0" smtClean="0"/>
              <a:t> </a:t>
            </a:r>
            <a:r>
              <a:rPr lang="ru-RU" dirty="0" err="1" smtClean="0"/>
              <a:t>герої</a:t>
            </a:r>
            <a:r>
              <a:rPr lang="ru-RU" dirty="0" smtClean="0"/>
              <a:t> </a:t>
            </a:r>
            <a:r>
              <a:rPr lang="ru-RU" dirty="0" err="1" smtClean="0"/>
              <a:t>завше</a:t>
            </a:r>
            <a:r>
              <a:rPr lang="ru-RU" dirty="0" smtClean="0"/>
              <a:t> </a:t>
            </a:r>
            <a:r>
              <a:rPr lang="ru-RU" dirty="0" err="1" smtClean="0"/>
              <a:t>відкидають</a:t>
            </a:r>
            <a:r>
              <a:rPr lang="ru-RU" dirty="0" smtClean="0"/>
              <a:t>, не </a:t>
            </a:r>
            <a:r>
              <a:rPr lang="ru-RU" dirty="0" err="1" smtClean="0"/>
              <a:t>вірячи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прочитання</a:t>
            </a:r>
            <a:r>
              <a:rPr lang="ru-RU" dirty="0" smtClean="0"/>
              <a:t> роману </a:t>
            </a:r>
            <a:r>
              <a:rPr lang="ru-RU" dirty="0" err="1" smtClean="0"/>
              <a:t>хочеться</a:t>
            </a:r>
            <a:r>
              <a:rPr lang="ru-RU" dirty="0" smtClean="0"/>
              <a:t> </a:t>
            </a:r>
            <a:r>
              <a:rPr lang="ru-RU" dirty="0" err="1" smtClean="0"/>
              <a:t>підійти</a:t>
            </a:r>
            <a:r>
              <a:rPr lang="ru-RU" dirty="0" smtClean="0"/>
              <a:t> до </a:t>
            </a:r>
            <a:r>
              <a:rPr lang="ru-RU" dirty="0" err="1" smtClean="0"/>
              <a:t>найрідніших</a:t>
            </a:r>
            <a:r>
              <a:rPr lang="ru-RU" dirty="0" smtClean="0"/>
              <a:t> і </a:t>
            </a:r>
            <a:r>
              <a:rPr lang="ru-RU" dirty="0" err="1" smtClean="0"/>
              <a:t>міцно-міцно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обійняти</a:t>
            </a:r>
            <a:r>
              <a:rPr lang="ru-RU" dirty="0" smtClean="0"/>
              <a:t>. Книга </a:t>
            </a:r>
            <a:r>
              <a:rPr lang="ru-RU" dirty="0" err="1" smtClean="0"/>
              <a:t>чіпляє</a:t>
            </a:r>
            <a:r>
              <a:rPr lang="ru-RU" dirty="0" smtClean="0"/>
              <a:t> за </a:t>
            </a:r>
            <a:r>
              <a:rPr lang="ru-RU" dirty="0" err="1" smtClean="0"/>
              <a:t>живе</a:t>
            </a:r>
            <a:r>
              <a:rPr lang="ru-RU" dirty="0" smtClean="0"/>
              <a:t>, </a:t>
            </a:r>
            <a:r>
              <a:rPr lang="ru-RU" dirty="0" err="1" smtClean="0"/>
              <a:t>штовхає</a:t>
            </a:r>
            <a:r>
              <a:rPr lang="ru-RU" dirty="0" smtClean="0"/>
              <a:t> на </a:t>
            </a:r>
            <a:r>
              <a:rPr lang="ru-RU" dirty="0" err="1" smtClean="0"/>
              <a:t>роздуми</a:t>
            </a:r>
            <a:r>
              <a:rPr lang="ru-RU" dirty="0" smtClean="0"/>
              <a:t> про </a:t>
            </a:r>
            <a:r>
              <a:rPr lang="ru-RU" dirty="0" err="1" smtClean="0"/>
              <a:t>сенс</a:t>
            </a:r>
            <a:r>
              <a:rPr lang="ru-RU" dirty="0" smtClean="0"/>
              <a:t> і </a:t>
            </a:r>
            <a:r>
              <a:rPr lang="ru-RU" dirty="0" err="1" smtClean="0"/>
              <a:t>швидкоплинність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примушує</a:t>
            </a:r>
            <a:r>
              <a:rPr lang="ru-RU" dirty="0" smtClean="0"/>
              <a:t> </a:t>
            </a:r>
            <a:r>
              <a:rPr lang="ru-RU" dirty="0" err="1" smtClean="0"/>
              <a:t>замислитись</a:t>
            </a:r>
            <a:r>
              <a:rPr lang="ru-RU" dirty="0" smtClean="0"/>
              <a:t> над </a:t>
            </a:r>
            <a:r>
              <a:rPr lang="ru-RU" dirty="0" err="1" smtClean="0"/>
              <a:t>багатьма</a:t>
            </a:r>
            <a:r>
              <a:rPr lang="ru-RU" dirty="0" smtClean="0"/>
              <a:t> речами, </a:t>
            </a:r>
            <a:r>
              <a:rPr lang="ru-RU" dirty="0" err="1" smtClean="0"/>
              <a:t>осмислити</a:t>
            </a:r>
            <a:r>
              <a:rPr lang="ru-RU" dirty="0" smtClean="0"/>
              <a:t> </a:t>
            </a:r>
            <a:r>
              <a:rPr lang="ru-RU" dirty="0" err="1" smtClean="0"/>
              <a:t>сенс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94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93" y="655320"/>
            <a:ext cx="3962400" cy="5547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6415" y="15538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М. </a:t>
            </a:r>
            <a:r>
              <a:rPr lang="ru-RU" dirty="0" err="1" smtClean="0"/>
              <a:t>Чорне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: роман. / В.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«Клуб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», 2015. - 304с.</a:t>
            </a:r>
          </a:p>
          <a:p>
            <a:endParaRPr lang="ru-RU" dirty="0" smtClean="0"/>
          </a:p>
          <a:p>
            <a:r>
              <a:rPr lang="ru-RU" dirty="0" err="1" smtClean="0"/>
              <a:t>Анотація</a:t>
            </a:r>
            <a:endParaRPr lang="ru-RU" dirty="0" smtClean="0"/>
          </a:p>
          <a:p>
            <a:r>
              <a:rPr lang="ru-RU" dirty="0" err="1" smtClean="0"/>
              <a:t>Трагічні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на </a:t>
            </a:r>
            <a:r>
              <a:rPr lang="ru-RU" dirty="0" err="1" smtClean="0"/>
              <a:t>Донбасі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бійців</a:t>
            </a:r>
            <a:r>
              <a:rPr lang="ru-RU" dirty="0" smtClean="0"/>
              <a:t> полку «Азов». </a:t>
            </a:r>
            <a:r>
              <a:rPr lang="ru-RU" dirty="0" err="1" smtClean="0"/>
              <a:t>Головний</a:t>
            </a:r>
            <a:r>
              <a:rPr lang="ru-RU" dirty="0" smtClean="0"/>
              <a:t> герой, </a:t>
            </a:r>
            <a:r>
              <a:rPr lang="ru-RU" dirty="0" err="1" smtClean="0"/>
              <a:t>двадцятивосьмирічний</a:t>
            </a:r>
            <a:r>
              <a:rPr lang="ru-RU" dirty="0" smtClean="0"/>
              <a:t> юнак,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щиро</a:t>
            </a:r>
            <a:r>
              <a:rPr lang="ru-RU" dirty="0" smtClean="0"/>
              <a:t> любить свою </a:t>
            </a:r>
            <a:r>
              <a:rPr lang="ru-RU" dirty="0" err="1" smtClean="0"/>
              <a:t>країну</a:t>
            </a:r>
            <a:r>
              <a:rPr lang="ru-RU" dirty="0" smtClean="0"/>
              <a:t>,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і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все для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ризикуючи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0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0" y="949580"/>
            <a:ext cx="3128391" cy="50014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7400" y="7616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В.М. </a:t>
            </a:r>
            <a:r>
              <a:rPr lang="ru-RU" dirty="0" err="1" smtClean="0"/>
              <a:t>Троща</a:t>
            </a:r>
            <a:r>
              <a:rPr lang="ru-RU" dirty="0" smtClean="0"/>
              <a:t>: роман / В.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 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2018. - 416 с.</a:t>
            </a:r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Троща</a:t>
            </a:r>
            <a:r>
              <a:rPr lang="ru-RU" dirty="0" smtClean="0"/>
              <a:t>» — роман про УПА, про перемогу </a:t>
            </a:r>
            <a:r>
              <a:rPr lang="ru-RU" dirty="0" err="1" smtClean="0"/>
              <a:t>людини</a:t>
            </a:r>
            <a:r>
              <a:rPr lang="ru-RU" dirty="0" smtClean="0"/>
              <a:t> над </a:t>
            </a:r>
            <a:r>
              <a:rPr lang="ru-RU" dirty="0" err="1" smtClean="0"/>
              <a:t>обставинами</a:t>
            </a:r>
            <a:r>
              <a:rPr lang="ru-RU" dirty="0" smtClean="0"/>
              <a:t> і над собою. Сам автор </a:t>
            </a:r>
            <a:r>
              <a:rPr lang="ru-RU" dirty="0" err="1" smtClean="0"/>
              <a:t>каже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книга написана для того,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не </a:t>
            </a:r>
            <a:r>
              <a:rPr lang="ru-RU" dirty="0" err="1" smtClean="0"/>
              <a:t>змирилися</a:t>
            </a:r>
            <a:r>
              <a:rPr lang="ru-RU" dirty="0" smtClean="0"/>
              <a:t> з режимом, і </a:t>
            </a:r>
            <a:r>
              <a:rPr lang="ru-RU" dirty="0" err="1" smtClean="0"/>
              <a:t>продовжують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, як і </a:t>
            </a:r>
            <a:r>
              <a:rPr lang="ru-RU" dirty="0" err="1" smtClean="0"/>
              <a:t>раніше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Для головного героя, вояка УПА,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минула,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не </a:t>
            </a:r>
            <a:r>
              <a:rPr lang="ru-RU" dirty="0" err="1" smtClean="0"/>
              <a:t>забулася</a:t>
            </a:r>
            <a:r>
              <a:rPr lang="ru-RU" dirty="0" smtClean="0"/>
              <a:t>. Та </a:t>
            </a:r>
            <a:r>
              <a:rPr lang="ru-RU" dirty="0" err="1" smtClean="0"/>
              <a:t>раптом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бачить</a:t>
            </a:r>
            <a:r>
              <a:rPr lang="ru-RU" dirty="0" smtClean="0"/>
              <a:t> на </a:t>
            </a:r>
            <a:r>
              <a:rPr lang="ru-RU" dirty="0" err="1" smtClean="0"/>
              <a:t>цвинтарі</a:t>
            </a:r>
            <a:r>
              <a:rPr lang="ru-RU" dirty="0" smtClean="0"/>
              <a:t> </a:t>
            </a:r>
            <a:r>
              <a:rPr lang="ru-RU" dirty="0" err="1" smtClean="0"/>
              <a:t>недавню</a:t>
            </a:r>
            <a:r>
              <a:rPr lang="ru-RU" dirty="0" smtClean="0"/>
              <a:t> могилу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бойового</a:t>
            </a:r>
            <a:r>
              <a:rPr lang="ru-RU" dirty="0" smtClean="0"/>
              <a:t> </a:t>
            </a:r>
            <a:r>
              <a:rPr lang="ru-RU" dirty="0" err="1" smtClean="0"/>
              <a:t>товариша</a:t>
            </a:r>
            <a:r>
              <a:rPr lang="ru-RU" dirty="0" smtClean="0"/>
              <a:t>, і </a:t>
            </a:r>
            <a:r>
              <a:rPr lang="ru-RU" dirty="0" err="1" smtClean="0"/>
              <a:t>спогади</a:t>
            </a:r>
            <a:r>
              <a:rPr lang="ru-RU" dirty="0" smtClean="0"/>
              <a:t> </a:t>
            </a:r>
            <a:r>
              <a:rPr lang="ru-RU" dirty="0" err="1" smtClean="0"/>
              <a:t>наринають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з новою силою. «</a:t>
            </a:r>
            <a:r>
              <a:rPr lang="ru-RU" dirty="0" err="1" smtClean="0"/>
              <a:t>Свої</a:t>
            </a:r>
            <a:r>
              <a:rPr lang="ru-RU" dirty="0" smtClean="0"/>
              <a:t>» і «</a:t>
            </a:r>
            <a:r>
              <a:rPr lang="ru-RU" dirty="0" err="1" smtClean="0"/>
              <a:t>чужі</a:t>
            </a:r>
            <a:r>
              <a:rPr lang="ru-RU" dirty="0" smtClean="0"/>
              <a:t>», дружба та </a:t>
            </a:r>
            <a:r>
              <a:rPr lang="ru-RU" dirty="0" err="1" smtClean="0"/>
              <a:t>розбрат</a:t>
            </a:r>
            <a:r>
              <a:rPr lang="ru-RU" dirty="0" smtClean="0"/>
              <a:t>, </a:t>
            </a:r>
            <a:r>
              <a:rPr lang="ru-RU" dirty="0" err="1" smtClean="0"/>
              <a:t>кохання</a:t>
            </a:r>
            <a:r>
              <a:rPr lang="ru-RU" dirty="0" smtClean="0"/>
              <a:t> і </a:t>
            </a:r>
            <a:r>
              <a:rPr lang="ru-RU" dirty="0" err="1" smtClean="0"/>
              <a:t>зрада</a:t>
            </a:r>
            <a:r>
              <a:rPr lang="ru-RU" dirty="0" smtClean="0"/>
              <a:t>, </a:t>
            </a:r>
            <a:r>
              <a:rPr lang="ru-RU" dirty="0" err="1" smtClean="0"/>
              <a:t>помилування</a:t>
            </a:r>
            <a:r>
              <a:rPr lang="ru-RU" dirty="0" smtClean="0"/>
              <a:t> й </a:t>
            </a:r>
            <a:r>
              <a:rPr lang="ru-RU" dirty="0" err="1" smtClean="0"/>
              <a:t>помста</a:t>
            </a:r>
            <a:r>
              <a:rPr lang="ru-RU" dirty="0" smtClean="0"/>
              <a:t>, свобода й неволя… Перед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знов</a:t>
            </a:r>
            <a:r>
              <a:rPr lang="ru-RU" dirty="0" smtClean="0"/>
              <a:t> </a:t>
            </a:r>
            <a:r>
              <a:rPr lang="ru-RU" dirty="0" err="1" smtClean="0"/>
              <a:t>розгортаються</a:t>
            </a:r>
            <a:r>
              <a:rPr lang="ru-RU" dirty="0" smtClean="0"/>
              <a:t> </a:t>
            </a:r>
            <a:r>
              <a:rPr lang="ru-RU" dirty="0" err="1" smtClean="0"/>
              <a:t>бої</a:t>
            </a:r>
            <a:r>
              <a:rPr lang="ru-RU" dirty="0" smtClean="0"/>
              <a:t> та </a:t>
            </a:r>
            <a:r>
              <a:rPr lang="ru-RU" dirty="0" err="1" smtClean="0"/>
              <a:t>тривають</a:t>
            </a:r>
            <a:r>
              <a:rPr lang="ru-RU" dirty="0" smtClean="0"/>
              <a:t> </a:t>
            </a:r>
            <a:r>
              <a:rPr lang="ru-RU" dirty="0" err="1" smtClean="0"/>
              <a:t>допити</a:t>
            </a:r>
            <a:r>
              <a:rPr lang="ru-RU" dirty="0" smtClean="0"/>
              <a:t>, </a:t>
            </a:r>
            <a:r>
              <a:rPr lang="ru-RU" dirty="0" err="1" smtClean="0"/>
              <a:t>постають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людей, та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з'являється</a:t>
            </a:r>
            <a:r>
              <a:rPr lang="ru-RU" dirty="0" smtClean="0"/>
              <a:t> личина </a:t>
            </a:r>
            <a:r>
              <a:rPr lang="ru-RU" dirty="0" err="1" smtClean="0"/>
              <a:t>зрадника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7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58900"/>
            <a:ext cx="3371850" cy="4720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93323" y="166155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М. Кров </a:t>
            </a:r>
            <a:r>
              <a:rPr lang="ru-RU" dirty="0" err="1" smtClean="0"/>
              <a:t>кажана</a:t>
            </a:r>
            <a:r>
              <a:rPr lang="ru-RU" dirty="0" smtClean="0"/>
              <a:t>: роман. / В.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«Клуб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», 2013. - 272с</a:t>
            </a:r>
          </a:p>
          <a:p>
            <a:endParaRPr lang="ru-RU" dirty="0" smtClean="0"/>
          </a:p>
          <a:p>
            <a:r>
              <a:rPr lang="ru-RU" dirty="0" err="1" smtClean="0"/>
              <a:t>Наймістичніший</a:t>
            </a:r>
            <a:r>
              <a:rPr lang="ru-RU" dirty="0" smtClean="0"/>
              <a:t> </a:t>
            </a:r>
            <a:r>
              <a:rPr lang="ru-RU" dirty="0" smtClean="0"/>
              <a:t>роман автора про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диявола</a:t>
            </a:r>
            <a:r>
              <a:rPr lang="ru-RU" dirty="0" smtClean="0"/>
              <a:t> в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кримінальному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  <a:r>
              <a:rPr lang="ru-RU" dirty="0" err="1" smtClean="0"/>
              <a:t>Вишукана</a:t>
            </a:r>
            <a:r>
              <a:rPr lang="ru-RU" dirty="0" smtClean="0"/>
              <a:t> </a:t>
            </a:r>
            <a:r>
              <a:rPr lang="ru-RU" dirty="0" err="1" smtClean="0"/>
              <a:t>детективна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та </a:t>
            </a:r>
            <a:r>
              <a:rPr lang="ru-RU" dirty="0" err="1" smtClean="0"/>
              <a:t>окультний</a:t>
            </a:r>
            <a:r>
              <a:rPr lang="ru-RU" dirty="0" smtClean="0"/>
              <a:t> шарм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гіпнотична</a:t>
            </a:r>
            <a:r>
              <a:rPr lang="ru-RU" dirty="0" smtClean="0"/>
              <a:t> форма, в яку автор </a:t>
            </a:r>
            <a:r>
              <a:rPr lang="ru-RU" dirty="0" err="1" smtClean="0"/>
              <a:t>зодягає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соціальний</a:t>
            </a:r>
            <a:r>
              <a:rPr lang="ru-RU" dirty="0" smtClean="0"/>
              <a:t> та 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69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68" y="999391"/>
            <a:ext cx="3467100" cy="48539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01223" y="14214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</a:t>
            </a:r>
            <a:r>
              <a:rPr lang="ru-RU" dirty="0" err="1" smtClean="0"/>
              <a:t>Елементал</a:t>
            </a:r>
            <a:r>
              <a:rPr lang="ru-RU" dirty="0" smtClean="0"/>
              <a:t>. / В.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клуб, 2006. - 191 с.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романі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та </a:t>
            </a:r>
            <a:r>
              <a:rPr lang="ru-RU" dirty="0" err="1" smtClean="0"/>
              <a:t>імена</a:t>
            </a:r>
            <a:r>
              <a:rPr lang="ru-RU" dirty="0" smtClean="0"/>
              <a:t> не </a:t>
            </a:r>
            <a:r>
              <a:rPr lang="ru-RU" dirty="0" err="1" smtClean="0"/>
              <a:t>змінено</a:t>
            </a:r>
            <a:r>
              <a:rPr lang="ru-RU" dirty="0" smtClean="0"/>
              <a:t>.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річ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деяки</a:t>
            </a:r>
            <a:r>
              <a:rPr lang="ru-RU" dirty="0" smtClean="0"/>
              <a:t> </a:t>
            </a:r>
            <a:r>
              <a:rPr lang="ru-RU" dirty="0" err="1" smtClean="0"/>
              <a:t>персонажі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псевдо і до </a:t>
            </a:r>
            <a:r>
              <a:rPr lang="ru-RU" dirty="0" err="1" smtClean="0"/>
              <a:t>певного</a:t>
            </a:r>
            <a:r>
              <a:rPr lang="ru-RU" dirty="0" smtClean="0"/>
              <a:t> часу не </a:t>
            </a:r>
            <a:r>
              <a:rPr lang="ru-RU" dirty="0" err="1" smtClean="0"/>
              <a:t>мають</a:t>
            </a:r>
            <a:r>
              <a:rPr lang="ru-RU" dirty="0" smtClean="0"/>
              <a:t> права на </a:t>
            </a:r>
            <a:r>
              <a:rPr lang="ru-RU" dirty="0" err="1" smtClean="0"/>
              <a:t>розтаємничення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3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8600" y="18315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М. </a:t>
            </a:r>
            <a:r>
              <a:rPr lang="ru-RU" dirty="0" err="1" smtClean="0"/>
              <a:t>Ностальгія</a:t>
            </a:r>
            <a:r>
              <a:rPr lang="ru-RU" dirty="0" smtClean="0"/>
              <a:t>: роман. / В.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«Клуб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», 2014. - 256 с.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романі</a:t>
            </a:r>
            <a:r>
              <a:rPr lang="ru-RU" dirty="0" smtClean="0"/>
              <a:t> Василя Шкляра «</a:t>
            </a:r>
            <a:r>
              <a:rPr lang="ru-RU" dirty="0" err="1" smtClean="0"/>
              <a:t>Ностальгія</a:t>
            </a:r>
            <a:r>
              <a:rPr lang="ru-RU" dirty="0" smtClean="0"/>
              <a:t>» </a:t>
            </a:r>
            <a:r>
              <a:rPr lang="ru-RU" dirty="0" err="1" smtClean="0"/>
              <a:t>досліджується</a:t>
            </a:r>
            <a:r>
              <a:rPr lang="ru-RU" dirty="0" smtClean="0"/>
              <a:t> </a:t>
            </a:r>
            <a:r>
              <a:rPr lang="ru-RU" dirty="0" err="1" smtClean="0"/>
              <a:t>сімейна</a:t>
            </a:r>
            <a:r>
              <a:rPr lang="ru-RU" dirty="0" smtClean="0"/>
              <a:t> драма молодого </a:t>
            </a:r>
            <a:r>
              <a:rPr lang="ru-RU" dirty="0" err="1" smtClean="0"/>
              <a:t>подружжя</a:t>
            </a:r>
            <a:r>
              <a:rPr lang="ru-RU" dirty="0" smtClean="0"/>
              <a:t>,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автор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гострих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проблем, </a:t>
            </a:r>
            <a:r>
              <a:rPr lang="ru-RU" dirty="0" err="1" smtClean="0"/>
              <a:t>зокрема</a:t>
            </a:r>
            <a:r>
              <a:rPr lang="ru-RU" dirty="0" smtClean="0"/>
              <a:t> і тих,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висвітив</a:t>
            </a:r>
            <a:r>
              <a:rPr lang="ru-RU" dirty="0" smtClean="0"/>
              <a:t> </a:t>
            </a:r>
            <a:r>
              <a:rPr lang="ru-RU" dirty="0" err="1" smtClean="0"/>
              <a:t>безжальний</a:t>
            </a:r>
            <a:r>
              <a:rPr lang="ru-RU" dirty="0" smtClean="0"/>
              <a:t> рентген </a:t>
            </a:r>
            <a:r>
              <a:rPr lang="ru-RU" dirty="0" err="1" smtClean="0"/>
              <a:t>Чорнобиля</a:t>
            </a:r>
            <a:r>
              <a:rPr lang="ru-RU" dirty="0" smtClean="0"/>
              <a:t>. До книги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новели про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людей.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80" y="1178676"/>
            <a:ext cx="2761298" cy="44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31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70" y="931998"/>
            <a:ext cx="3041333" cy="46830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3100" y="128904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В.М.  </a:t>
            </a:r>
            <a:r>
              <a:rPr lang="ru-RU" dirty="0" err="1" smtClean="0"/>
              <a:t>Залишенець</a:t>
            </a:r>
            <a:r>
              <a:rPr lang="ru-RU" dirty="0" smtClean="0"/>
              <a:t>. </a:t>
            </a:r>
            <a:r>
              <a:rPr lang="ru-RU" dirty="0" err="1" smtClean="0"/>
              <a:t>Чорний</a:t>
            </a:r>
            <a:r>
              <a:rPr lang="ru-RU" dirty="0" smtClean="0"/>
              <a:t> Ворон / </a:t>
            </a:r>
            <a:r>
              <a:rPr lang="ru-RU" dirty="0" smtClean="0"/>
              <a:t>                    В</a:t>
            </a:r>
            <a:r>
              <a:rPr lang="ru-RU" dirty="0" smtClean="0"/>
              <a:t>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 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2011.-384 с.</a:t>
            </a:r>
          </a:p>
          <a:p>
            <a:endParaRPr lang="ru-RU" dirty="0" smtClean="0"/>
          </a:p>
          <a:p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бандитами, </a:t>
            </a:r>
            <a:r>
              <a:rPr lang="ru-RU" dirty="0" err="1" smtClean="0"/>
              <a:t>розбійниками</a:t>
            </a:r>
            <a:r>
              <a:rPr lang="ru-RU" dirty="0" smtClean="0"/>
              <a:t>, </a:t>
            </a:r>
            <a:r>
              <a:rPr lang="ru-RU" dirty="0" err="1" smtClean="0"/>
              <a:t>головорізами</a:t>
            </a:r>
            <a:r>
              <a:rPr lang="ru-RU" dirty="0" smtClean="0"/>
              <a:t> й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прокльонах</a:t>
            </a:r>
            <a:r>
              <a:rPr lang="ru-RU" dirty="0" smtClean="0"/>
              <a:t>-анафемах </a:t>
            </a:r>
            <a:r>
              <a:rPr lang="ru-RU" dirty="0" err="1" smtClean="0"/>
              <a:t>забороняли</a:t>
            </a:r>
            <a:r>
              <a:rPr lang="ru-RU" dirty="0" smtClean="0"/>
              <a:t> </a:t>
            </a:r>
            <a:r>
              <a:rPr lang="ru-RU" dirty="0" err="1" smtClean="0"/>
              <a:t>згадувати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вбити</a:t>
            </a:r>
            <a:r>
              <a:rPr lang="ru-RU" dirty="0" smtClean="0"/>
              <a:t> у </a:t>
            </a:r>
            <a:r>
              <a:rPr lang="ru-RU" dirty="0" err="1" smtClean="0"/>
              <a:t>памяті</a:t>
            </a:r>
            <a:r>
              <a:rPr lang="ru-RU" dirty="0" smtClean="0"/>
              <a:t> </a:t>
            </a:r>
            <a:r>
              <a:rPr lang="ru-RU" dirty="0" err="1" smtClean="0"/>
              <a:t>упокореної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ту </a:t>
            </a:r>
            <a:r>
              <a:rPr lang="ru-RU" dirty="0" err="1" smtClean="0"/>
              <a:t>ідею</a:t>
            </a:r>
            <a:r>
              <a:rPr lang="ru-RU" dirty="0" smtClean="0"/>
              <a:t>, за яку </a:t>
            </a:r>
            <a:r>
              <a:rPr lang="ru-RU" dirty="0" err="1" smtClean="0"/>
              <a:t>повстанці</a:t>
            </a:r>
            <a:r>
              <a:rPr lang="ru-RU" dirty="0" smtClean="0"/>
              <a:t> </a:t>
            </a:r>
            <a:r>
              <a:rPr lang="ru-RU" dirty="0" err="1" smtClean="0"/>
              <a:t>жертвували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Авжеж</a:t>
            </a:r>
            <a:r>
              <a:rPr lang="ru-RU" dirty="0" smtClean="0"/>
              <a:t>, вони </a:t>
            </a:r>
            <a:r>
              <a:rPr lang="ru-RU" dirty="0" err="1" smtClean="0"/>
              <a:t>стріляли</a:t>
            </a:r>
            <a:r>
              <a:rPr lang="ru-RU" dirty="0" smtClean="0"/>
              <a:t>, </a:t>
            </a:r>
            <a:r>
              <a:rPr lang="ru-RU" dirty="0" err="1" smtClean="0"/>
              <a:t>вішали</a:t>
            </a:r>
            <a:r>
              <a:rPr lang="ru-RU" dirty="0" smtClean="0"/>
              <a:t>, палили, </a:t>
            </a:r>
            <a:r>
              <a:rPr lang="ru-RU" dirty="0" err="1" smtClean="0"/>
              <a:t>нищили</a:t>
            </a:r>
            <a:r>
              <a:rPr lang="ru-RU" dirty="0" smtClean="0"/>
              <a:t> — але кого? На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бойовому</a:t>
            </a:r>
            <a:r>
              <a:rPr lang="ru-RU" dirty="0" smtClean="0"/>
              <a:t> </a:t>
            </a:r>
            <a:r>
              <a:rPr lang="ru-RU" dirty="0" err="1" smtClean="0"/>
              <a:t>чорному</a:t>
            </a:r>
            <a:r>
              <a:rPr lang="ru-RU" dirty="0" smtClean="0"/>
              <a:t> </a:t>
            </a:r>
            <a:r>
              <a:rPr lang="ru-RU" dirty="0" err="1" smtClean="0"/>
              <a:t>прапорі</a:t>
            </a:r>
            <a:r>
              <a:rPr lang="ru-RU" dirty="0" smtClean="0"/>
              <a:t> </a:t>
            </a:r>
            <a:r>
              <a:rPr lang="ru-RU" dirty="0" err="1" smtClean="0"/>
              <a:t>напис</a:t>
            </a:r>
            <a:r>
              <a:rPr lang="ru-RU" dirty="0" smtClean="0"/>
              <a:t>: «Воля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смерть». Вони не </a:t>
            </a:r>
            <a:r>
              <a:rPr lang="ru-RU" dirty="0" err="1" smtClean="0"/>
              <a:t>вийшли</a:t>
            </a:r>
            <a:r>
              <a:rPr lang="ru-RU" dirty="0" smtClean="0"/>
              <a:t> з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навкруги</a:t>
            </a:r>
            <a:r>
              <a:rPr lang="ru-RU" dirty="0" smtClean="0"/>
              <a:t> </a:t>
            </a:r>
            <a:r>
              <a:rPr lang="ru-RU" dirty="0" err="1" smtClean="0"/>
              <a:t>запанувала</a:t>
            </a:r>
            <a:r>
              <a:rPr lang="ru-RU" dirty="0" smtClean="0"/>
              <a:t> </a:t>
            </a:r>
            <a:r>
              <a:rPr lang="ru-RU" dirty="0" err="1" smtClean="0"/>
              <a:t>чужа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і </a:t>
            </a:r>
            <a:r>
              <a:rPr lang="ru-RU" dirty="0" err="1" smtClean="0"/>
              <a:t>вже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надії</a:t>
            </a:r>
            <a:r>
              <a:rPr lang="ru-RU" dirty="0" smtClean="0"/>
              <a:t> на </a:t>
            </a:r>
            <a:r>
              <a:rPr lang="ru-RU" dirty="0" err="1" smtClean="0"/>
              <a:t>визволення</a:t>
            </a:r>
            <a:r>
              <a:rPr lang="ru-RU" dirty="0" smtClean="0"/>
              <a:t>. Вони — </a:t>
            </a:r>
            <a:r>
              <a:rPr lang="ru-RU" dirty="0" err="1" smtClean="0"/>
              <a:t>залишенці</a:t>
            </a:r>
            <a:r>
              <a:rPr lang="ru-RU" dirty="0" smtClean="0"/>
              <a:t> — </a:t>
            </a:r>
            <a:r>
              <a:rPr lang="ru-RU" dirty="0" err="1" smtClean="0"/>
              <a:t>обрали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смерть.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00" y="291237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3600" dirty="0" err="1" smtClean="0"/>
              <a:t>Ідеальна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Україна</a:t>
            </a:r>
            <a:r>
              <a:rPr lang="ru-RU" sz="3600" dirty="0" smtClean="0"/>
              <a:t> буде </a:t>
            </a:r>
            <a:r>
              <a:rPr lang="ru-RU" sz="3600" dirty="0" err="1" smtClean="0"/>
              <a:t>тоді</a:t>
            </a:r>
            <a:r>
              <a:rPr lang="ru-RU" sz="3600" dirty="0" smtClean="0"/>
              <a:t>, коли </a:t>
            </a:r>
            <a:r>
              <a:rPr lang="ru-RU" sz="3600" dirty="0" err="1" smtClean="0"/>
              <a:t>матиме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своє</a:t>
            </a:r>
            <a:r>
              <a:rPr lang="ru-RU" sz="3600" dirty="0" smtClean="0"/>
              <a:t> </a:t>
            </a:r>
            <a:r>
              <a:rPr lang="ru-RU" sz="3600" dirty="0" err="1" smtClean="0"/>
              <a:t>обличчя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коли </a:t>
            </a:r>
            <a:r>
              <a:rPr lang="ru-RU" sz="3600" dirty="0" err="1" smtClean="0"/>
              <a:t>національна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ідентичність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візьме</a:t>
            </a:r>
            <a:r>
              <a:rPr lang="ru-RU" sz="3600" dirty="0" smtClean="0"/>
              <a:t> гору над </a:t>
            </a:r>
            <a:r>
              <a:rPr lang="ru-RU" sz="3600" dirty="0" err="1" smtClean="0"/>
              <a:t>манкуртством</a:t>
            </a:r>
            <a:r>
              <a:rPr lang="ru-RU" sz="3600" dirty="0" smtClean="0"/>
              <a:t> і </a:t>
            </a:r>
            <a:r>
              <a:rPr lang="ru-RU" sz="3600" dirty="0" err="1" smtClean="0"/>
              <a:t>сірою</a:t>
            </a:r>
            <a:r>
              <a:rPr lang="ru-RU" sz="3600" dirty="0" smtClean="0"/>
              <a:t> </a:t>
            </a:r>
            <a:r>
              <a:rPr lang="ru-RU" sz="3600" dirty="0" err="1" smtClean="0"/>
              <a:t>масою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Василь Шкляр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62" y="464413"/>
            <a:ext cx="403250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5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0232" y="791309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/>
              <a:t>Василь Шкляр –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журналіст</a:t>
            </a:r>
            <a:r>
              <a:rPr lang="ru-RU" sz="2000" dirty="0" smtClean="0"/>
              <a:t>, редактор, </a:t>
            </a:r>
            <a:r>
              <a:rPr lang="ru-RU" sz="2000" dirty="0" err="1" smtClean="0"/>
              <a:t>перекладач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політичний</a:t>
            </a:r>
            <a:r>
              <a:rPr lang="ru-RU" sz="2000" dirty="0" smtClean="0"/>
              <a:t>  та </a:t>
            </a:r>
            <a:r>
              <a:rPr lang="ru-RU" sz="2000" dirty="0" err="1" smtClean="0"/>
              <a:t>громадський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«</a:t>
            </a:r>
            <a:r>
              <a:rPr lang="ru-RU" sz="2000" dirty="0" err="1" smtClean="0"/>
              <a:t>містиком</a:t>
            </a:r>
            <a:r>
              <a:rPr lang="ru-RU" sz="2000" dirty="0" smtClean="0"/>
              <a:t>», «</a:t>
            </a:r>
            <a:r>
              <a:rPr lang="ru-RU" sz="2000" dirty="0" err="1" smtClean="0"/>
              <a:t>літературним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велетнем</a:t>
            </a:r>
            <a:r>
              <a:rPr lang="ru-RU" sz="2000" dirty="0" smtClean="0"/>
              <a:t>», «</a:t>
            </a:r>
            <a:r>
              <a:rPr lang="ru-RU" sz="2000" dirty="0" err="1" smtClean="0"/>
              <a:t>батьком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бестселера</a:t>
            </a:r>
            <a:r>
              <a:rPr lang="ru-RU" sz="2000" dirty="0" smtClean="0"/>
              <a:t>».</a:t>
            </a:r>
          </a:p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пам’ять</a:t>
            </a:r>
            <a:r>
              <a:rPr lang="ru-RU" sz="2000" dirty="0" smtClean="0"/>
              <a:t>, </a:t>
            </a:r>
            <a:r>
              <a:rPr lang="ru-RU" sz="2000" dirty="0" err="1" smtClean="0"/>
              <a:t>героїчна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народу за свободу, </a:t>
            </a:r>
            <a:r>
              <a:rPr lang="ru-RU" sz="2000" dirty="0" err="1" smtClean="0"/>
              <a:t>містичні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мотиви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напружені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сюжети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людські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переживання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привертають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сильних</a:t>
            </a:r>
            <a:r>
              <a:rPr lang="ru-RU" sz="2000" dirty="0" smtClean="0"/>
              <a:t> духом </a:t>
            </a:r>
            <a:r>
              <a:rPr lang="ru-RU" sz="2000" dirty="0" err="1" smtClean="0"/>
              <a:t>героїв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випробування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шукають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істину</a:t>
            </a:r>
            <a:r>
              <a:rPr lang="ru-RU" sz="2000" dirty="0" smtClean="0"/>
              <a:t>, </a:t>
            </a:r>
            <a:r>
              <a:rPr lang="ru-RU" sz="2000" dirty="0" err="1" smtClean="0"/>
              <a:t>зберігають</a:t>
            </a:r>
            <a:r>
              <a:rPr lang="ru-RU" sz="2000" dirty="0" smtClean="0"/>
              <a:t> честь і </a:t>
            </a:r>
            <a:r>
              <a:rPr lang="ru-RU" sz="2000" dirty="0" err="1" smtClean="0"/>
              <a:t>залишаються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переконанням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791309"/>
            <a:ext cx="34137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1585" y="205891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Василь </a:t>
            </a:r>
            <a:r>
              <a:rPr lang="ru-RU" sz="1600" dirty="0" err="1" smtClean="0"/>
              <a:t>Миколайович</a:t>
            </a:r>
            <a:r>
              <a:rPr lang="ru-RU" sz="1600" dirty="0" smtClean="0"/>
              <a:t> Шкляр (</a:t>
            </a:r>
            <a:r>
              <a:rPr lang="ru-RU" sz="1600" dirty="0" err="1" smtClean="0"/>
              <a:t>народився</a:t>
            </a:r>
            <a:r>
              <a:rPr lang="ru-RU" sz="1600" dirty="0" smtClean="0"/>
              <a:t> 10 червня1951, </a:t>
            </a:r>
            <a:r>
              <a:rPr lang="ru-RU" sz="1600" dirty="0" smtClean="0"/>
              <a:t>                 с</a:t>
            </a:r>
            <a:r>
              <a:rPr lang="ru-RU" sz="1600" dirty="0" smtClean="0"/>
              <a:t>. </a:t>
            </a:r>
            <a:r>
              <a:rPr lang="ru-RU" sz="1600" dirty="0" err="1" smtClean="0"/>
              <a:t>Ганжалівка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Лисянського</a:t>
            </a:r>
            <a:r>
              <a:rPr lang="ru-RU" sz="1600" dirty="0" smtClean="0"/>
              <a:t> району </a:t>
            </a:r>
            <a:r>
              <a:rPr lang="ru-RU" sz="1600" dirty="0" err="1" smtClean="0"/>
              <a:t>Черкаської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).</a:t>
            </a:r>
          </a:p>
          <a:p>
            <a:pPr algn="just"/>
            <a:r>
              <a:rPr lang="ru-RU" sz="1600" dirty="0" smtClean="0"/>
              <a:t>Член </a:t>
            </a:r>
            <a:r>
              <a:rPr lang="ru-RU" sz="1600" dirty="0" err="1" smtClean="0"/>
              <a:t>Спілки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з 1978, </a:t>
            </a:r>
            <a:r>
              <a:rPr lang="ru-RU" sz="1600" dirty="0" err="1" smtClean="0"/>
              <a:t>Асоціації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письменників</a:t>
            </a:r>
            <a:r>
              <a:rPr lang="ru-RU" sz="1600" dirty="0" smtClean="0"/>
              <a:t> з 1999.</a:t>
            </a:r>
          </a:p>
          <a:p>
            <a:pPr algn="just"/>
            <a:r>
              <a:rPr lang="ru-RU" sz="1600" dirty="0" smtClean="0"/>
              <a:t>1988–1998 — </a:t>
            </a:r>
            <a:r>
              <a:rPr lang="ru-RU" sz="1600" dirty="0" err="1" smtClean="0"/>
              <a:t>займався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журналістикою</a:t>
            </a:r>
            <a:r>
              <a:rPr lang="ru-RU" sz="1600" dirty="0" smtClean="0"/>
              <a:t>, </a:t>
            </a:r>
            <a:r>
              <a:rPr lang="ru-RU" sz="1600" dirty="0" err="1" smtClean="0"/>
              <a:t>бував</a:t>
            </a:r>
            <a:r>
              <a:rPr lang="ru-RU" sz="1600" dirty="0" smtClean="0"/>
              <a:t> у «</a:t>
            </a:r>
            <a:r>
              <a:rPr lang="ru-RU" sz="1600" dirty="0" err="1" smtClean="0"/>
              <a:t>гарячих</a:t>
            </a:r>
            <a:r>
              <a:rPr lang="ru-RU" sz="1600" dirty="0" smtClean="0"/>
              <a:t> точках». </a:t>
            </a:r>
          </a:p>
          <a:p>
            <a:pPr algn="just"/>
            <a:r>
              <a:rPr lang="ru-RU" sz="1600" dirty="0" err="1" smtClean="0"/>
              <a:t>Популярність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письменника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прийшла</a:t>
            </a:r>
            <a:r>
              <a:rPr lang="ru-RU" sz="1600" dirty="0" smtClean="0"/>
              <a:t> з </a:t>
            </a:r>
            <a:r>
              <a:rPr lang="ru-RU" sz="1600" dirty="0" err="1" smtClean="0"/>
              <a:t>виходом</a:t>
            </a:r>
            <a:r>
              <a:rPr lang="ru-RU" sz="1600" dirty="0" smtClean="0"/>
              <a:t> роману «Ключ» (1999),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зібрав</a:t>
            </a:r>
            <a:r>
              <a:rPr lang="ru-RU" sz="1600" dirty="0" smtClean="0"/>
              <a:t> низку </a:t>
            </a:r>
            <a:r>
              <a:rPr lang="ru-RU" sz="1600" dirty="0" err="1" smtClean="0"/>
              <a:t>нагород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err="1" smtClean="0"/>
              <a:t>Володіє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вірменською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мовою</a:t>
            </a:r>
            <a:r>
              <a:rPr lang="ru-RU" sz="1600" dirty="0" smtClean="0"/>
              <a:t>. </a:t>
            </a:r>
            <a:r>
              <a:rPr lang="ru-RU" sz="1600" dirty="0" err="1" smtClean="0"/>
              <a:t>Значного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розголосу</a:t>
            </a:r>
            <a:r>
              <a:rPr lang="ru-RU" sz="1600" dirty="0" smtClean="0"/>
              <a:t> </a:t>
            </a:r>
            <a:r>
              <a:rPr lang="ru-RU" sz="1600" dirty="0" err="1" smtClean="0"/>
              <a:t>набув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переклад «Тараса </a:t>
            </a:r>
            <a:r>
              <a:rPr lang="ru-RU" sz="1600" dirty="0" err="1" smtClean="0"/>
              <a:t>Бульби</a:t>
            </a:r>
            <a:r>
              <a:rPr lang="ru-RU" sz="1600" dirty="0" smtClean="0"/>
              <a:t>» </a:t>
            </a:r>
            <a:r>
              <a:rPr lang="ru-RU" sz="1600" dirty="0" err="1" smtClean="0"/>
              <a:t>М.Гоголя</a:t>
            </a:r>
            <a:r>
              <a:rPr lang="ru-RU" sz="1600" dirty="0" smtClean="0"/>
              <a:t>, </a:t>
            </a:r>
            <a:r>
              <a:rPr lang="ru-RU" sz="1600" dirty="0" err="1" smtClean="0"/>
              <a:t>зроблений</a:t>
            </a:r>
            <a:r>
              <a:rPr lang="ru-RU" sz="1600" dirty="0" smtClean="0"/>
              <a:t> з 1-го </a:t>
            </a:r>
            <a:r>
              <a:rPr lang="ru-RU" sz="1600" dirty="0" err="1" smtClean="0"/>
              <a:t>видання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повісті</a:t>
            </a:r>
            <a:r>
              <a:rPr lang="ru-RU" sz="1600" dirty="0" smtClean="0"/>
              <a:t> (1835; </a:t>
            </a:r>
            <a:r>
              <a:rPr lang="ru-RU" sz="1600" dirty="0" err="1" smtClean="0"/>
              <a:t>збірка</a:t>
            </a:r>
            <a:r>
              <a:rPr lang="ru-RU" sz="1600" dirty="0" smtClean="0"/>
              <a:t> «Миргород»).</a:t>
            </a:r>
          </a:p>
          <a:p>
            <a:pPr algn="just"/>
            <a:r>
              <a:rPr lang="ru-RU" sz="1600" dirty="0" err="1" smtClean="0"/>
              <a:t>Наприкінці</a:t>
            </a:r>
            <a:r>
              <a:rPr lang="ru-RU" sz="1600" dirty="0" smtClean="0"/>
              <a:t> 2011 року Василь Шкляр створив </a:t>
            </a:r>
            <a:r>
              <a:rPr lang="ru-RU" sz="1600" dirty="0" err="1" smtClean="0"/>
              <a:t>Міжнародну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благодійну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організацію</a:t>
            </a:r>
            <a:r>
              <a:rPr lang="ru-RU" sz="1600" dirty="0" smtClean="0"/>
              <a:t> «Фонд Василя Шкляра «</a:t>
            </a:r>
            <a:r>
              <a:rPr lang="ru-RU" sz="1600" dirty="0" err="1" smtClean="0"/>
              <a:t>Холодноярська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Республіка</a:t>
            </a:r>
            <a:r>
              <a:rPr lang="ru-RU" sz="1600" dirty="0" smtClean="0"/>
              <a:t>», </a:t>
            </a:r>
            <a:r>
              <a:rPr lang="ru-RU" sz="1600" dirty="0" err="1" smtClean="0"/>
              <a:t>головна</a:t>
            </a:r>
            <a:r>
              <a:rPr lang="ru-RU" sz="1600" dirty="0" smtClean="0"/>
              <a:t> мета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є </a:t>
            </a:r>
            <a:r>
              <a:rPr lang="ru-RU" sz="1600" dirty="0" err="1" smtClean="0"/>
              <a:t>здійснення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благодійної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спрямованої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кіномистецтва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благодійної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, прокат і </a:t>
            </a:r>
            <a:r>
              <a:rPr lang="ru-RU" sz="1600" dirty="0" err="1" smtClean="0"/>
              <a:t>популяризацію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кінофільму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телеверсії</a:t>
            </a:r>
            <a:r>
              <a:rPr lang="ru-RU" sz="1600" dirty="0" smtClean="0"/>
              <a:t> за </a:t>
            </a:r>
            <a:r>
              <a:rPr lang="ru-RU" sz="1600" dirty="0" err="1" smtClean="0"/>
              <a:t>твором</a:t>
            </a:r>
            <a:r>
              <a:rPr lang="ru-RU" sz="1600" dirty="0" smtClean="0"/>
              <a:t> лауреата </a:t>
            </a:r>
            <a:r>
              <a:rPr lang="ru-RU" sz="1600" dirty="0" err="1" smtClean="0"/>
              <a:t>Шевченківської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премії</a:t>
            </a:r>
            <a:r>
              <a:rPr lang="ru-RU" sz="1600" dirty="0" smtClean="0"/>
              <a:t> Василя Шкляра «</a:t>
            </a:r>
            <a:r>
              <a:rPr lang="ru-RU" sz="1600" dirty="0" err="1" smtClean="0"/>
              <a:t>Залишенець</a:t>
            </a:r>
            <a:r>
              <a:rPr lang="ru-RU" sz="1600" dirty="0" smtClean="0"/>
              <a:t>» («</a:t>
            </a:r>
            <a:r>
              <a:rPr lang="ru-RU" sz="1600" dirty="0" err="1" smtClean="0"/>
              <a:t>Чорний</a:t>
            </a:r>
            <a:r>
              <a:rPr lang="ru-RU" sz="1600" dirty="0" smtClean="0"/>
              <a:t> Ворон»).</a:t>
            </a:r>
          </a:p>
          <a:p>
            <a:pPr algn="just"/>
            <a:r>
              <a:rPr lang="ru-RU" sz="1600" dirty="0" err="1" smtClean="0"/>
              <a:t>Рішенням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Комітету</a:t>
            </a:r>
            <a:r>
              <a:rPr lang="ru-RU" sz="1600" dirty="0" smtClean="0"/>
              <a:t> з </a:t>
            </a:r>
            <a:r>
              <a:rPr lang="ru-RU" sz="1600" dirty="0" err="1" smtClean="0"/>
              <a:t>Національної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ім</a:t>
            </a:r>
            <a:r>
              <a:rPr lang="ru-RU" sz="1600" dirty="0" smtClean="0"/>
              <a:t>. </a:t>
            </a:r>
            <a:r>
              <a:rPr lang="ru-RU" sz="1600" dirty="0" err="1" smtClean="0"/>
              <a:t>Т.Шевченка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визнаний</a:t>
            </a:r>
            <a:r>
              <a:rPr lang="ru-RU" sz="1600" dirty="0" smtClean="0"/>
              <a:t> лауреатом </a:t>
            </a:r>
            <a:r>
              <a:rPr lang="ru-RU" sz="1600" dirty="0" err="1" smtClean="0"/>
              <a:t>Шевченківської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премії</a:t>
            </a:r>
            <a:r>
              <a:rPr lang="ru-RU" sz="1600" dirty="0" smtClean="0"/>
              <a:t> 2011 року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67" r="66" b="8137"/>
          <a:stretch/>
        </p:blipFill>
        <p:spPr>
          <a:xfrm>
            <a:off x="529021" y="633046"/>
            <a:ext cx="4397645" cy="51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260600"/>
            <a:ext cx="1181100" cy="190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7523" y="122794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 </a:t>
            </a:r>
            <a:r>
              <a:rPr lang="ru-RU" dirty="0" err="1" smtClean="0"/>
              <a:t>Самотній</a:t>
            </a:r>
            <a:r>
              <a:rPr lang="ru-RU" dirty="0" smtClean="0"/>
              <a:t> </a:t>
            </a:r>
            <a:r>
              <a:rPr lang="ru-RU" dirty="0" err="1" smtClean="0"/>
              <a:t>вовк</a:t>
            </a:r>
            <a:r>
              <a:rPr lang="ru-RU" dirty="0" smtClean="0"/>
              <a:t>: </a:t>
            </a:r>
            <a:r>
              <a:rPr lang="ru-RU" dirty="0" smtClean="0"/>
              <a:t>роман / В. Шкляр. </a:t>
            </a:r>
            <a:r>
              <a:rPr lang="ru-RU" dirty="0" smtClean="0"/>
              <a:t>– </a:t>
            </a:r>
            <a:r>
              <a:rPr lang="ru-RU" dirty="0" err="1" smtClean="0"/>
              <a:t>Харків</a:t>
            </a:r>
            <a:r>
              <a:rPr lang="ru-RU" dirty="0" smtClean="0"/>
              <a:t> :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2018. – 224 с.</a:t>
            </a:r>
          </a:p>
          <a:p>
            <a:endParaRPr lang="ru-RU" dirty="0" smtClean="0"/>
          </a:p>
          <a:p>
            <a:r>
              <a:rPr lang="ru-RU" dirty="0" err="1" smtClean="0"/>
              <a:t>Найдинамічніший</a:t>
            </a:r>
            <a:r>
              <a:rPr lang="ru-RU" dirty="0" smtClean="0"/>
              <a:t> роман Василя Шкляра, написаний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 </a:t>
            </a:r>
            <a:r>
              <a:rPr lang="ru-RU" dirty="0" err="1" smtClean="0"/>
              <a:t>Українець</a:t>
            </a:r>
            <a:r>
              <a:rPr lang="ru-RU" dirty="0" smtClean="0"/>
              <a:t>, вояк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іноземного</a:t>
            </a:r>
            <a:r>
              <a:rPr lang="ru-RU" dirty="0" smtClean="0"/>
              <a:t> </a:t>
            </a:r>
            <a:r>
              <a:rPr lang="ru-RU" dirty="0" err="1" smtClean="0"/>
              <a:t>легіону</a:t>
            </a:r>
            <a:r>
              <a:rPr lang="ru-RU" dirty="0" smtClean="0"/>
              <a:t>,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надважливе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— </a:t>
            </a:r>
            <a:r>
              <a:rPr lang="ru-RU" dirty="0" err="1" smtClean="0"/>
              <a:t>вивезти</a:t>
            </a:r>
            <a:r>
              <a:rPr lang="ru-RU" dirty="0" smtClean="0"/>
              <a:t> з </a:t>
            </a:r>
            <a:r>
              <a:rPr lang="ru-RU" dirty="0" err="1" smtClean="0"/>
              <a:t>окупованої</a:t>
            </a:r>
            <a:r>
              <a:rPr lang="ru-RU" dirty="0" smtClean="0"/>
              <a:t> </a:t>
            </a:r>
            <a:r>
              <a:rPr lang="ru-RU" dirty="0" err="1" smtClean="0"/>
              <a:t>Чечні</a:t>
            </a:r>
            <a:r>
              <a:rPr lang="ru-RU" dirty="0" smtClean="0"/>
              <a:t> дочку генерала, на яку </a:t>
            </a:r>
            <a:r>
              <a:rPr lang="ru-RU" dirty="0" err="1" smtClean="0"/>
              <a:t>полюють</a:t>
            </a:r>
            <a:r>
              <a:rPr lang="ru-RU" dirty="0" smtClean="0"/>
              <a:t> 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спецслужби</a:t>
            </a:r>
            <a:r>
              <a:rPr lang="ru-RU" dirty="0" smtClean="0"/>
              <a:t>. </a:t>
            </a:r>
            <a:r>
              <a:rPr lang="ru-RU" dirty="0" err="1" smtClean="0"/>
              <a:t>Воїн-одинак</a:t>
            </a:r>
            <a:r>
              <a:rPr lang="ru-RU" dirty="0" smtClean="0"/>
              <a:t> </a:t>
            </a:r>
            <a:r>
              <a:rPr lang="ru-RU" dirty="0" err="1" smtClean="0"/>
              <a:t>розпочинає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небезпечний</a:t>
            </a:r>
            <a:r>
              <a:rPr lang="ru-RU" dirty="0" smtClean="0"/>
              <a:t> </a:t>
            </a:r>
            <a:r>
              <a:rPr lang="ru-RU" dirty="0" err="1" smtClean="0"/>
              <a:t>двобій</a:t>
            </a:r>
            <a:r>
              <a:rPr lang="ru-RU" dirty="0" smtClean="0"/>
              <a:t> з </a:t>
            </a:r>
            <a:r>
              <a:rPr lang="ru-RU" dirty="0" err="1" smtClean="0"/>
              <a:t>московськими</a:t>
            </a:r>
            <a:r>
              <a:rPr lang="ru-RU" dirty="0" smtClean="0"/>
              <a:t> </a:t>
            </a:r>
            <a:r>
              <a:rPr lang="ru-RU" dirty="0" err="1" smtClean="0"/>
              <a:t>людоловами</a:t>
            </a:r>
            <a:r>
              <a:rPr lang="ru-RU" dirty="0" smtClean="0"/>
              <a:t>. Образ головного героя,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діалоги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роздуми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гумору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минуле</a:t>
            </a:r>
            <a:r>
              <a:rPr lang="ru-RU" dirty="0" smtClean="0"/>
              <a:t>, про яке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пригадує</a:t>
            </a:r>
            <a:r>
              <a:rPr lang="ru-RU" dirty="0" smtClean="0"/>
              <a:t> весь час, </a:t>
            </a:r>
            <a:r>
              <a:rPr lang="ru-RU" dirty="0" err="1" smtClean="0"/>
              <a:t>паралельно</a:t>
            </a:r>
            <a:r>
              <a:rPr lang="ru-RU" dirty="0" smtClean="0"/>
              <a:t> до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в </a:t>
            </a:r>
            <a:r>
              <a:rPr lang="ru-RU" dirty="0" err="1" smtClean="0"/>
              <a:t>теперішньому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все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смаком </a:t>
            </a:r>
            <a:r>
              <a:rPr lang="ru-RU" dirty="0" err="1" smtClean="0"/>
              <a:t>зібрано</a:t>
            </a:r>
            <a:r>
              <a:rPr lang="ru-RU" dirty="0" smtClean="0"/>
              <a:t> і подано автором </a:t>
            </a:r>
            <a:r>
              <a:rPr lang="ru-RU" dirty="0" err="1" smtClean="0"/>
              <a:t>читачеві</a:t>
            </a:r>
            <a:r>
              <a:rPr lang="ru-RU" dirty="0" smtClean="0"/>
              <a:t> – </a:t>
            </a:r>
            <a:r>
              <a:rPr lang="ru-RU" dirty="0" err="1" smtClean="0"/>
              <a:t>що</a:t>
            </a:r>
            <a:r>
              <a:rPr lang="ru-RU" dirty="0" smtClean="0"/>
              <a:t> той не просто </a:t>
            </a:r>
            <a:r>
              <a:rPr lang="ru-RU" dirty="0" err="1" smtClean="0"/>
              <a:t>читає</a:t>
            </a:r>
            <a:r>
              <a:rPr lang="ru-RU" dirty="0" smtClean="0"/>
              <a:t> книжку –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23" y="1200150"/>
            <a:ext cx="283435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37" y="1077942"/>
            <a:ext cx="3005328" cy="4876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7700" y="107794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В.М. Треба </a:t>
            </a:r>
            <a:r>
              <a:rPr lang="ru-RU" dirty="0" err="1" smtClean="0"/>
              <a:t>спитати</a:t>
            </a:r>
            <a:r>
              <a:rPr lang="ru-RU" dirty="0" smtClean="0"/>
              <a:t> у Бога : новели, </a:t>
            </a:r>
            <a:r>
              <a:rPr lang="ru-RU" dirty="0" err="1" smtClean="0"/>
              <a:t>есеї</a:t>
            </a:r>
            <a:r>
              <a:rPr lang="ru-RU" dirty="0" smtClean="0"/>
              <a:t>, </a:t>
            </a:r>
            <a:r>
              <a:rPr lang="ru-RU" dirty="0" err="1" smtClean="0"/>
              <a:t>спогади</a:t>
            </a:r>
            <a:r>
              <a:rPr lang="ru-RU" dirty="0" smtClean="0"/>
              <a:t> / В. М. Шкляр. - </a:t>
            </a:r>
            <a:r>
              <a:rPr lang="ru-RU" dirty="0" err="1" smtClean="0"/>
              <a:t>Харків</a:t>
            </a:r>
            <a:r>
              <a:rPr lang="ru-RU" dirty="0" smtClean="0"/>
              <a:t> : </a:t>
            </a:r>
            <a:r>
              <a:rPr lang="ru-RU" dirty="0" err="1" smtClean="0"/>
              <a:t>Книжковий</a:t>
            </a:r>
            <a:r>
              <a:rPr lang="ru-RU" dirty="0" smtClean="0"/>
              <a:t>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2019. - 320 с.</a:t>
            </a:r>
          </a:p>
          <a:p>
            <a:endParaRPr lang="ru-RU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новели та </a:t>
            </a:r>
            <a:r>
              <a:rPr lang="ru-RU" dirty="0" err="1" smtClean="0"/>
              <a:t>оповідання</a:t>
            </a:r>
            <a:r>
              <a:rPr lang="ru-RU" dirty="0" smtClean="0"/>
              <a:t> Василя Шкляра,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1970-х роках.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колоритні</a:t>
            </a:r>
            <a:r>
              <a:rPr lang="ru-RU" dirty="0" smtClean="0"/>
              <a:t> </a:t>
            </a:r>
            <a:r>
              <a:rPr lang="ru-RU" dirty="0" err="1" smtClean="0"/>
              <a:t>характери</a:t>
            </a:r>
            <a:r>
              <a:rPr lang="ru-RU" dirty="0" smtClean="0"/>
              <a:t>, </a:t>
            </a:r>
            <a:r>
              <a:rPr lang="ru-RU" dirty="0" err="1" smtClean="0"/>
              <a:t>захопливі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та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</a:t>
            </a:r>
            <a:r>
              <a:rPr lang="ru-RU" dirty="0" err="1" smtClean="0"/>
              <a:t>людськими</a:t>
            </a:r>
            <a:r>
              <a:rPr lang="ru-RU" dirty="0" smtClean="0"/>
              <a:t> </a:t>
            </a:r>
            <a:r>
              <a:rPr lang="ru-RU" dirty="0" err="1" smtClean="0"/>
              <a:t>вчинками</a:t>
            </a:r>
            <a:r>
              <a:rPr lang="ru-RU" dirty="0" smtClean="0"/>
              <a:t> </a:t>
            </a:r>
            <a:r>
              <a:rPr lang="ru-RU" dirty="0" err="1" smtClean="0"/>
              <a:t>занурюють</a:t>
            </a:r>
            <a:r>
              <a:rPr lang="ru-RU" dirty="0" smtClean="0"/>
              <a:t> нас у </a:t>
            </a:r>
            <a:r>
              <a:rPr lang="ru-RU" dirty="0" err="1" smtClean="0"/>
              <a:t>самобутній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Шкляра. До книжки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 err="1" smtClean="0"/>
              <a:t>неординарні</a:t>
            </a:r>
            <a:r>
              <a:rPr lang="ru-RU" dirty="0" smtClean="0"/>
              <a:t>, </a:t>
            </a:r>
            <a:r>
              <a:rPr lang="ru-RU" dirty="0" err="1" smtClean="0"/>
              <a:t>напрочуд</a:t>
            </a:r>
            <a:r>
              <a:rPr lang="ru-RU" dirty="0" smtClean="0"/>
              <a:t> </a:t>
            </a:r>
            <a:r>
              <a:rPr lang="ru-RU" dirty="0" err="1" smtClean="0"/>
              <a:t>відверті</a:t>
            </a:r>
            <a:r>
              <a:rPr lang="ru-RU" dirty="0" smtClean="0"/>
              <a:t> </a:t>
            </a:r>
            <a:r>
              <a:rPr lang="ru-RU" dirty="0" err="1" smtClean="0"/>
              <a:t>спогади</a:t>
            </a:r>
            <a:r>
              <a:rPr lang="ru-RU" dirty="0" smtClean="0"/>
              <a:t> автора про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, з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дружніх</a:t>
            </a:r>
            <a:r>
              <a:rPr lang="ru-RU" dirty="0" smtClean="0"/>
              <a:t> </a:t>
            </a:r>
            <a:r>
              <a:rPr lang="ru-RU" dirty="0" err="1" smtClean="0"/>
              <a:t>взаєминах</a:t>
            </a:r>
            <a:r>
              <a:rPr lang="ru-RU" dirty="0" smtClean="0"/>
              <a:t>. </a:t>
            </a:r>
            <a:r>
              <a:rPr lang="ru-RU" dirty="0" err="1" smtClean="0"/>
              <a:t>Розлоге</a:t>
            </a:r>
            <a:r>
              <a:rPr lang="ru-RU" dirty="0" smtClean="0"/>
              <a:t> </a:t>
            </a:r>
            <a:r>
              <a:rPr lang="ru-RU" dirty="0" err="1" smtClean="0"/>
              <a:t>інтерв'ю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Шклярем</a:t>
            </a:r>
            <a:r>
              <a:rPr lang="ru-RU" dirty="0" smtClean="0"/>
              <a:t>, яке взяв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В'ячеслав</a:t>
            </a:r>
            <a:r>
              <a:rPr lang="ru-RU" dirty="0" smtClean="0"/>
              <a:t> Кириленко,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автобіографічна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автора «</a:t>
            </a:r>
            <a:r>
              <a:rPr lang="ru-RU" dirty="0" err="1" smtClean="0"/>
              <a:t>Чорного</a:t>
            </a:r>
            <a:r>
              <a:rPr lang="ru-RU" dirty="0" smtClean="0"/>
              <a:t> Ворона», яка </a:t>
            </a:r>
            <a:r>
              <a:rPr lang="ru-RU" dirty="0" err="1" smtClean="0"/>
              <a:t>проливає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творчість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й на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, представлений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книжці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90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724" t="2952" r="21173" b="668"/>
          <a:stretch/>
        </p:blipFill>
        <p:spPr>
          <a:xfrm>
            <a:off x="641839" y="1083416"/>
            <a:ext cx="3071397" cy="4691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6123" y="7868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Шкляр В. </a:t>
            </a:r>
            <a:r>
              <a:rPr lang="ru-RU" dirty="0" err="1"/>
              <a:t>Рік</a:t>
            </a:r>
            <a:r>
              <a:rPr lang="ru-RU" dirty="0"/>
              <a:t> Шершня : роман / Василь Шкляр. — </a:t>
            </a:r>
            <a:r>
              <a:rPr lang="ru-RU" dirty="0" err="1"/>
              <a:t>Харків</a:t>
            </a:r>
            <a:r>
              <a:rPr lang="ru-RU" dirty="0"/>
              <a:t> : </a:t>
            </a:r>
            <a:r>
              <a:rPr lang="ru-RU" dirty="0" err="1"/>
              <a:t>Книжковий</a:t>
            </a:r>
            <a:r>
              <a:rPr lang="ru-RU" dirty="0"/>
              <a:t> Клуб «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», 2025. — 256 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6123" y="182014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Містично-історичний</a:t>
            </a:r>
            <a:r>
              <a:rPr lang="ru-RU" dirty="0" smtClean="0"/>
              <a:t> </a:t>
            </a:r>
            <a:r>
              <a:rPr lang="ru-RU" dirty="0"/>
              <a:t>роман Василя Шкляра, де </a:t>
            </a:r>
            <a:r>
              <a:rPr lang="ru-RU" dirty="0" err="1"/>
              <a:t>сучасність</a:t>
            </a:r>
            <a:r>
              <a:rPr lang="ru-RU" dirty="0"/>
              <a:t> </a:t>
            </a:r>
            <a:r>
              <a:rPr lang="ru-RU" dirty="0" err="1"/>
              <a:t>переплітається</a:t>
            </a:r>
            <a:r>
              <a:rPr lang="ru-RU" dirty="0"/>
              <a:t> з </a:t>
            </a:r>
            <a:r>
              <a:rPr lang="ru-RU" dirty="0" err="1"/>
              <a:t>подіями</a:t>
            </a:r>
            <a:r>
              <a:rPr lang="ru-RU" dirty="0"/>
              <a:t> </a:t>
            </a:r>
            <a:r>
              <a:rPr lang="ru-RU" dirty="0" err="1"/>
              <a:t>визвольних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 1920-х </a:t>
            </a:r>
            <a:r>
              <a:rPr lang="ru-RU" dirty="0" err="1"/>
              <a:t>років</a:t>
            </a:r>
            <a:r>
              <a:rPr lang="ru-RU" dirty="0" smtClean="0"/>
              <a:t>. За </a:t>
            </a:r>
            <a:r>
              <a:rPr lang="ru-RU" dirty="0"/>
              <a:t>сюжетом, </a:t>
            </a:r>
            <a:r>
              <a:rPr lang="ru-RU" dirty="0" err="1"/>
              <a:t>письменнику</a:t>
            </a:r>
            <a:r>
              <a:rPr lang="ru-RU" dirty="0"/>
              <a:t> </a:t>
            </a:r>
            <a:r>
              <a:rPr lang="ru-RU" dirty="0" err="1"/>
              <a:t>телефонує</a:t>
            </a:r>
            <a:r>
              <a:rPr lang="ru-RU" dirty="0"/>
              <a:t> </a:t>
            </a:r>
            <a:r>
              <a:rPr lang="ru-RU" dirty="0" err="1"/>
              <a:t>загадковий</a:t>
            </a:r>
            <a:r>
              <a:rPr lang="ru-RU" dirty="0"/>
              <a:t> </a:t>
            </a:r>
            <a:r>
              <a:rPr lang="ru-RU" dirty="0" err="1"/>
              <a:t>незнайомець</a:t>
            </a:r>
            <a:r>
              <a:rPr lang="ru-RU" dirty="0"/>
              <a:t>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таємну</a:t>
            </a:r>
            <a:r>
              <a:rPr lang="ru-RU" dirty="0"/>
              <a:t> </a:t>
            </a:r>
            <a:r>
              <a:rPr lang="ru-RU" dirty="0" err="1"/>
              <a:t>печеру</a:t>
            </a:r>
            <a:r>
              <a:rPr lang="ru-RU" dirty="0"/>
              <a:t>, де колись </a:t>
            </a:r>
            <a:r>
              <a:rPr lang="ru-RU" dirty="0" err="1"/>
              <a:t>зустрічалися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Мазепа та </a:t>
            </a:r>
            <a:r>
              <a:rPr lang="ru-RU" dirty="0" err="1"/>
              <a:t>шведський</a:t>
            </a:r>
            <a:r>
              <a:rPr lang="ru-RU" dirty="0"/>
              <a:t> король Карл ХІІ.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скарбів</a:t>
            </a:r>
            <a:r>
              <a:rPr lang="ru-RU" dirty="0"/>
              <a:t> автор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старовинний</a:t>
            </a:r>
            <a:r>
              <a:rPr lang="ru-RU" dirty="0"/>
              <a:t> </a:t>
            </a:r>
            <a:r>
              <a:rPr lang="ru-RU" dirty="0" err="1"/>
              <a:t>рукопис</a:t>
            </a:r>
            <a:r>
              <a:rPr lang="ru-RU" dirty="0"/>
              <a:t> </a:t>
            </a:r>
            <a:r>
              <a:rPr lang="ru-RU" dirty="0" err="1"/>
              <a:t>спогадів</a:t>
            </a:r>
            <a:r>
              <a:rPr lang="ru-RU" dirty="0"/>
              <a:t> про </a:t>
            </a:r>
            <a:r>
              <a:rPr lang="ru-RU" dirty="0" err="1"/>
              <a:t>повстанську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московських</a:t>
            </a:r>
            <a:r>
              <a:rPr lang="ru-RU" dirty="0"/>
              <a:t> </a:t>
            </a:r>
            <a:r>
              <a:rPr lang="ru-RU" dirty="0" err="1"/>
              <a:t>окупантів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містичний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і </a:t>
            </a:r>
            <a:r>
              <a:rPr lang="ru-RU" dirty="0" err="1"/>
              <a:t>реінкарнацію</a:t>
            </a:r>
            <a:r>
              <a:rPr lang="ru-RU" dirty="0"/>
              <a:t> </a:t>
            </a:r>
            <a:r>
              <a:rPr lang="ru-RU" dirty="0" err="1"/>
              <a:t>борців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в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нащадках</a:t>
            </a:r>
            <a:r>
              <a:rPr lang="ru-RU" dirty="0" smtClean="0"/>
              <a:t>.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/>
              <a:t>традиційно</a:t>
            </a:r>
            <a:r>
              <a:rPr lang="ru-RU" dirty="0"/>
              <a:t> для автора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,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та </a:t>
            </a:r>
            <a:r>
              <a:rPr lang="ru-RU" dirty="0" err="1"/>
              <a:t>пронизливу</a:t>
            </a:r>
            <a:r>
              <a:rPr lang="ru-RU" dirty="0"/>
              <a:t> правду.</a:t>
            </a:r>
          </a:p>
        </p:txBody>
      </p:sp>
    </p:spTree>
    <p:extLst>
      <p:ext uri="{BB962C8B-B14F-4D97-AF65-F5344CB8AC3E}">
        <p14:creationId xmlns:p14="http://schemas.microsoft.com/office/powerpoint/2010/main" val="291888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" y="1307123"/>
            <a:ext cx="2933700" cy="4107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0400" y="17553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Шкляр </a:t>
            </a:r>
            <a:r>
              <a:rPr lang="ru-RU" dirty="0" smtClean="0"/>
              <a:t>В. М. </a:t>
            </a:r>
            <a:r>
              <a:rPr lang="ru-RU" dirty="0" err="1" smtClean="0"/>
              <a:t>Живиця</a:t>
            </a:r>
            <a:r>
              <a:rPr lang="ru-RU" dirty="0" smtClean="0"/>
              <a:t>: роман. / В. М. Шкляр. - </a:t>
            </a:r>
            <a:r>
              <a:rPr lang="ru-RU" dirty="0" err="1" smtClean="0"/>
              <a:t>Київ</a:t>
            </a:r>
            <a:r>
              <a:rPr lang="ru-RU" dirty="0" smtClean="0"/>
              <a:t>, 1982. - </a:t>
            </a:r>
            <a:r>
              <a:rPr lang="ru-RU" dirty="0" smtClean="0"/>
              <a:t>240с.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smtClean="0"/>
              <a:t>книжки </a:t>
            </a:r>
            <a:r>
              <a:rPr lang="ru-RU" dirty="0" err="1" smtClean="0"/>
              <a:t>увійшли</a:t>
            </a:r>
            <a:r>
              <a:rPr lang="ru-RU" dirty="0" smtClean="0"/>
              <a:t> твори про </a:t>
            </a:r>
            <a:r>
              <a:rPr lang="ru-RU" dirty="0" err="1" smtClean="0"/>
              <a:t>трагічні</a:t>
            </a:r>
            <a:r>
              <a:rPr lang="ru-RU" dirty="0" smtClean="0"/>
              <a:t> </a:t>
            </a:r>
            <a:r>
              <a:rPr lang="ru-RU" dirty="0" err="1" smtClean="0"/>
              <a:t>сторінки</a:t>
            </a:r>
            <a:r>
              <a:rPr lang="ru-RU" dirty="0" smtClean="0"/>
              <a:t> </a:t>
            </a:r>
            <a:r>
              <a:rPr lang="ru-RU" dirty="0" err="1" smtClean="0"/>
              <a:t>минулої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нелегке</a:t>
            </a:r>
            <a:r>
              <a:rPr lang="ru-RU" dirty="0" smtClean="0"/>
              <a:t> </a:t>
            </a:r>
            <a:r>
              <a:rPr lang="ru-RU" dirty="0" err="1" smtClean="0"/>
              <a:t>повоєнне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,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молодої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Автор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морального </a:t>
            </a:r>
            <a:r>
              <a:rPr lang="ru-RU" dirty="0" err="1" smtClean="0"/>
              <a:t>вибору</a:t>
            </a:r>
            <a:r>
              <a:rPr lang="ru-RU" dirty="0" smtClean="0"/>
              <a:t>, </a:t>
            </a:r>
            <a:r>
              <a:rPr lang="ru-RU" dirty="0" err="1" smtClean="0"/>
              <a:t>моральної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за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вчинки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2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700" y="-954752"/>
            <a:ext cx="6096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Шкляр В. </a:t>
            </a:r>
            <a:r>
              <a:rPr lang="ru-RU" dirty="0" err="1" smtClean="0"/>
              <a:t>Характерник</a:t>
            </a:r>
            <a:r>
              <a:rPr lang="ru-RU" dirty="0" smtClean="0"/>
              <a:t>: </a:t>
            </a:r>
            <a:r>
              <a:rPr lang="ru-RU" dirty="0" smtClean="0"/>
              <a:t>роман / В. Шкляр. </a:t>
            </a:r>
            <a:r>
              <a:rPr lang="ru-RU" dirty="0" smtClean="0"/>
              <a:t>– </a:t>
            </a:r>
            <a:r>
              <a:rPr lang="ru-RU" dirty="0" err="1" smtClean="0"/>
              <a:t>Харків</a:t>
            </a:r>
            <a:r>
              <a:rPr lang="ru-RU" dirty="0" smtClean="0"/>
              <a:t> : Клуб </a:t>
            </a:r>
            <a:r>
              <a:rPr lang="ru-RU" dirty="0" err="1" smtClean="0"/>
              <a:t>сімейного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, 2020. – 300 с.</a:t>
            </a:r>
          </a:p>
          <a:p>
            <a:endParaRPr lang="ru-RU" dirty="0" smtClean="0"/>
          </a:p>
          <a:p>
            <a:r>
              <a:rPr lang="ru-RU" dirty="0" smtClean="0"/>
              <a:t>Роман </a:t>
            </a:r>
            <a:r>
              <a:rPr lang="ru-RU" dirty="0" err="1" smtClean="0"/>
              <a:t>присвячено</a:t>
            </a:r>
            <a:r>
              <a:rPr lang="ru-RU" dirty="0" smtClean="0"/>
              <a:t> великому </a:t>
            </a:r>
            <a:r>
              <a:rPr lang="ru-RU" dirty="0" err="1" smtClean="0"/>
              <a:t>отаманові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Запорозького</a:t>
            </a:r>
            <a:r>
              <a:rPr lang="ru-RU" dirty="0" smtClean="0"/>
              <a:t> </a:t>
            </a:r>
            <a:r>
              <a:rPr lang="ru-RU" dirty="0" err="1" smtClean="0"/>
              <a:t>Іванові</a:t>
            </a:r>
            <a:r>
              <a:rPr lang="ru-RU" dirty="0" smtClean="0"/>
              <a:t> </a:t>
            </a:r>
            <a:r>
              <a:rPr lang="ru-RU" dirty="0" err="1" smtClean="0"/>
              <a:t>Сірку</a:t>
            </a:r>
            <a:r>
              <a:rPr lang="ru-RU" dirty="0" smtClean="0"/>
              <a:t>. Автор </a:t>
            </a:r>
            <a:r>
              <a:rPr lang="ru-RU" dirty="0" err="1" smtClean="0"/>
              <a:t>одночасно</a:t>
            </a:r>
            <a:r>
              <a:rPr lang="ru-RU" dirty="0" smtClean="0"/>
              <a:t> вводить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сюжетних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: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з </a:t>
            </a:r>
            <a:r>
              <a:rPr lang="ru-RU" dirty="0" err="1" smtClean="0"/>
              <a:t>Московією</a:t>
            </a:r>
            <a:r>
              <a:rPr lang="ru-RU" dirty="0" smtClean="0"/>
              <a:t>,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 та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прибічників-характерників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і до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.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зрозуміло</a:t>
            </a:r>
            <a:r>
              <a:rPr lang="ru-RU" dirty="0" smtClean="0"/>
              <a:t>, яку </a:t>
            </a:r>
            <a:r>
              <a:rPr lang="ru-RU" dirty="0" err="1" smtClean="0"/>
              <a:t>величезну</a:t>
            </a:r>
            <a:r>
              <a:rPr lang="ru-RU" dirty="0" smtClean="0"/>
              <a:t> роботу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у </a:t>
            </a:r>
            <a:r>
              <a:rPr lang="ru-RU" dirty="0" err="1" smtClean="0"/>
              <a:t>творі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не просто </a:t>
            </a:r>
            <a:r>
              <a:rPr lang="ru-RU" dirty="0" err="1" smtClean="0"/>
              <a:t>історичні</a:t>
            </a:r>
            <a:r>
              <a:rPr lang="ru-RU" dirty="0" smtClean="0"/>
              <a:t> особи та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покладені</a:t>
            </a:r>
            <a:r>
              <a:rPr lang="ru-RU" dirty="0" smtClean="0"/>
              <a:t> на </a:t>
            </a:r>
            <a:r>
              <a:rPr lang="ru-RU" dirty="0" err="1" smtClean="0"/>
              <a:t>художні</a:t>
            </a:r>
            <a:r>
              <a:rPr lang="ru-RU" dirty="0" smtClean="0"/>
              <a:t> </a:t>
            </a:r>
            <a:r>
              <a:rPr lang="ru-RU" dirty="0" err="1" smtClean="0"/>
              <a:t>сюжетні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. Тут є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на </a:t>
            </a:r>
            <a:r>
              <a:rPr lang="ru-RU" dirty="0" err="1" smtClean="0"/>
              <a:t>справжні</a:t>
            </a:r>
            <a:r>
              <a:rPr lang="ru-RU" dirty="0" smtClean="0"/>
              <a:t> </a:t>
            </a:r>
            <a:r>
              <a:rPr lang="ru-RU" dirty="0" err="1" smtClean="0"/>
              <a:t>архівні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Василь Шкляр </a:t>
            </a:r>
            <a:r>
              <a:rPr lang="ru-RU" dirty="0" err="1" smtClean="0"/>
              <a:t>будує</a:t>
            </a:r>
            <a:r>
              <a:rPr lang="ru-RU" dirty="0" smtClean="0"/>
              <a:t> </a:t>
            </a:r>
            <a:r>
              <a:rPr lang="ru-RU" dirty="0" err="1" smtClean="0"/>
              <a:t>хронологію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висвітлює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правдивість</a:t>
            </a:r>
            <a:r>
              <a:rPr lang="ru-RU" dirty="0" smtClean="0"/>
              <a:t>, </a:t>
            </a:r>
            <a:r>
              <a:rPr lang="ru-RU" dirty="0" err="1" smtClean="0"/>
              <a:t>прізвища</a:t>
            </a:r>
            <a:r>
              <a:rPr lang="ru-RU" dirty="0" smtClean="0"/>
              <a:t>,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дійовими</a:t>
            </a:r>
            <a:r>
              <a:rPr lang="ru-RU" dirty="0" smtClean="0"/>
              <a:t> особами </a:t>
            </a:r>
            <a:r>
              <a:rPr lang="ru-RU" dirty="0" err="1" smtClean="0"/>
              <a:t>тощо</a:t>
            </a:r>
            <a:r>
              <a:rPr lang="ru-RU" dirty="0" smtClean="0"/>
              <a:t>. У кожному </a:t>
            </a:r>
            <a:r>
              <a:rPr lang="ru-RU" dirty="0" err="1" smtClean="0"/>
              <a:t>реченні</a:t>
            </a:r>
            <a:r>
              <a:rPr lang="ru-RU" dirty="0" smtClean="0"/>
              <a:t> </a:t>
            </a:r>
            <a:r>
              <a:rPr lang="ru-RU" dirty="0" err="1" smtClean="0"/>
              <a:t>відчувається</a:t>
            </a:r>
            <a:r>
              <a:rPr lang="ru-RU" dirty="0" smtClean="0"/>
              <a:t>, як автор </a:t>
            </a:r>
            <a:r>
              <a:rPr lang="ru-RU" dirty="0" err="1" smtClean="0"/>
              <a:t>пишається</a:t>
            </a:r>
            <a:r>
              <a:rPr lang="ru-RU" dirty="0" smtClean="0"/>
              <a:t> </a:t>
            </a:r>
            <a:r>
              <a:rPr lang="ru-RU" dirty="0" err="1" smtClean="0"/>
              <a:t>нашою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і як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читачам</a:t>
            </a:r>
            <a:r>
              <a:rPr lang="ru-RU" dirty="0" smtClean="0"/>
              <a:t>. Текст </a:t>
            </a:r>
            <a:r>
              <a:rPr lang="ru-RU" dirty="0" err="1" smtClean="0"/>
              <a:t>наповнений</a:t>
            </a:r>
            <a:r>
              <a:rPr lang="ru-RU" dirty="0" smtClean="0"/>
              <a:t> </a:t>
            </a:r>
            <a:r>
              <a:rPr lang="ru-RU" dirty="0" err="1" smtClean="0"/>
              <a:t>неймовірною</a:t>
            </a:r>
            <a:r>
              <a:rPr lang="ru-RU" dirty="0" smtClean="0"/>
              <a:t> атмосферою </a:t>
            </a:r>
            <a:r>
              <a:rPr lang="ru-RU" dirty="0" err="1" smtClean="0"/>
              <a:t>козацтва</a:t>
            </a:r>
            <a:r>
              <a:rPr lang="ru-RU" dirty="0" smtClean="0"/>
              <a:t>, </a:t>
            </a:r>
            <a:r>
              <a:rPr lang="ru-RU" dirty="0" err="1" smtClean="0"/>
              <a:t>магії</a:t>
            </a:r>
            <a:r>
              <a:rPr lang="ru-RU" dirty="0" smtClean="0"/>
              <a:t> та </a:t>
            </a:r>
            <a:r>
              <a:rPr lang="ru-RU" dirty="0" err="1" smtClean="0"/>
              <a:t>нестримного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06" y="1016000"/>
            <a:ext cx="3201829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526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2031</Words>
  <Application>Microsoft Office PowerPoint</Application>
  <PresentationFormat>Широкоэкранный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Century Gothic</vt:lpstr>
      <vt:lpstr>Wingdings 3</vt:lpstr>
      <vt:lpstr>Легкий дым</vt:lpstr>
      <vt:lpstr>Золоті букви Василя Шкляра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Hi-Tech</dc:creator>
  <cp:lastModifiedBy>Hi-Tech</cp:lastModifiedBy>
  <cp:revision>27</cp:revision>
  <dcterms:created xsi:type="dcterms:W3CDTF">2026-06-22T08:39:32Z</dcterms:created>
  <dcterms:modified xsi:type="dcterms:W3CDTF">2026-06-25T07:29:19Z</dcterms:modified>
</cp:coreProperties>
</file>