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4" r:id="rId5"/>
    <p:sldId id="266" r:id="rId6"/>
    <p:sldId id="267" r:id="rId7"/>
    <p:sldId id="265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42"/>
    <a:srgbClr val="E5AB1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044;&#1086;&#1076;&#1072;&#1090;&#1082;&#1080;/&#1058;&#1077;&#1084;&#1072;%201/&#1059;&#1088;&#1086;&#1082;%201.docx" TargetMode="External"/><Relationship Id="rId4" Type="http://schemas.openxmlformats.org/officeDocument/2006/relationships/hyperlink" Target="&#1044;&#1086;&#1076;&#1072;&#1090;&#1082;&#1080;/&#1058;&#1077;&#1084;&#1072;%201/&#1063;&#1080;&#1089;&#1083;&#1086;&#1074;&#1110;%20&#1087;&#1086;&#1089;&#1083;&#1110;&#1076;&#1086;&#1074;&#1085;&#1086;&#1089;&#1090;&#1110;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044;&#1086;&#1076;&#1072;&#1090;&#1082;&#1080;/&#1058;&#1077;&#1084;&#1072;%202/&#1059;&#1088;&#1086;&#1082;%202.docx" TargetMode="External"/><Relationship Id="rId4" Type="http://schemas.openxmlformats.org/officeDocument/2006/relationships/hyperlink" Target="&#1044;&#1086;&#1076;&#1072;&#1090;&#1082;&#1080;/&#1058;&#1077;&#1084;&#1072;%202/&#1040;&#1088;&#1080;&#1092;&#1084;&#1077;&#1090;&#1080;&#1095;&#1085;&#1072;%20&#1087;&#1088;&#1086;&#1075;&#1088;&#1077;&#1089;&#1110;&#1103;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044;&#1086;&#1076;&#1072;&#1090;&#1082;&#1080;/&#1058;&#1077;&#1084;&#1072;%203/&#1059;&#1088;&#1086;&#1082;%203.docx" TargetMode="External"/><Relationship Id="rId4" Type="http://schemas.openxmlformats.org/officeDocument/2006/relationships/hyperlink" Target="&#1044;&#1086;&#1076;&#1072;&#1090;&#1082;&#1080;/&#1058;&#1077;&#1084;&#1072;%203/&#1057;&#1091;&#1084;&#1072;%20&#1087;&#1077;&#1088;&#1096;&#1080;&#1093;%20n-&#1095;&#1083;&#1077;&#1085;&#1110;&#1074;%20&#1072;&#1088;&#1080;&#1092;&#1084;&#1077;&#1090;&#1080;&#1095;&#1085;&#1086;&#1111;%20&#1087;&#1088;&#1086;&#1075;&#1088;&#1077;&#1089;&#1110;&#1111;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hyperlink" Target="&#1044;&#1086;&#1076;&#1072;&#1090;&#1082;&#1080;/&#1058;&#1077;&#1084;&#1072;%204/&#1059;&#1088;&#1086;&#1082;%204.docx" TargetMode="External"/><Relationship Id="rId5" Type="http://schemas.openxmlformats.org/officeDocument/2006/relationships/slide" Target="slide2.xml"/><Relationship Id="rId4" Type="http://schemas.openxmlformats.org/officeDocument/2006/relationships/hyperlink" Target="&#1044;&#1086;&#1076;&#1072;&#1090;&#1082;&#1080;/&#1058;&#1077;&#1084;&#1072;%20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&#1044;&#1086;&#1076;&#1072;&#1090;&#1082;&#1080;/&#1058;&#1077;&#1084;&#1072;%205/&#1059;&#1088;&#1086;&#1082;%205.docx" TargetMode="External"/><Relationship Id="rId4" Type="http://schemas.openxmlformats.org/officeDocument/2006/relationships/hyperlink" Target="&#1044;&#1086;&#1076;&#1072;&#1090;&#1082;&#1080;/&#1058;&#1077;&#1084;&#1072;%205/&#1057;&#1091;&#1084;&#1072;%20&#1087;&#1077;&#1088;&#1096;&#1080;&#1093;%20n-&#1095;&#1083;&#1077;&#1085;&#1110;&#1074;%20&#1075;&#1077;&#1086;&#1084;&#1077;&#1090;&#1088;&#1080;&#1095;&#1085;&#1086;&#1111;%20&#1087;&#1088;&#1086;&#1075;&#1088;&#1077;&#1089;&#1110;&#1111;.ppt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hyperlink" Target="&#1044;&#1086;&#1076;&#1072;&#1090;&#1082;&#1080;/&#1055;&#1110;&#1076;&#1089;&#1091;&#1084;&#1082;&#1086;&#1074;&#1072;%20&#1082;&#1086;&#1085;&#1090;&#1088;&#1086;&#1083;&#1100;&#1085;&#1072;%20&#1088;&#1086;&#1073;&#1086;&#1090;&#1072;/&#1059;&#1088;&#1086;&#1082;%206.docx" TargetMode="External"/><Relationship Id="rId5" Type="http://schemas.openxmlformats.org/officeDocument/2006/relationships/slide" Target="slide2.xml"/><Relationship Id="rId4" Type="http://schemas.openxmlformats.org/officeDocument/2006/relationships/hyperlink" Target="&#1044;&#1086;&#1076;&#1072;&#1090;&#1082;&#1080;/&#1055;&#1110;&#1076;&#1089;&#1091;&#1084;&#1082;&#1086;&#1074;&#1077;%20&#1090;&#1077;&#1089;&#1090;&#1091;&#1074;&#1072;&#1085;&#1085;&#1103;/&#1058;&#1077;&#1089;&#1090;&#1086;&#1074;&#1110;%20&#1079;&#1072;&#1074;&#1076;&#1072;&#1085;&#1085;&#1103;%20&#1079;%20&#1090;&#1077;&#1084;&#1080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476672"/>
            <a:ext cx="8784976" cy="55553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Управління освіти і науки </a:t>
            </a:r>
            <a:endParaRPr lang="uk-UA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Черкаської 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обласної адміністрації </a:t>
            </a:r>
          </a:p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Відділ освіти Звенигородської районної державної адміністрації</a:t>
            </a:r>
          </a:p>
          <a:p>
            <a:pPr algn="ctr"/>
            <a:r>
              <a:rPr lang="uk-UA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Пединівська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загальноосвітня школа І – ІІ 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ступенів  </a:t>
            </a:r>
            <a:endParaRPr lang="uk-UA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Звенигородської районної ради</a:t>
            </a:r>
          </a:p>
          <a:p>
            <a:pPr algn="ctr"/>
            <a:endParaRPr lang="uk-UA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uk-UA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Електронний посібник</a:t>
            </a:r>
          </a:p>
          <a:p>
            <a:pPr algn="ctr"/>
            <a:r>
              <a:rPr lang="uk-UA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«ЧИСЛОВІ ПОСЛІДОВНОСТІ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Алгебра 9 клас</a:t>
            </a:r>
          </a:p>
          <a:p>
            <a:pPr algn="ctr"/>
            <a:endParaRPr lang="uk-UA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uk-UA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Малачевська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Оксана Вікторівна, </a:t>
            </a:r>
          </a:p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математики та фізики</a:t>
            </a:r>
          </a:p>
          <a:p>
            <a:pPr algn="ctr"/>
            <a:r>
              <a:rPr lang="uk-UA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Пединівської</a:t>
            </a: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загальноосвітньої  школи І- ІІ ступенів</a:t>
            </a:r>
          </a:p>
          <a:p>
            <a:pPr algn="ctr"/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Звенигородської районної ради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783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7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03648" y="18864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5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посібника</a:t>
            </a:r>
            <a:endParaRPr lang="uk-UA" sz="54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7602" y="1111970"/>
            <a:ext cx="19423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Тема 1. </a:t>
            </a:r>
            <a:endParaRPr lang="uk-UA" sz="40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84937" y="1916832"/>
            <a:ext cx="181408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Тема 2.</a:t>
            </a:r>
            <a:endParaRPr lang="uk-UA" sz="40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4937" y="2721114"/>
            <a:ext cx="181408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Тема 3</a:t>
            </a:r>
            <a:r>
              <a:rPr lang="uk-UA" sz="4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.</a:t>
            </a:r>
            <a:endParaRPr lang="uk-UA" sz="40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37602" y="3479020"/>
            <a:ext cx="184954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Тема 4.</a:t>
            </a:r>
            <a:endParaRPr lang="uk-UA" sz="40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7123" y="5009341"/>
            <a:ext cx="752975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Підсумкова контрольна  робота</a:t>
            </a:r>
            <a:endParaRPr lang="uk-UA" sz="40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8040" y="4255955"/>
            <a:ext cx="184954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Тема 5.</a:t>
            </a:r>
            <a:endParaRPr lang="uk-UA" sz="40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679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3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600" y="19650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endParaRPr lang="ru-RU" sz="36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Числові</a:t>
            </a:r>
            <a:r>
              <a:rPr lang="ru-RU" sz="5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r>
              <a:rPr lang="ru-RU" sz="5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54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69696" y="2021780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2841606" y="2021780"/>
            <a:ext cx="4178666" cy="123110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Презентація </a:t>
            </a:r>
          </a:p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до уроку</a:t>
            </a:r>
            <a:endParaRPr lang="uk-UA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69696" y="3501008"/>
            <a:ext cx="4015450" cy="100811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u="sng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Конспект уроку</a:t>
            </a:r>
            <a:endParaRPr lang="uk-UA" sz="2800" b="1" i="1" u="sng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5055" y="3712675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uk-U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Управляющая кнопка: домой 8">
            <a:hlinkClick r:id="rId6" action="ppaction://hlinksldjump" highlightClick="1"/>
          </p:cNvPr>
          <p:cNvSpPr/>
          <p:nvPr/>
        </p:nvSpPr>
        <p:spPr>
          <a:xfrm>
            <a:off x="4246346" y="5201700"/>
            <a:ext cx="1017608" cy="584684"/>
          </a:xfrm>
          <a:prstGeom prst="actionButtonHome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5740996" y="5224890"/>
            <a:ext cx="935108" cy="584683"/>
          </a:xfrm>
          <a:prstGeom prst="actionButtonForwardNex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2841606" y="5224890"/>
            <a:ext cx="864096" cy="584684"/>
          </a:xfrm>
          <a:prstGeom prst="actionButtonBackPrevious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4943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9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0082" y="116632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Арифметичні </a:t>
            </a:r>
            <a:r>
              <a:rPr lang="uk-UA" sz="36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прогресії</a:t>
            </a:r>
            <a:r>
              <a:rPr lang="uk-UA" sz="36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їх властивості. </a:t>
            </a:r>
            <a:r>
              <a:rPr lang="ru-RU" sz="36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</a:t>
            </a:r>
            <a:r>
              <a:rPr lang="ru-RU" sz="36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n-</a:t>
            </a:r>
            <a:r>
              <a:rPr lang="ru-RU" sz="36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36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члена </a:t>
            </a:r>
            <a:r>
              <a:rPr lang="ru-RU" sz="36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арифметичної</a:t>
            </a:r>
            <a:r>
              <a:rPr lang="ru-RU" sz="36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прогресії</a:t>
            </a:r>
            <a:r>
              <a:rPr lang="ru-RU" sz="36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26467" y="2735529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3006156" y="2721990"/>
            <a:ext cx="3650040" cy="123110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Презентація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 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до </a:t>
            </a:r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уроку</a:t>
            </a:r>
            <a:endParaRPr lang="uk-UA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09060" y="4509120"/>
            <a:ext cx="4015450" cy="100811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u="sng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Конспект уроку</a:t>
            </a:r>
            <a:endParaRPr lang="uk-UA" sz="2800" b="1" i="1" u="sng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1176" y="4720787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uk-U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4563501" y="5985319"/>
            <a:ext cx="720080" cy="584684"/>
          </a:xfrm>
          <a:prstGeom prst="actionButtonHome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5846412" y="5999143"/>
            <a:ext cx="935108" cy="584683"/>
          </a:xfrm>
          <a:prstGeom prst="actionButtonForwardNex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022572" y="5972594"/>
            <a:ext cx="864096" cy="584684"/>
          </a:xfrm>
          <a:prstGeom prst="actionButtonBackPrevious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684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3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404664"/>
            <a:ext cx="8280920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uk-UA" sz="4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 суми перших n членів </a:t>
            </a:r>
            <a:r>
              <a:rPr lang="uk-UA" sz="4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арифметичної </a:t>
            </a:r>
            <a:r>
              <a:rPr lang="uk-UA" sz="4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прогресії</a:t>
            </a:r>
            <a:endParaRPr lang="uk-UA" sz="44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36283" y="2091338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3653614" y="2091338"/>
            <a:ext cx="2326342" cy="123110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Презентація </a:t>
            </a:r>
          </a:p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до уроку</a:t>
            </a:r>
            <a:endParaRPr lang="uk-UA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72287" y="3712675"/>
            <a:ext cx="4015450" cy="100811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Конспект уроку</a:t>
            </a:r>
            <a:endParaRPr lang="uk-UA" sz="28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4175956" y="5157192"/>
            <a:ext cx="1008112" cy="627438"/>
          </a:xfrm>
          <a:prstGeom prst="actionButtonHome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5790477" y="5199947"/>
            <a:ext cx="935108" cy="584683"/>
          </a:xfrm>
          <a:prstGeom prst="actionButtonForwardNex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2789518" y="5178569"/>
            <a:ext cx="864096" cy="584684"/>
          </a:xfrm>
          <a:prstGeom prst="actionButtonBackPrevious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859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1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4107" y="127697"/>
            <a:ext cx="8964488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Геометричні </a:t>
            </a:r>
            <a:r>
              <a:rPr lang="uk-UA" sz="4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прогресії, їх властивості. </a:t>
            </a:r>
            <a:r>
              <a:rPr lang="ru-RU" sz="44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</a:t>
            </a:r>
            <a:r>
              <a:rPr lang="ru-RU" sz="4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n-</a:t>
            </a:r>
            <a:r>
              <a:rPr lang="ru-RU" sz="44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4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члена </a:t>
            </a:r>
            <a:r>
              <a:rPr lang="ru-RU" sz="4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геометричної</a:t>
            </a:r>
            <a:r>
              <a:rPr lang="ru-RU" sz="4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прогресій</a:t>
            </a:r>
            <a:r>
              <a:rPr lang="ru-RU" sz="4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44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37052" y="2955904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3683805" y="2955904"/>
            <a:ext cx="2236574" cy="123110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Презентація</a:t>
            </a:r>
          </a:p>
          <a:p>
            <a:pPr algn="ctr"/>
            <a:r>
              <a:rPr lang="uk-UA" sz="28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 до уроку</a:t>
            </a:r>
            <a:endParaRPr lang="uk-UA" sz="2800" b="1" i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4348733" y="5736473"/>
            <a:ext cx="864096" cy="648072"/>
          </a:xfrm>
          <a:prstGeom prst="actionButtonHome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5724128" y="5736473"/>
            <a:ext cx="935108" cy="584683"/>
          </a:xfrm>
          <a:prstGeom prst="actionButtonForwardNex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2841606" y="5799861"/>
            <a:ext cx="864096" cy="584684"/>
          </a:xfrm>
          <a:prstGeom prst="actionButtonBackPrevious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58363" y="4437112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Конспект уроку</a:t>
            </a:r>
            <a:endParaRPr lang="uk-UA" sz="28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738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412993"/>
            <a:ext cx="8496944" cy="172354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uk-UA" sz="4400" b="1" i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 суми перших n членів </a:t>
            </a:r>
            <a:r>
              <a:rPr lang="uk-UA" sz="4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геометричної прогресій.</a:t>
            </a:r>
            <a:endParaRPr lang="uk-UA" sz="44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7013" y="2290142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3457242" y="2296041"/>
            <a:ext cx="2326342" cy="123110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Презентація </a:t>
            </a:r>
          </a:p>
          <a:p>
            <a:pPr algn="ctr"/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pres?slideindex=1&amp;slidetitle="/>
              </a:rPr>
              <a:t>до уроку</a:t>
            </a:r>
            <a:endParaRPr lang="uk-UA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17013" y="3789040"/>
            <a:ext cx="4015450" cy="100811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Конспект уроку</a:t>
            </a:r>
            <a:endParaRPr lang="uk-UA" sz="28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4279748" y="5204574"/>
            <a:ext cx="936858" cy="620688"/>
          </a:xfrm>
          <a:prstGeom prst="actionButtonHome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5652120" y="5251457"/>
            <a:ext cx="935108" cy="584683"/>
          </a:xfrm>
          <a:prstGeom prst="actionButtonForwardNex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2887151" y="5259694"/>
            <a:ext cx="864096" cy="584684"/>
          </a:xfrm>
          <a:prstGeom prst="actionButtonBackPrevious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885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>
          <a:xfrm>
            <a:off x="17924" y="0"/>
            <a:ext cx="910815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5401" y="496144"/>
            <a:ext cx="7809589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Підсумкова контрольна робота.</a:t>
            </a:r>
            <a:endParaRPr lang="uk-UA" sz="4400" b="1" i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26467" y="2031807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2953800" y="2142930"/>
            <a:ext cx="3632789" cy="8002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800" b="1" i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Контрольні завдання</a:t>
            </a:r>
            <a:endParaRPr lang="uk-UA" sz="2800" b="1" i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4351078" y="5157192"/>
            <a:ext cx="838232" cy="648072"/>
          </a:xfrm>
          <a:prstGeom prst="actionButtonHome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2841606" y="5220580"/>
            <a:ext cx="864096" cy="584684"/>
          </a:xfrm>
          <a:prstGeom prst="actionButtonBackPrevious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26467" y="3438129"/>
            <a:ext cx="4087458" cy="105311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Конспект уроку</a:t>
            </a:r>
            <a:endParaRPr lang="uk-UA" sz="28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11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260</TotalTime>
  <Words>147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SUN</dc:creator>
  <cp:lastModifiedBy>SUN</cp:lastModifiedBy>
  <cp:revision>28</cp:revision>
  <dcterms:created xsi:type="dcterms:W3CDTF">2017-02-03T14:39:58Z</dcterms:created>
  <dcterms:modified xsi:type="dcterms:W3CDTF">2018-01-31T17:41:33Z</dcterms:modified>
</cp:coreProperties>
</file>